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1.xml" ContentType="application/vnd.openxmlformats-officedocument.drawingml.chartshapes+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7.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8.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0.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2.xml" ContentType="application/vnd.openxmlformats-officedocument.drawingml.chartshapes+xml"/>
  <Override PartName="/ppt/notesSlides/notesSlide11.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2.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drawings/drawing3.xml" ContentType="application/vnd.openxmlformats-officedocument.drawingml.chartshape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4.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15.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drawings/drawing4.xml" ContentType="application/vnd.openxmlformats-officedocument.drawingml.chartshapes+xml"/>
  <Override PartName="/ppt/charts/chart28.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16.xml" ContentType="application/vnd.openxmlformats-officedocument.presentationml.notesSlide+xml"/>
  <Override PartName="/ppt/charts/chart29.xml" ContentType="application/vnd.openxmlformats-officedocument.drawingml.chart+xml"/>
  <Override PartName="/ppt/charts/style28.xml" ContentType="application/vnd.ms-office.chartstyle+xml"/>
  <Override PartName="/ppt/charts/colors28.xml" ContentType="application/vnd.ms-office.chartcolorstyle+xml"/>
  <Override PartName="/ppt/drawings/drawing5.xml" ContentType="application/vnd.openxmlformats-officedocument.drawingml.chartshapes+xml"/>
  <Override PartName="/ppt/notesSlides/notesSlide17.xml" ContentType="application/vnd.openxmlformats-officedocument.presentationml.notesSlide+xml"/>
  <Override PartName="/ppt/charts/chart30.xml" ContentType="application/vnd.openxmlformats-officedocument.drawingml.chart+xml"/>
  <Override PartName="/ppt/charts/style29.xml" ContentType="application/vnd.ms-office.chartstyle+xml"/>
  <Override PartName="/ppt/charts/colors29.xml" ContentType="application/vnd.ms-office.chartcolorstyle+xml"/>
  <Override PartName="/ppt/notesSlides/notesSlide18.xml" ContentType="application/vnd.openxmlformats-officedocument.presentationml.notesSlide+xml"/>
  <Override PartName="/ppt/charts/chart31.xml" ContentType="application/vnd.openxmlformats-officedocument.drawingml.chart+xml"/>
  <Override PartName="/ppt/charts/style30.xml" ContentType="application/vnd.ms-office.chartstyle+xml"/>
  <Override PartName="/ppt/charts/colors30.xml" ContentType="application/vnd.ms-office.chartcolorstyle+xml"/>
  <Override PartName="/ppt/notesSlides/notesSlide19.xml" ContentType="application/vnd.openxmlformats-officedocument.presentationml.notesSlide+xml"/>
  <Override PartName="/ppt/charts/chart32.xml" ContentType="application/vnd.openxmlformats-officedocument.drawingml.chart+xml"/>
  <Override PartName="/ppt/charts/style31.xml" ContentType="application/vnd.ms-office.chartstyle+xml"/>
  <Override PartName="/ppt/charts/colors31.xml" ContentType="application/vnd.ms-office.chartcolorstyle+xml"/>
  <Override PartName="/ppt/notesSlides/notesSlide20.xml" ContentType="application/vnd.openxmlformats-officedocument.presentationml.notesSlide+xml"/>
  <Override PartName="/ppt/charts/chart33.xml" ContentType="application/vnd.openxmlformats-officedocument.drawingml.chart+xml"/>
  <Override PartName="/ppt/charts/style32.xml" ContentType="application/vnd.ms-office.chartstyle+xml"/>
  <Override PartName="/ppt/charts/colors32.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4"/>
  </p:sldMasterIdLst>
  <p:notesMasterIdLst>
    <p:notesMasterId r:id="rId38"/>
  </p:notesMasterIdLst>
  <p:sldIdLst>
    <p:sldId id="260" r:id="rId5"/>
    <p:sldId id="2147481933" r:id="rId6"/>
    <p:sldId id="2147481935" r:id="rId7"/>
    <p:sldId id="2147483640" r:id="rId8"/>
    <p:sldId id="2147469490" r:id="rId9"/>
    <p:sldId id="2147469476" r:id="rId10"/>
    <p:sldId id="2147377020" r:id="rId11"/>
    <p:sldId id="278" r:id="rId12"/>
    <p:sldId id="2147483609" r:id="rId13"/>
    <p:sldId id="2147483610" r:id="rId14"/>
    <p:sldId id="270" r:id="rId15"/>
    <p:sldId id="2147483647" r:id="rId16"/>
    <p:sldId id="343" r:id="rId17"/>
    <p:sldId id="2147469460" r:id="rId18"/>
    <p:sldId id="2147469481" r:id="rId19"/>
    <p:sldId id="2147469485" r:id="rId20"/>
    <p:sldId id="2147481937" r:id="rId21"/>
    <p:sldId id="2147469462" r:id="rId22"/>
    <p:sldId id="2147481849" r:id="rId23"/>
    <p:sldId id="262" r:id="rId24"/>
    <p:sldId id="2147469446" r:id="rId25"/>
    <p:sldId id="256" r:id="rId26"/>
    <p:sldId id="371" r:id="rId27"/>
    <p:sldId id="2147481938" r:id="rId28"/>
    <p:sldId id="2147481875" r:id="rId29"/>
    <p:sldId id="11275" r:id="rId30"/>
    <p:sldId id="279" r:id="rId31"/>
    <p:sldId id="2147483646" r:id="rId32"/>
    <p:sldId id="257" r:id="rId33"/>
    <p:sldId id="258" r:id="rId34"/>
    <p:sldId id="2147483645" r:id="rId35"/>
    <p:sldId id="339" r:id="rId36"/>
    <p:sldId id="266" r:id="rId37"/>
  </p:sldIdLst>
  <p:sldSz cx="12192000" cy="6858000"/>
  <p:notesSz cx="6858000" cy="9144000"/>
  <p:embeddedFontLst>
    <p:embeddedFont>
      <p:font typeface="Arial Narrow" panose="020B0606020202030204" pitchFamily="34" charset="0"/>
      <p:regular r:id="rId39"/>
      <p:bold r:id="rId40"/>
      <p:italic r:id="rId41"/>
      <p:boldItalic r:id="rId42"/>
    </p:embeddedFont>
    <p:embeddedFont>
      <p:font typeface="Frutiger 55 Roman" panose="020B0503030504020204" pitchFamily="34" charset="0"/>
      <p:regular r:id="rId43"/>
      <p:bold r:id="rId44"/>
      <p:italic r:id="rId45"/>
      <p:boldItalic r:id="rId46"/>
    </p:embeddedFont>
    <p:embeddedFont>
      <p:font typeface="Zurich Sans" panose="02000000000000000000" pitchFamily="2" charset="0"/>
      <p:regular r:id="rId47"/>
      <p:bold r:id="rId48"/>
      <p:italic r:id="rId49"/>
      <p:boldItalic r:id="rId50"/>
    </p:embeddedFont>
    <p:embeddedFont>
      <p:font typeface="Zurich Sans Light" panose="02000000000000000000" pitchFamily="2" charset="0"/>
      <p:regular r:id="rId51"/>
      <p:italic r:id="rId52"/>
    </p:embeddedFont>
    <p:embeddedFont>
      <p:font typeface="Zurich Sans Medium" panose="02000000000000000000" pitchFamily="2" charset="0"/>
      <p:regular r:id="rId53"/>
      <p:italic r:id="rId54"/>
    </p:embeddedFont>
  </p:embeddedFontLst>
  <p:custDataLst>
    <p:tags r:id="rId55"/>
  </p:custData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A947ED6-8686-EB18-9189-D45276777D43}" name="Daniel Finucane" initials="DF" userId="S::daniel.finucane@zurich.com::ba68783e-5f49-4e35-90c8-bed7e44e9d3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5EA"/>
    <a:srgbClr val="D2EFFA"/>
    <a:srgbClr val="91BFE3"/>
    <a:srgbClr val="4870C6"/>
    <a:srgbClr val="DBF6DD"/>
    <a:srgbClr val="BBD5EC"/>
    <a:srgbClr val="F0EDE5"/>
    <a:srgbClr val="90A3DC"/>
    <a:srgbClr val="BFBFBF"/>
    <a:srgbClr val="79D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1.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4.fntdata"/><Relationship Id="rId47" Type="http://schemas.openxmlformats.org/officeDocument/2006/relationships/font" Target="fonts/font9.fntdata"/><Relationship Id="rId50" Type="http://schemas.openxmlformats.org/officeDocument/2006/relationships/font" Target="fonts/font12.fntdata"/><Relationship Id="rId55" Type="http://schemas.openxmlformats.org/officeDocument/2006/relationships/tags" Target="tags/tag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3.fntdata"/><Relationship Id="rId54" Type="http://schemas.openxmlformats.org/officeDocument/2006/relationships/font" Target="fonts/font1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1.fntdata"/><Relationship Id="rId57" Type="http://schemas.openxmlformats.org/officeDocument/2006/relationships/viewProps" Target="viewProps.xml"/><Relationship Id="rId61"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6.fntdata"/><Relationship Id="rId52" Type="http://schemas.openxmlformats.org/officeDocument/2006/relationships/font" Target="fonts/font14.fntdata"/><Relationship Id="rId60"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openxmlformats.org/officeDocument/2006/relationships/font" Target="fonts/font8.fntdata"/><Relationship Id="rId5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oe Ryan" userId="1aa1b4a2-73d6-4822-80d3-6f69a2bcaf46" providerId="ADAL" clId="{78639A5C-F732-40D4-BBF8-D5E7A230FD0B}"/>
    <pc:docChg chg="undo redo custSel addSld delSld modSld sldOrd">
      <pc:chgData name="Zoe Ryan" userId="1aa1b4a2-73d6-4822-80d3-6f69a2bcaf46" providerId="ADAL" clId="{78639A5C-F732-40D4-BBF8-D5E7A230FD0B}" dt="2026-11-02T14:44:14.987" v="2150" actId="2710"/>
      <pc:docMkLst>
        <pc:docMk/>
      </pc:docMkLst>
      <pc:sldChg chg="addSp delSp modSp add mod ord">
        <pc:chgData name="Zoe Ryan" userId="1aa1b4a2-73d6-4822-80d3-6f69a2bcaf46" providerId="ADAL" clId="{78639A5C-F732-40D4-BBF8-D5E7A230FD0B}" dt="2026-10-29T16:32:12.573" v="2136"/>
        <pc:sldMkLst>
          <pc:docMk/>
          <pc:sldMk cId="1591098695" sldId="256"/>
        </pc:sldMkLst>
        <pc:spChg chg="mod">
          <ac:chgData name="Zoe Ryan" userId="1aa1b4a2-73d6-4822-80d3-6f69a2bcaf46" providerId="ADAL" clId="{78639A5C-F732-40D4-BBF8-D5E7A230FD0B}" dt="2026-10-28T16:05:02.128" v="1628" actId="20577"/>
          <ac:spMkLst>
            <pc:docMk/>
            <pc:sldMk cId="1591098695" sldId="256"/>
            <ac:spMk id="3" creationId="{FD84BDF6-D1AF-BEFE-AA17-251CBB8606E2}"/>
          </ac:spMkLst>
        </pc:spChg>
        <pc:spChg chg="mod">
          <ac:chgData name="Zoe Ryan" userId="1aa1b4a2-73d6-4822-80d3-6f69a2bcaf46" providerId="ADAL" clId="{78639A5C-F732-40D4-BBF8-D5E7A230FD0B}" dt="2026-10-29T09:28:43.410" v="1869" actId="20577"/>
          <ac:spMkLst>
            <pc:docMk/>
            <pc:sldMk cId="1591098695" sldId="256"/>
            <ac:spMk id="6" creationId="{B3D0A918-106B-7E97-4904-CB06F08F6351}"/>
          </ac:spMkLst>
        </pc:spChg>
        <pc:graphicFrameChg chg="add mod">
          <ac:chgData name="Zoe Ryan" userId="1aa1b4a2-73d6-4822-80d3-6f69a2bcaf46" providerId="ADAL" clId="{78639A5C-F732-40D4-BBF8-D5E7A230FD0B}" dt="2026-10-29T09:35:29.680" v="1908"/>
          <ac:graphicFrameMkLst>
            <pc:docMk/>
            <pc:sldMk cId="1591098695" sldId="256"/>
            <ac:graphicFrameMk id="2" creationId="{9875FAEB-8624-4493-9236-A58B571F2FDA}"/>
          </ac:graphicFrameMkLst>
        </pc:graphicFrameChg>
        <pc:graphicFrameChg chg="mod">
          <ac:chgData name="Zoe Ryan" userId="1aa1b4a2-73d6-4822-80d3-6f69a2bcaf46" providerId="ADAL" clId="{78639A5C-F732-40D4-BBF8-D5E7A230FD0B}" dt="2026-10-29T09:27:38.548" v="1849"/>
          <ac:graphicFrameMkLst>
            <pc:docMk/>
            <pc:sldMk cId="1591098695" sldId="256"/>
            <ac:graphicFrameMk id="9" creationId="{879E5B6F-9265-ECBF-7D18-6925595A91CE}"/>
          </ac:graphicFrameMkLst>
        </pc:graphicFrameChg>
      </pc:sldChg>
      <pc:sldChg chg="addSp delSp modSp new mod ord">
        <pc:chgData name="Zoe Ryan" userId="1aa1b4a2-73d6-4822-80d3-6f69a2bcaf46" providerId="ADAL" clId="{78639A5C-F732-40D4-BBF8-D5E7A230FD0B}" dt="2026-10-28T16:17:31.805" v="1745" actId="1076"/>
        <pc:sldMkLst>
          <pc:docMk/>
          <pc:sldMk cId="991573178" sldId="257"/>
        </pc:sldMkLst>
        <pc:spChg chg="mod">
          <ac:chgData name="Zoe Ryan" userId="1aa1b4a2-73d6-4822-80d3-6f69a2bcaf46" providerId="ADAL" clId="{78639A5C-F732-40D4-BBF8-D5E7A230FD0B}" dt="2026-10-28T16:17:31.805" v="1745" actId="1076"/>
          <ac:spMkLst>
            <pc:docMk/>
            <pc:sldMk cId="991573178" sldId="257"/>
            <ac:spMk id="4" creationId="{E30189C0-43C7-677C-96A5-212FBE9926EE}"/>
          </ac:spMkLst>
        </pc:spChg>
        <pc:spChg chg="mod">
          <ac:chgData name="Zoe Ryan" userId="1aa1b4a2-73d6-4822-80d3-6f69a2bcaf46" providerId="ADAL" clId="{78639A5C-F732-40D4-BBF8-D5E7A230FD0B}" dt="2026-10-28T16:11:43.139" v="1686" actId="20577"/>
          <ac:spMkLst>
            <pc:docMk/>
            <pc:sldMk cId="991573178" sldId="257"/>
            <ac:spMk id="5" creationId="{AC4348FA-36A7-D527-84A7-1C9D674F3AD9}"/>
          </ac:spMkLst>
        </pc:spChg>
        <pc:graphicFrameChg chg="add mod">
          <ac:chgData name="Zoe Ryan" userId="1aa1b4a2-73d6-4822-80d3-6f69a2bcaf46" providerId="ADAL" clId="{78639A5C-F732-40D4-BBF8-D5E7A230FD0B}" dt="2026-10-28T16:12:06.065" v="1694" actId="692"/>
          <ac:graphicFrameMkLst>
            <pc:docMk/>
            <pc:sldMk cId="991573178" sldId="257"/>
            <ac:graphicFrameMk id="9" creationId="{224C1544-9997-7105-1E40-AA68136E53F1}"/>
          </ac:graphicFrameMkLst>
        </pc:graphicFrameChg>
      </pc:sldChg>
      <pc:sldChg chg="addSp delSp modSp new mod ord">
        <pc:chgData name="Zoe Ryan" userId="1aa1b4a2-73d6-4822-80d3-6f69a2bcaf46" providerId="ADAL" clId="{78639A5C-F732-40D4-BBF8-D5E7A230FD0B}" dt="2026-10-29T12:27:06.075" v="2092" actId="1076"/>
        <pc:sldMkLst>
          <pc:docMk/>
          <pc:sldMk cId="2491278401" sldId="258"/>
        </pc:sldMkLst>
        <pc:spChg chg="add mod">
          <ac:chgData name="Zoe Ryan" userId="1aa1b4a2-73d6-4822-80d3-6f69a2bcaf46" providerId="ADAL" clId="{78639A5C-F732-40D4-BBF8-D5E7A230FD0B}" dt="2026-10-29T12:27:04.047" v="2091" actId="1076"/>
          <ac:spMkLst>
            <pc:docMk/>
            <pc:sldMk cId="2491278401" sldId="258"/>
            <ac:spMk id="2" creationId="{80D1CE82-89B4-BCE1-FAFF-3B4540039264}"/>
          </ac:spMkLst>
        </pc:spChg>
        <pc:spChg chg="mod">
          <ac:chgData name="Zoe Ryan" userId="1aa1b4a2-73d6-4822-80d3-6f69a2bcaf46" providerId="ADAL" clId="{78639A5C-F732-40D4-BBF8-D5E7A230FD0B}" dt="2026-10-28T15:55:31.241" v="1464" actId="1076"/>
          <ac:spMkLst>
            <pc:docMk/>
            <pc:sldMk cId="2491278401" sldId="258"/>
            <ac:spMk id="4" creationId="{697D1E16-EF82-A691-60D1-7900BE64F464}"/>
          </ac:spMkLst>
        </pc:spChg>
        <pc:spChg chg="mod">
          <ac:chgData name="Zoe Ryan" userId="1aa1b4a2-73d6-4822-80d3-6f69a2bcaf46" providerId="ADAL" clId="{78639A5C-F732-40D4-BBF8-D5E7A230FD0B}" dt="2026-10-29T12:27:06.075" v="2092" actId="1076"/>
          <ac:spMkLst>
            <pc:docMk/>
            <pc:sldMk cId="2491278401" sldId="258"/>
            <ac:spMk id="5" creationId="{95BBCBF9-CE10-989B-34B2-A65098CDADFA}"/>
          </ac:spMkLst>
        </pc:spChg>
        <pc:graphicFrameChg chg="add mod">
          <ac:chgData name="Zoe Ryan" userId="1aa1b4a2-73d6-4822-80d3-6f69a2bcaf46" providerId="ADAL" clId="{78639A5C-F732-40D4-BBF8-D5E7A230FD0B}" dt="2026-10-29T12:25:47.137" v="2028" actId="14100"/>
          <ac:graphicFrameMkLst>
            <pc:docMk/>
            <pc:sldMk cId="2491278401" sldId="258"/>
            <ac:graphicFrameMk id="9" creationId="{9456D36E-EE59-E529-C87E-CF59321664E6}"/>
          </ac:graphicFrameMkLst>
        </pc:graphicFrameChg>
      </pc:sldChg>
      <pc:sldChg chg="delSp modSp mod">
        <pc:chgData name="Zoe Ryan" userId="1aa1b4a2-73d6-4822-80d3-6f69a2bcaf46" providerId="ADAL" clId="{78639A5C-F732-40D4-BBF8-D5E7A230FD0B}" dt="2026-10-27T16:36:09.818" v="10" actId="21"/>
        <pc:sldMkLst>
          <pc:docMk/>
          <pc:sldMk cId="2999231204" sldId="260"/>
        </pc:sldMkLst>
        <pc:spChg chg="mod">
          <ac:chgData name="Zoe Ryan" userId="1aa1b4a2-73d6-4822-80d3-6f69a2bcaf46" providerId="ADAL" clId="{78639A5C-F732-40D4-BBF8-D5E7A230FD0B}" dt="2026-10-27T16:36:05.056" v="8" actId="20577"/>
          <ac:spMkLst>
            <pc:docMk/>
            <pc:sldMk cId="2999231204" sldId="260"/>
            <ac:spMk id="5" creationId="{21FCB2E7-E6A3-4A1E-8BC5-0B35DCAEEE44}"/>
          </ac:spMkLst>
        </pc:spChg>
      </pc:sldChg>
      <pc:sldChg chg="modSp mod">
        <pc:chgData name="Zoe Ryan" userId="1aa1b4a2-73d6-4822-80d3-6f69a2bcaf46" providerId="ADAL" clId="{78639A5C-F732-40D4-BBF8-D5E7A230FD0B}" dt="2026-10-28T12:18:17.933" v="829" actId="1076"/>
        <pc:sldMkLst>
          <pc:docMk/>
          <pc:sldMk cId="1578464957" sldId="262"/>
        </pc:sldMkLst>
        <pc:spChg chg="mod">
          <ac:chgData name="Zoe Ryan" userId="1aa1b4a2-73d6-4822-80d3-6f69a2bcaf46" providerId="ADAL" clId="{78639A5C-F732-40D4-BBF8-D5E7A230FD0B}" dt="2026-10-28T12:17:14.627" v="814" actId="20577"/>
          <ac:spMkLst>
            <pc:docMk/>
            <pc:sldMk cId="1578464957" sldId="262"/>
            <ac:spMk id="5" creationId="{112D6097-6D3E-C30F-03B1-703D358B4616}"/>
          </ac:spMkLst>
        </pc:spChg>
        <pc:spChg chg="mod">
          <ac:chgData name="Zoe Ryan" userId="1aa1b4a2-73d6-4822-80d3-6f69a2bcaf46" providerId="ADAL" clId="{78639A5C-F732-40D4-BBF8-D5E7A230FD0B}" dt="2026-10-28T12:18:17.933" v="829" actId="1076"/>
          <ac:spMkLst>
            <pc:docMk/>
            <pc:sldMk cId="1578464957" sldId="262"/>
            <ac:spMk id="13" creationId="{E037970F-EB78-1458-DD4D-BCA580A5F9E6}"/>
          </ac:spMkLst>
        </pc:spChg>
        <pc:spChg chg="mod">
          <ac:chgData name="Zoe Ryan" userId="1aa1b4a2-73d6-4822-80d3-6f69a2bcaf46" providerId="ADAL" clId="{78639A5C-F732-40D4-BBF8-D5E7A230FD0B}" dt="2026-10-28T12:18:02.846" v="825" actId="1076"/>
          <ac:spMkLst>
            <pc:docMk/>
            <pc:sldMk cId="1578464957" sldId="262"/>
            <ac:spMk id="15" creationId="{27BAAEC4-C6EE-686B-B19F-B79EB1387659}"/>
          </ac:spMkLst>
        </pc:spChg>
        <pc:spChg chg="mod">
          <ac:chgData name="Zoe Ryan" userId="1aa1b4a2-73d6-4822-80d3-6f69a2bcaf46" providerId="ADAL" clId="{78639A5C-F732-40D4-BBF8-D5E7A230FD0B}" dt="2026-10-28T12:17:35.091" v="818" actId="1076"/>
          <ac:spMkLst>
            <pc:docMk/>
            <pc:sldMk cId="1578464957" sldId="262"/>
            <ac:spMk id="16" creationId="{16FF5F25-4476-564A-1D20-E84C0F5CC21C}"/>
          </ac:spMkLst>
        </pc:spChg>
        <pc:spChg chg="mod">
          <ac:chgData name="Zoe Ryan" userId="1aa1b4a2-73d6-4822-80d3-6f69a2bcaf46" providerId="ADAL" clId="{78639A5C-F732-40D4-BBF8-D5E7A230FD0B}" dt="2026-10-28T12:17:40.411" v="820" actId="1076"/>
          <ac:spMkLst>
            <pc:docMk/>
            <pc:sldMk cId="1578464957" sldId="262"/>
            <ac:spMk id="17" creationId="{203C625D-9863-C70B-36CD-EC64692F930D}"/>
          </ac:spMkLst>
        </pc:spChg>
        <pc:spChg chg="mod">
          <ac:chgData name="Zoe Ryan" userId="1aa1b4a2-73d6-4822-80d3-6f69a2bcaf46" providerId="ADAL" clId="{78639A5C-F732-40D4-BBF8-D5E7A230FD0B}" dt="2026-10-28T12:17:48.338" v="822" actId="1076"/>
          <ac:spMkLst>
            <pc:docMk/>
            <pc:sldMk cId="1578464957" sldId="262"/>
            <ac:spMk id="18" creationId="{309342EE-67C2-CB11-F4C6-0E513DE42D37}"/>
          </ac:spMkLst>
        </pc:spChg>
        <pc:spChg chg="mod">
          <ac:chgData name="Zoe Ryan" userId="1aa1b4a2-73d6-4822-80d3-6f69a2bcaf46" providerId="ADAL" clId="{78639A5C-F732-40D4-BBF8-D5E7A230FD0B}" dt="2026-10-28T12:18:14.628" v="828" actId="1076"/>
          <ac:spMkLst>
            <pc:docMk/>
            <pc:sldMk cId="1578464957" sldId="262"/>
            <ac:spMk id="19" creationId="{8E8B1AFA-72EE-F40A-98BF-9C9879F6DF82}"/>
          </ac:spMkLst>
        </pc:spChg>
        <pc:spChg chg="mod">
          <ac:chgData name="Zoe Ryan" userId="1aa1b4a2-73d6-4822-80d3-6f69a2bcaf46" providerId="ADAL" clId="{78639A5C-F732-40D4-BBF8-D5E7A230FD0B}" dt="2026-10-28T12:17:59.589" v="824" actId="1076"/>
          <ac:spMkLst>
            <pc:docMk/>
            <pc:sldMk cId="1578464957" sldId="262"/>
            <ac:spMk id="20" creationId="{705C9D91-AFC5-93CA-CC5F-1F11C4E40606}"/>
          </ac:spMkLst>
        </pc:spChg>
        <pc:spChg chg="mod">
          <ac:chgData name="Zoe Ryan" userId="1aa1b4a2-73d6-4822-80d3-6f69a2bcaf46" providerId="ADAL" clId="{78639A5C-F732-40D4-BBF8-D5E7A230FD0B}" dt="2026-10-28T12:17:37.372" v="819" actId="1076"/>
          <ac:spMkLst>
            <pc:docMk/>
            <pc:sldMk cId="1578464957" sldId="262"/>
            <ac:spMk id="21" creationId="{DFA86A33-6BF6-89C0-934F-CA9BB197D4FC}"/>
          </ac:spMkLst>
        </pc:spChg>
        <pc:spChg chg="mod">
          <ac:chgData name="Zoe Ryan" userId="1aa1b4a2-73d6-4822-80d3-6f69a2bcaf46" providerId="ADAL" clId="{78639A5C-F732-40D4-BBF8-D5E7A230FD0B}" dt="2026-10-28T12:17:43.740" v="821" actId="1076"/>
          <ac:spMkLst>
            <pc:docMk/>
            <pc:sldMk cId="1578464957" sldId="262"/>
            <ac:spMk id="22" creationId="{4423F543-4A06-F9F9-96B9-B556F3B5BF89}"/>
          </ac:spMkLst>
        </pc:spChg>
        <pc:spChg chg="mod">
          <ac:chgData name="Zoe Ryan" userId="1aa1b4a2-73d6-4822-80d3-6f69a2bcaf46" providerId="ADAL" clId="{78639A5C-F732-40D4-BBF8-D5E7A230FD0B}" dt="2026-10-28T12:17:51.298" v="823" actId="1076"/>
          <ac:spMkLst>
            <pc:docMk/>
            <pc:sldMk cId="1578464957" sldId="262"/>
            <ac:spMk id="23" creationId="{0C3B9354-5940-E417-D6E4-C6ED00AC6A4D}"/>
          </ac:spMkLst>
        </pc:spChg>
        <pc:spChg chg="mod">
          <ac:chgData name="Zoe Ryan" userId="1aa1b4a2-73d6-4822-80d3-6f69a2bcaf46" providerId="ADAL" clId="{78639A5C-F732-40D4-BBF8-D5E7A230FD0B}" dt="2026-10-28T12:14:51.057" v="776" actId="1076"/>
          <ac:spMkLst>
            <pc:docMk/>
            <pc:sldMk cId="1578464957" sldId="262"/>
            <ac:spMk id="26" creationId="{9F612259-A425-A4C3-B04F-1F04CC4A8244}"/>
          </ac:spMkLst>
        </pc:spChg>
        <pc:spChg chg="mod">
          <ac:chgData name="Zoe Ryan" userId="1aa1b4a2-73d6-4822-80d3-6f69a2bcaf46" providerId="ADAL" clId="{78639A5C-F732-40D4-BBF8-D5E7A230FD0B}" dt="2026-10-28T12:16:10.219" v="790" actId="1076"/>
          <ac:spMkLst>
            <pc:docMk/>
            <pc:sldMk cId="1578464957" sldId="262"/>
            <ac:spMk id="27" creationId="{1A78C84B-A962-CF49-D54B-A45D1FF92C26}"/>
          </ac:spMkLst>
        </pc:spChg>
        <pc:graphicFrameChg chg="mod">
          <ac:chgData name="Zoe Ryan" userId="1aa1b4a2-73d6-4822-80d3-6f69a2bcaf46" providerId="ADAL" clId="{78639A5C-F732-40D4-BBF8-D5E7A230FD0B}" dt="2026-10-28T12:18:06.920" v="827" actId="1076"/>
          <ac:graphicFrameMkLst>
            <pc:docMk/>
            <pc:sldMk cId="1578464957" sldId="262"/>
            <ac:graphicFrameMk id="7" creationId="{3F604D59-7882-EE51-9718-AA4122479746}"/>
          </ac:graphicFrameMkLst>
        </pc:graphicFrameChg>
        <pc:graphicFrameChg chg="mod">
          <ac:chgData name="Zoe Ryan" userId="1aa1b4a2-73d6-4822-80d3-6f69a2bcaf46" providerId="ADAL" clId="{78639A5C-F732-40D4-BBF8-D5E7A230FD0B}" dt="2026-10-28T12:16:07.600" v="789" actId="1076"/>
          <ac:graphicFrameMkLst>
            <pc:docMk/>
            <pc:sldMk cId="1578464957" sldId="262"/>
            <ac:graphicFrameMk id="8" creationId="{1F8A3421-CCDA-8827-984D-2DC9F005EBD2}"/>
          </ac:graphicFrameMkLst>
        </pc:graphicFrameChg>
        <pc:graphicFrameChg chg="mod">
          <ac:chgData name="Zoe Ryan" userId="1aa1b4a2-73d6-4822-80d3-6f69a2bcaf46" providerId="ADAL" clId="{78639A5C-F732-40D4-BBF8-D5E7A230FD0B}" dt="2026-10-28T12:16:00.706" v="788" actId="1076"/>
          <ac:graphicFrameMkLst>
            <pc:docMk/>
            <pc:sldMk cId="1578464957" sldId="262"/>
            <ac:graphicFrameMk id="9" creationId="{F2BD79D7-5F72-66E6-9E12-9AA68927624A}"/>
          </ac:graphicFrameMkLst>
        </pc:graphicFrameChg>
        <pc:graphicFrameChg chg="mod">
          <ac:chgData name="Zoe Ryan" userId="1aa1b4a2-73d6-4822-80d3-6f69a2bcaf46" providerId="ADAL" clId="{78639A5C-F732-40D4-BBF8-D5E7A230FD0B}" dt="2026-10-28T12:15:46.009" v="787" actId="1076"/>
          <ac:graphicFrameMkLst>
            <pc:docMk/>
            <pc:sldMk cId="1578464957" sldId="262"/>
            <ac:graphicFrameMk id="10" creationId="{356A59E6-B4B0-FA6E-F58D-051B5990F89D}"/>
          </ac:graphicFrameMkLst>
        </pc:graphicFrameChg>
        <pc:graphicFrameChg chg="mod">
          <ac:chgData name="Zoe Ryan" userId="1aa1b4a2-73d6-4822-80d3-6f69a2bcaf46" providerId="ADAL" clId="{78639A5C-F732-40D4-BBF8-D5E7A230FD0B}" dt="2026-10-28T12:15:39.663" v="786" actId="1076"/>
          <ac:graphicFrameMkLst>
            <pc:docMk/>
            <pc:sldMk cId="1578464957" sldId="262"/>
            <ac:graphicFrameMk id="11" creationId="{3B25FDFB-7C8D-C958-B64C-073015F2A028}"/>
          </ac:graphicFrameMkLst>
        </pc:graphicFrameChg>
        <pc:graphicFrameChg chg="mod">
          <ac:chgData name="Zoe Ryan" userId="1aa1b4a2-73d6-4822-80d3-6f69a2bcaf46" providerId="ADAL" clId="{78639A5C-F732-40D4-BBF8-D5E7A230FD0B}" dt="2026-10-28T12:14:48.515" v="775" actId="1076"/>
          <ac:graphicFrameMkLst>
            <pc:docMk/>
            <pc:sldMk cId="1578464957" sldId="262"/>
            <ac:graphicFrameMk id="12" creationId="{42FF1F5B-93DD-C375-6070-BCCB6E28F7DD}"/>
          </ac:graphicFrameMkLst>
        </pc:graphicFrameChg>
      </pc:sldChg>
      <pc:sldChg chg="addSp modSp add mod">
        <pc:chgData name="Zoe Ryan" userId="1aa1b4a2-73d6-4822-80d3-6f69a2bcaf46" providerId="ADAL" clId="{78639A5C-F732-40D4-BBF8-D5E7A230FD0B}" dt="2026-10-29T09:24:43.353" v="1808" actId="20577"/>
        <pc:sldMkLst>
          <pc:docMk/>
          <pc:sldMk cId="223694423" sldId="270"/>
        </pc:sldMkLst>
        <pc:spChg chg="mod">
          <ac:chgData name="Zoe Ryan" userId="1aa1b4a2-73d6-4822-80d3-6f69a2bcaf46" providerId="ADAL" clId="{78639A5C-F732-40D4-BBF8-D5E7A230FD0B}" dt="2026-10-28T11:48:36.941" v="585" actId="1076"/>
          <ac:spMkLst>
            <pc:docMk/>
            <pc:sldMk cId="223694423" sldId="270"/>
            <ac:spMk id="4" creationId="{B1F5D345-2B5D-AEAA-D5FC-077A97B3F27C}"/>
          </ac:spMkLst>
        </pc:spChg>
        <pc:spChg chg="add mod">
          <ac:chgData name="Zoe Ryan" userId="1aa1b4a2-73d6-4822-80d3-6f69a2bcaf46" providerId="ADAL" clId="{78639A5C-F732-40D4-BBF8-D5E7A230FD0B}" dt="2026-10-29T09:24:43.353" v="1808" actId="20577"/>
          <ac:spMkLst>
            <pc:docMk/>
            <pc:sldMk cId="223694423" sldId="270"/>
            <ac:spMk id="5" creationId="{E6CE44F1-EBB6-61EC-CABD-1EB9525F7969}"/>
          </ac:spMkLst>
        </pc:spChg>
        <pc:spChg chg="add mod">
          <ac:chgData name="Zoe Ryan" userId="1aa1b4a2-73d6-4822-80d3-6f69a2bcaf46" providerId="ADAL" clId="{78639A5C-F732-40D4-BBF8-D5E7A230FD0B}" dt="2026-10-28T11:49:13.571" v="594" actId="1076"/>
          <ac:spMkLst>
            <pc:docMk/>
            <pc:sldMk cId="223694423" sldId="270"/>
            <ac:spMk id="7" creationId="{0FD66CE2-2CE8-451B-A03C-4C7EE29618F0}"/>
          </ac:spMkLst>
        </pc:spChg>
        <pc:graphicFrameChg chg="mod">
          <ac:chgData name="Zoe Ryan" userId="1aa1b4a2-73d6-4822-80d3-6f69a2bcaf46" providerId="ADAL" clId="{78639A5C-F732-40D4-BBF8-D5E7A230FD0B}" dt="2026-10-28T11:49:02.827" v="592" actId="404"/>
          <ac:graphicFrameMkLst>
            <pc:docMk/>
            <pc:sldMk cId="223694423" sldId="270"/>
            <ac:graphicFrameMk id="2" creationId="{86806933-AB9F-9947-E7E1-E0822BBBA0FA}"/>
          </ac:graphicFrameMkLst>
        </pc:graphicFrameChg>
        <pc:graphicFrameChg chg="mod">
          <ac:chgData name="Zoe Ryan" userId="1aa1b4a2-73d6-4822-80d3-6f69a2bcaf46" providerId="ADAL" clId="{78639A5C-F732-40D4-BBF8-D5E7A230FD0B}" dt="2026-10-28T11:49:00.490" v="590" actId="404"/>
          <ac:graphicFrameMkLst>
            <pc:docMk/>
            <pc:sldMk cId="223694423" sldId="270"/>
            <ac:graphicFrameMk id="6" creationId="{CACE9C34-7B79-3934-674C-A81C9098078F}"/>
          </ac:graphicFrameMkLst>
        </pc:graphicFrameChg>
      </pc:sldChg>
      <pc:sldChg chg="modSp mod ord">
        <pc:chgData name="Zoe Ryan" userId="1aa1b4a2-73d6-4822-80d3-6f69a2bcaf46" providerId="ADAL" clId="{78639A5C-F732-40D4-BBF8-D5E7A230FD0B}" dt="2026-11-02T14:42:35.467" v="2142" actId="27918"/>
        <pc:sldMkLst>
          <pc:docMk/>
          <pc:sldMk cId="1077856878" sldId="278"/>
        </pc:sldMkLst>
        <pc:spChg chg="mod">
          <ac:chgData name="Zoe Ryan" userId="1aa1b4a2-73d6-4822-80d3-6f69a2bcaf46" providerId="ADAL" clId="{78639A5C-F732-40D4-BBF8-D5E7A230FD0B}" dt="2026-10-28T14:07:21.806" v="1145" actId="20577"/>
          <ac:spMkLst>
            <pc:docMk/>
            <pc:sldMk cId="1077856878" sldId="278"/>
            <ac:spMk id="5" creationId="{44FF0CA2-9E09-45C7-4582-6EF9575879AA}"/>
          </ac:spMkLst>
        </pc:spChg>
      </pc:sldChg>
      <pc:sldChg chg="addSp delSp modSp mod">
        <pc:chgData name="Zoe Ryan" userId="1aa1b4a2-73d6-4822-80d3-6f69a2bcaf46" providerId="ADAL" clId="{78639A5C-F732-40D4-BBF8-D5E7A230FD0B}" dt="2026-10-29T09:39:42.185" v="1951" actId="14100"/>
        <pc:sldMkLst>
          <pc:docMk/>
          <pc:sldMk cId="2247428926" sldId="279"/>
        </pc:sldMkLst>
        <pc:spChg chg="add del mod">
          <ac:chgData name="Zoe Ryan" userId="1aa1b4a2-73d6-4822-80d3-6f69a2bcaf46" providerId="ADAL" clId="{78639A5C-F732-40D4-BBF8-D5E7A230FD0B}" dt="2026-10-29T09:39:38.031" v="1950" actId="1076"/>
          <ac:spMkLst>
            <pc:docMk/>
            <pc:sldMk cId="2247428926" sldId="279"/>
            <ac:spMk id="2" creationId="{F9764602-C230-4220-1FB7-778B5F394553}"/>
          </ac:spMkLst>
        </pc:spChg>
        <pc:spChg chg="mod">
          <ac:chgData name="Zoe Ryan" userId="1aa1b4a2-73d6-4822-80d3-6f69a2bcaf46" providerId="ADAL" clId="{78639A5C-F732-40D4-BBF8-D5E7A230FD0B}" dt="2026-10-28T14:05:52.618" v="1093" actId="20577"/>
          <ac:spMkLst>
            <pc:docMk/>
            <pc:sldMk cId="2247428926" sldId="279"/>
            <ac:spMk id="3" creationId="{B94AF1D9-FE37-8A89-068F-8F7052A78F97}"/>
          </ac:spMkLst>
        </pc:spChg>
        <pc:spChg chg="mod">
          <ac:chgData name="Zoe Ryan" userId="1aa1b4a2-73d6-4822-80d3-6f69a2bcaf46" providerId="ADAL" clId="{78639A5C-F732-40D4-BBF8-D5E7A230FD0B}" dt="2026-10-29T09:38:58.303" v="1943" actId="1076"/>
          <ac:spMkLst>
            <pc:docMk/>
            <pc:sldMk cId="2247428926" sldId="279"/>
            <ac:spMk id="9" creationId="{386FEF9D-14DA-FEBB-EF0B-BFEC2AD8F64D}"/>
          </ac:spMkLst>
        </pc:spChg>
        <pc:spChg chg="mod">
          <ac:chgData name="Zoe Ryan" userId="1aa1b4a2-73d6-4822-80d3-6f69a2bcaf46" providerId="ADAL" clId="{78639A5C-F732-40D4-BBF8-D5E7A230FD0B}" dt="2026-10-29T09:39:24.861" v="1947" actId="14100"/>
          <ac:spMkLst>
            <pc:docMk/>
            <pc:sldMk cId="2247428926" sldId="279"/>
            <ac:spMk id="10" creationId="{303231BA-B889-50FE-5103-323BA46BB4E1}"/>
          </ac:spMkLst>
        </pc:spChg>
        <pc:spChg chg="mod">
          <ac:chgData name="Zoe Ryan" userId="1aa1b4a2-73d6-4822-80d3-6f69a2bcaf46" providerId="ADAL" clId="{78639A5C-F732-40D4-BBF8-D5E7A230FD0B}" dt="2026-10-28T16:10:03.450" v="1677" actId="122"/>
          <ac:spMkLst>
            <pc:docMk/>
            <pc:sldMk cId="2247428926" sldId="279"/>
            <ac:spMk id="12" creationId="{A557157C-6EBD-5EBA-29CA-8669A9207977}"/>
          </ac:spMkLst>
        </pc:spChg>
        <pc:graphicFrameChg chg="mod">
          <ac:chgData name="Zoe Ryan" userId="1aa1b4a2-73d6-4822-80d3-6f69a2bcaf46" providerId="ADAL" clId="{78639A5C-F732-40D4-BBF8-D5E7A230FD0B}" dt="2026-10-29T09:39:42.185" v="1951" actId="14100"/>
          <ac:graphicFrameMkLst>
            <pc:docMk/>
            <pc:sldMk cId="2247428926" sldId="279"/>
            <ac:graphicFrameMk id="7" creationId="{B9C58733-67AE-C4FC-9F64-661D03D423D7}"/>
          </ac:graphicFrameMkLst>
        </pc:graphicFrameChg>
      </pc:sldChg>
      <pc:sldChg chg="modSp mod">
        <pc:chgData name="Zoe Ryan" userId="1aa1b4a2-73d6-4822-80d3-6f69a2bcaf46" providerId="ADAL" clId="{78639A5C-F732-40D4-BBF8-D5E7A230FD0B}" dt="2026-10-29T12:27:14.743" v="2093" actId="404"/>
        <pc:sldMkLst>
          <pc:docMk/>
          <pc:sldMk cId="1584214080" sldId="339"/>
        </pc:sldMkLst>
        <pc:spChg chg="mod">
          <ac:chgData name="Zoe Ryan" userId="1aa1b4a2-73d6-4822-80d3-6f69a2bcaf46" providerId="ADAL" clId="{78639A5C-F732-40D4-BBF8-D5E7A230FD0B}" dt="2026-10-29T12:27:14.743" v="2093" actId="404"/>
          <ac:spMkLst>
            <pc:docMk/>
            <pc:sldMk cId="1584214080" sldId="339"/>
            <ac:spMk id="5" creationId="{00000000-0000-0000-0000-000000000000}"/>
          </ac:spMkLst>
        </pc:spChg>
      </pc:sldChg>
      <pc:sldChg chg="modSp mod ord">
        <pc:chgData name="Zoe Ryan" userId="1aa1b4a2-73d6-4822-80d3-6f69a2bcaf46" providerId="ADAL" clId="{78639A5C-F732-40D4-BBF8-D5E7A230FD0B}" dt="2026-10-29T16:29:14.855" v="2125"/>
        <pc:sldMkLst>
          <pc:docMk/>
          <pc:sldMk cId="3625486132" sldId="343"/>
        </pc:sldMkLst>
        <pc:spChg chg="mod">
          <ac:chgData name="Zoe Ryan" userId="1aa1b4a2-73d6-4822-80d3-6f69a2bcaf46" providerId="ADAL" clId="{78639A5C-F732-40D4-BBF8-D5E7A230FD0B}" dt="2026-10-28T16:17:17.157" v="1716" actId="1076"/>
          <ac:spMkLst>
            <pc:docMk/>
            <pc:sldMk cId="3625486132" sldId="343"/>
            <ac:spMk id="5" creationId="{00000000-0000-0000-0000-000000000000}"/>
          </ac:spMkLst>
        </pc:spChg>
      </pc:sldChg>
      <pc:sldChg chg="modSp mod ord">
        <pc:chgData name="Zoe Ryan" userId="1aa1b4a2-73d6-4822-80d3-6f69a2bcaf46" providerId="ADAL" clId="{78639A5C-F732-40D4-BBF8-D5E7A230FD0B}" dt="2026-10-29T16:32:18.223" v="2138"/>
        <pc:sldMkLst>
          <pc:docMk/>
          <pc:sldMk cId="3400817974" sldId="371"/>
        </pc:sldMkLst>
        <pc:spChg chg="mod">
          <ac:chgData name="Zoe Ryan" userId="1aa1b4a2-73d6-4822-80d3-6f69a2bcaf46" providerId="ADAL" clId="{78639A5C-F732-40D4-BBF8-D5E7A230FD0B}" dt="2026-10-28T15:16:06.768" v="1172" actId="20577"/>
          <ac:spMkLst>
            <pc:docMk/>
            <pc:sldMk cId="3400817974" sldId="371"/>
            <ac:spMk id="3" creationId="{00000000-0000-0000-0000-000000000000}"/>
          </ac:spMkLst>
        </pc:spChg>
      </pc:sldChg>
      <pc:sldChg chg="modSp mod ord">
        <pc:chgData name="Zoe Ryan" userId="1aa1b4a2-73d6-4822-80d3-6f69a2bcaf46" providerId="ADAL" clId="{78639A5C-F732-40D4-BBF8-D5E7A230FD0B}" dt="2026-10-29T16:31:48.780" v="2134"/>
        <pc:sldMkLst>
          <pc:docMk/>
          <pc:sldMk cId="4179528100" sldId="11275"/>
        </pc:sldMkLst>
        <pc:graphicFrameChg chg="mod">
          <ac:chgData name="Zoe Ryan" userId="1aa1b4a2-73d6-4822-80d3-6f69a2bcaf46" providerId="ADAL" clId="{78639A5C-F732-40D4-BBF8-D5E7A230FD0B}" dt="2026-10-28T16:06:58.338" v="1648" actId="20577"/>
          <ac:graphicFrameMkLst>
            <pc:docMk/>
            <pc:sldMk cId="4179528100" sldId="11275"/>
            <ac:graphicFrameMk id="9" creationId="{8FDAF1AC-D15B-4797-B8EC-07B46C31E1B6}"/>
          </ac:graphicFrameMkLst>
        </pc:graphicFrameChg>
      </pc:sldChg>
      <pc:sldChg chg="addSp modSp mod ord">
        <pc:chgData name="Zoe Ryan" userId="1aa1b4a2-73d6-4822-80d3-6f69a2bcaf46" providerId="ADAL" clId="{78639A5C-F732-40D4-BBF8-D5E7A230FD0B}" dt="2026-10-29T09:40:45.181" v="1956"/>
        <pc:sldMkLst>
          <pc:docMk/>
          <pc:sldMk cId="2493756126" sldId="2147377020"/>
        </pc:sldMkLst>
        <pc:spChg chg="add mod">
          <ac:chgData name="Zoe Ryan" userId="1aa1b4a2-73d6-4822-80d3-6f69a2bcaf46" providerId="ADAL" clId="{78639A5C-F732-40D4-BBF8-D5E7A230FD0B}" dt="2026-10-29T09:21:59.387" v="1786" actId="20577"/>
          <ac:spMkLst>
            <pc:docMk/>
            <pc:sldMk cId="2493756126" sldId="2147377020"/>
            <ac:spMk id="2" creationId="{DCCF6B0E-DC42-8FCB-08A0-B3E9B067B2DD}"/>
          </ac:spMkLst>
        </pc:spChg>
        <pc:spChg chg="mod">
          <ac:chgData name="Zoe Ryan" userId="1aa1b4a2-73d6-4822-80d3-6f69a2bcaf46" providerId="ADAL" clId="{78639A5C-F732-40D4-BBF8-D5E7A230FD0B}" dt="2026-10-28T11:34:08.315" v="226" actId="1076"/>
          <ac:spMkLst>
            <pc:docMk/>
            <pc:sldMk cId="2493756126" sldId="2147377020"/>
            <ac:spMk id="4" creationId="{5E083D8B-AF21-B129-5AE0-4323BBE8D07D}"/>
          </ac:spMkLst>
        </pc:spChg>
        <pc:spChg chg="mod">
          <ac:chgData name="Zoe Ryan" userId="1aa1b4a2-73d6-4822-80d3-6f69a2bcaf46" providerId="ADAL" clId="{78639A5C-F732-40D4-BBF8-D5E7A230FD0B}" dt="2026-10-28T11:39:24.330" v="306" actId="20577"/>
          <ac:spMkLst>
            <pc:docMk/>
            <pc:sldMk cId="2493756126" sldId="2147377020"/>
            <ac:spMk id="5" creationId="{53C6CF4F-3E2A-2D44-CA61-72C82583EA97}"/>
          </ac:spMkLst>
        </pc:spChg>
        <pc:graphicFrameChg chg="mod">
          <ac:chgData name="Zoe Ryan" userId="1aa1b4a2-73d6-4822-80d3-6f69a2bcaf46" providerId="ADAL" clId="{78639A5C-F732-40D4-BBF8-D5E7A230FD0B}" dt="2026-10-28T11:41:55.063" v="324" actId="1076"/>
          <ac:graphicFrameMkLst>
            <pc:docMk/>
            <pc:sldMk cId="2493756126" sldId="2147377020"/>
            <ac:graphicFrameMk id="9" creationId="{66A8B5A5-DFCF-31F0-08B2-45505AEF4523}"/>
          </ac:graphicFrameMkLst>
        </pc:graphicFrameChg>
      </pc:sldChg>
      <pc:sldChg chg="modSp mod">
        <pc:chgData name="Zoe Ryan" userId="1aa1b4a2-73d6-4822-80d3-6f69a2bcaf46" providerId="ADAL" clId="{78639A5C-F732-40D4-BBF8-D5E7A230FD0B}" dt="2026-10-29T12:15:44.110" v="1995" actId="207"/>
        <pc:sldMkLst>
          <pc:docMk/>
          <pc:sldMk cId="3574029700" sldId="2147469460"/>
        </pc:sldMkLst>
        <pc:spChg chg="mod">
          <ac:chgData name="Zoe Ryan" userId="1aa1b4a2-73d6-4822-80d3-6f69a2bcaf46" providerId="ADAL" clId="{78639A5C-F732-40D4-BBF8-D5E7A230FD0B}" dt="2026-10-29T09:25:31.766" v="1821" actId="20577"/>
          <ac:spMkLst>
            <pc:docMk/>
            <pc:sldMk cId="3574029700" sldId="2147469460"/>
            <ac:spMk id="3" creationId="{4A7941B0-74D2-0113-2618-881A47F67C96}"/>
          </ac:spMkLst>
        </pc:spChg>
        <pc:graphicFrameChg chg="mod">
          <ac:chgData name="Zoe Ryan" userId="1aa1b4a2-73d6-4822-80d3-6f69a2bcaf46" providerId="ADAL" clId="{78639A5C-F732-40D4-BBF8-D5E7A230FD0B}" dt="2026-10-29T12:15:44.110" v="1995" actId="207"/>
          <ac:graphicFrameMkLst>
            <pc:docMk/>
            <pc:sldMk cId="3574029700" sldId="2147469460"/>
            <ac:graphicFrameMk id="9" creationId="{109FCDDA-3575-FC2C-BE2F-81239CF40624}"/>
          </ac:graphicFrameMkLst>
        </pc:graphicFrameChg>
      </pc:sldChg>
      <pc:sldChg chg="modSp mod ord">
        <pc:chgData name="Zoe Ryan" userId="1aa1b4a2-73d6-4822-80d3-6f69a2bcaf46" providerId="ADAL" clId="{78639A5C-F732-40D4-BBF8-D5E7A230FD0B}" dt="2026-10-29T16:30:34.173" v="2131"/>
        <pc:sldMkLst>
          <pc:docMk/>
          <pc:sldMk cId="1985003183" sldId="2147469462"/>
        </pc:sldMkLst>
        <pc:spChg chg="mod">
          <ac:chgData name="Zoe Ryan" userId="1aa1b4a2-73d6-4822-80d3-6f69a2bcaf46" providerId="ADAL" clId="{78639A5C-F732-40D4-BBF8-D5E7A230FD0B}" dt="2026-10-28T12:22:12.399" v="857" actId="20577"/>
          <ac:spMkLst>
            <pc:docMk/>
            <pc:sldMk cId="1985003183" sldId="2147469462"/>
            <ac:spMk id="3" creationId="{2DA3963E-42DE-C32D-CA12-55FDA735B151}"/>
          </ac:spMkLst>
        </pc:spChg>
      </pc:sldChg>
      <pc:sldChg chg="delSp modSp mod">
        <pc:chgData name="Zoe Ryan" userId="1aa1b4a2-73d6-4822-80d3-6f69a2bcaf46" providerId="ADAL" clId="{78639A5C-F732-40D4-BBF8-D5E7A230FD0B}" dt="2026-10-29T09:21:43.271" v="1783" actId="20577"/>
        <pc:sldMkLst>
          <pc:docMk/>
          <pc:sldMk cId="3936240677" sldId="2147469476"/>
        </pc:sldMkLst>
        <pc:spChg chg="mod">
          <ac:chgData name="Zoe Ryan" userId="1aa1b4a2-73d6-4822-80d3-6f69a2bcaf46" providerId="ADAL" clId="{78639A5C-F732-40D4-BBF8-D5E7A230FD0B}" dt="2026-10-29T09:21:43.271" v="1783" actId="20577"/>
          <ac:spMkLst>
            <pc:docMk/>
            <pc:sldMk cId="3936240677" sldId="2147469476"/>
            <ac:spMk id="6" creationId="{5A3E878A-7F48-2935-5427-D7C3BD383F8E}"/>
          </ac:spMkLst>
        </pc:spChg>
        <pc:graphicFrameChg chg="mod">
          <ac:chgData name="Zoe Ryan" userId="1aa1b4a2-73d6-4822-80d3-6f69a2bcaf46" providerId="ADAL" clId="{78639A5C-F732-40D4-BBF8-D5E7A230FD0B}" dt="2026-10-28T11:23:13.133" v="195" actId="20577"/>
          <ac:graphicFrameMkLst>
            <pc:docMk/>
            <pc:sldMk cId="3936240677" sldId="2147469476"/>
            <ac:graphicFrameMk id="9" creationId="{4E8D85F9-AE9F-021F-CC07-D8338CC59BC9}"/>
          </ac:graphicFrameMkLst>
        </pc:graphicFrameChg>
      </pc:sldChg>
      <pc:sldChg chg="modSp mod">
        <pc:chgData name="Zoe Ryan" userId="1aa1b4a2-73d6-4822-80d3-6f69a2bcaf46" providerId="ADAL" clId="{78639A5C-F732-40D4-BBF8-D5E7A230FD0B}" dt="2026-10-29T09:25:54.106" v="1827" actId="20577"/>
        <pc:sldMkLst>
          <pc:docMk/>
          <pc:sldMk cId="2951964227" sldId="2147469485"/>
        </pc:sldMkLst>
        <pc:spChg chg="mod">
          <ac:chgData name="Zoe Ryan" userId="1aa1b4a2-73d6-4822-80d3-6f69a2bcaf46" providerId="ADAL" clId="{78639A5C-F732-40D4-BBF8-D5E7A230FD0B}" dt="2026-10-29T09:25:54.106" v="1827" actId="20577"/>
          <ac:spMkLst>
            <pc:docMk/>
            <pc:sldMk cId="2951964227" sldId="2147469485"/>
            <ac:spMk id="2" creationId="{7FCF1F2A-6423-A3C6-CA6B-765E69D99D4A}"/>
          </ac:spMkLst>
        </pc:spChg>
        <pc:graphicFrameChg chg="modGraphic">
          <ac:chgData name="Zoe Ryan" userId="1aa1b4a2-73d6-4822-80d3-6f69a2bcaf46" providerId="ADAL" clId="{78639A5C-F732-40D4-BBF8-D5E7A230FD0B}" dt="2026-10-28T11:52:58.586" v="605" actId="404"/>
          <ac:graphicFrameMkLst>
            <pc:docMk/>
            <pc:sldMk cId="2951964227" sldId="2147469485"/>
            <ac:graphicFrameMk id="5" creationId="{BD3E478B-5EAB-0C02-7DF4-53D34F62C8C2}"/>
          </ac:graphicFrameMkLst>
        </pc:graphicFrameChg>
        <pc:graphicFrameChg chg="mod modGraphic">
          <ac:chgData name="Zoe Ryan" userId="1aa1b4a2-73d6-4822-80d3-6f69a2bcaf46" providerId="ADAL" clId="{78639A5C-F732-40D4-BBF8-D5E7A230FD0B}" dt="2026-10-28T16:02:10.770" v="1598" actId="14100"/>
          <ac:graphicFrameMkLst>
            <pc:docMk/>
            <pc:sldMk cId="2951964227" sldId="2147469485"/>
            <ac:graphicFrameMk id="6" creationId="{55543D7A-73B6-99D2-3F31-99048B2A1C43}"/>
          </ac:graphicFrameMkLst>
        </pc:graphicFrameChg>
      </pc:sldChg>
      <pc:sldChg chg="modSp mod ord">
        <pc:chgData name="Zoe Ryan" userId="1aa1b4a2-73d6-4822-80d3-6f69a2bcaf46" providerId="ADAL" clId="{78639A5C-F732-40D4-BBF8-D5E7A230FD0B}" dt="2026-10-29T12:21:14.527" v="2013"/>
        <pc:sldMkLst>
          <pc:docMk/>
          <pc:sldMk cId="795455439" sldId="2147469490"/>
        </pc:sldMkLst>
        <pc:spChg chg="mod">
          <ac:chgData name="Zoe Ryan" userId="1aa1b4a2-73d6-4822-80d3-6f69a2bcaf46" providerId="ADAL" clId="{78639A5C-F732-40D4-BBF8-D5E7A230FD0B}" dt="2026-10-29T09:21:16.182" v="1771" actId="20577"/>
          <ac:spMkLst>
            <pc:docMk/>
            <pc:sldMk cId="795455439" sldId="2147469490"/>
            <ac:spMk id="4" creationId="{BFBEA788-A843-AF86-FEE3-0A04BDA3C299}"/>
          </ac:spMkLst>
        </pc:spChg>
        <pc:spChg chg="mod">
          <ac:chgData name="Zoe Ryan" userId="1aa1b4a2-73d6-4822-80d3-6f69a2bcaf46" providerId="ADAL" clId="{78639A5C-F732-40D4-BBF8-D5E7A230FD0B}" dt="2026-10-28T10:51:51.865" v="57" actId="20577"/>
          <ac:spMkLst>
            <pc:docMk/>
            <pc:sldMk cId="795455439" sldId="2147469490"/>
            <ac:spMk id="5" creationId="{E3E067AF-1C33-1971-586B-BC593AD58286}"/>
          </ac:spMkLst>
        </pc:spChg>
        <pc:spChg chg="mod">
          <ac:chgData name="Zoe Ryan" userId="1aa1b4a2-73d6-4822-80d3-6f69a2bcaf46" providerId="ADAL" clId="{78639A5C-F732-40D4-BBF8-D5E7A230FD0B}" dt="2026-10-28T10:51:59.844" v="70" actId="20577"/>
          <ac:spMkLst>
            <pc:docMk/>
            <pc:sldMk cId="795455439" sldId="2147469490"/>
            <ac:spMk id="6" creationId="{9EFCA5D9-A128-495C-4E2B-4E57B7CC665E}"/>
          </ac:spMkLst>
        </pc:spChg>
      </pc:sldChg>
      <pc:sldChg chg="modSp mod">
        <pc:chgData name="Zoe Ryan" userId="1aa1b4a2-73d6-4822-80d3-6f69a2bcaf46" providerId="ADAL" clId="{78639A5C-F732-40D4-BBF8-D5E7A230FD0B}" dt="2026-10-29T09:26:09.353" v="1831" actId="20577"/>
        <pc:sldMkLst>
          <pc:docMk/>
          <pc:sldMk cId="2898936397" sldId="2147481849"/>
        </pc:sldMkLst>
        <pc:spChg chg="mod">
          <ac:chgData name="Zoe Ryan" userId="1aa1b4a2-73d6-4822-80d3-6f69a2bcaf46" providerId="ADAL" clId="{78639A5C-F732-40D4-BBF8-D5E7A230FD0B}" dt="2026-10-29T09:26:09.353" v="1831" actId="20577"/>
          <ac:spMkLst>
            <pc:docMk/>
            <pc:sldMk cId="2898936397" sldId="2147481849"/>
            <ac:spMk id="12" creationId="{2CDBF633-548C-B1A5-55D4-0F2C1E1C83AC}"/>
          </ac:spMkLst>
        </pc:spChg>
      </pc:sldChg>
      <pc:sldChg chg="modSp mod">
        <pc:chgData name="Zoe Ryan" userId="1aa1b4a2-73d6-4822-80d3-6f69a2bcaf46" providerId="ADAL" clId="{78639A5C-F732-40D4-BBF8-D5E7A230FD0B}" dt="2026-10-28T12:28:28.507" v="1010" actId="20577"/>
        <pc:sldMkLst>
          <pc:docMk/>
          <pc:sldMk cId="861439294" sldId="2147481875"/>
        </pc:sldMkLst>
        <pc:spChg chg="mod">
          <ac:chgData name="Zoe Ryan" userId="1aa1b4a2-73d6-4822-80d3-6f69a2bcaf46" providerId="ADAL" clId="{78639A5C-F732-40D4-BBF8-D5E7A230FD0B}" dt="2026-10-28T12:28:11.997" v="1002" actId="20577"/>
          <ac:spMkLst>
            <pc:docMk/>
            <pc:sldMk cId="861439294" sldId="2147481875"/>
            <ac:spMk id="5" creationId="{2F22F3AA-BF0D-D359-CE40-1919C84F6017}"/>
          </ac:spMkLst>
        </pc:spChg>
        <pc:spChg chg="mod">
          <ac:chgData name="Zoe Ryan" userId="1aa1b4a2-73d6-4822-80d3-6f69a2bcaf46" providerId="ADAL" clId="{78639A5C-F732-40D4-BBF8-D5E7A230FD0B}" dt="2026-10-28T12:28:28.507" v="1010" actId="20577"/>
          <ac:spMkLst>
            <pc:docMk/>
            <pc:sldMk cId="861439294" sldId="2147481875"/>
            <ac:spMk id="8" creationId="{2E4A7ABD-CA3B-9017-7AEE-A244F4EAE206}"/>
          </ac:spMkLst>
        </pc:spChg>
      </pc:sldChg>
      <pc:sldChg chg="modSp mod">
        <pc:chgData name="Zoe Ryan" userId="1aa1b4a2-73d6-4822-80d3-6f69a2bcaf46" providerId="ADAL" clId="{78639A5C-F732-40D4-BBF8-D5E7A230FD0B}" dt="2026-10-28T16:17:45.928" v="1752" actId="20577"/>
        <pc:sldMkLst>
          <pc:docMk/>
          <pc:sldMk cId="96458336" sldId="2147481933"/>
        </pc:sldMkLst>
        <pc:spChg chg="mod">
          <ac:chgData name="Zoe Ryan" userId="1aa1b4a2-73d6-4822-80d3-6f69a2bcaf46" providerId="ADAL" clId="{78639A5C-F732-40D4-BBF8-D5E7A230FD0B}" dt="2026-10-28T10:31:52.030" v="20" actId="20577"/>
          <ac:spMkLst>
            <pc:docMk/>
            <pc:sldMk cId="96458336" sldId="2147481933"/>
            <ac:spMk id="4" creationId="{38B9093B-4122-00D4-D114-97EB79F2B402}"/>
          </ac:spMkLst>
        </pc:spChg>
        <pc:spChg chg="mod">
          <ac:chgData name="Zoe Ryan" userId="1aa1b4a2-73d6-4822-80d3-6f69a2bcaf46" providerId="ADAL" clId="{78639A5C-F732-40D4-BBF8-D5E7A230FD0B}" dt="2026-10-28T16:17:45.928" v="1752" actId="20577"/>
          <ac:spMkLst>
            <pc:docMk/>
            <pc:sldMk cId="96458336" sldId="2147481933"/>
            <ac:spMk id="5" creationId="{F0AB07D4-64DE-FFDB-3517-372E9E1B5AB2}"/>
          </ac:spMkLst>
        </pc:spChg>
        <pc:graphicFrameChg chg="mod">
          <ac:chgData name="Zoe Ryan" userId="1aa1b4a2-73d6-4822-80d3-6f69a2bcaf46" providerId="ADAL" clId="{78639A5C-F732-40D4-BBF8-D5E7A230FD0B}" dt="2026-10-28T10:32:53.915" v="28"/>
          <ac:graphicFrameMkLst>
            <pc:docMk/>
            <pc:sldMk cId="96458336" sldId="2147481933"/>
            <ac:graphicFrameMk id="9" creationId="{75FE630A-069B-2829-9F1C-CB50B1B937B5}"/>
          </ac:graphicFrameMkLst>
        </pc:graphicFrameChg>
      </pc:sldChg>
      <pc:sldChg chg="addSp modSp mod">
        <pc:chgData name="Zoe Ryan" userId="1aa1b4a2-73d6-4822-80d3-6f69a2bcaf46" providerId="ADAL" clId="{78639A5C-F732-40D4-BBF8-D5E7A230FD0B}" dt="2026-10-29T12:22:08.541" v="2014" actId="27918"/>
        <pc:sldMkLst>
          <pc:docMk/>
          <pc:sldMk cId="1362167486" sldId="2147481935"/>
        </pc:sldMkLst>
        <pc:spChg chg="mod">
          <ac:chgData name="Zoe Ryan" userId="1aa1b4a2-73d6-4822-80d3-6f69a2bcaf46" providerId="ADAL" clId="{78639A5C-F732-40D4-BBF8-D5E7A230FD0B}" dt="2026-10-28T10:33:01.804" v="31" actId="20577"/>
          <ac:spMkLst>
            <pc:docMk/>
            <pc:sldMk cId="1362167486" sldId="2147481935"/>
            <ac:spMk id="3" creationId="{2CDB69E1-6125-7D3A-524B-E869D06B4535}"/>
          </ac:spMkLst>
        </pc:spChg>
        <pc:spChg chg="mod">
          <ac:chgData name="Zoe Ryan" userId="1aa1b4a2-73d6-4822-80d3-6f69a2bcaf46" providerId="ADAL" clId="{78639A5C-F732-40D4-BBF8-D5E7A230FD0B}" dt="2026-10-28T10:38:33.682" v="43" actId="20577"/>
          <ac:spMkLst>
            <pc:docMk/>
            <pc:sldMk cId="1362167486" sldId="2147481935"/>
            <ac:spMk id="6" creationId="{743C881B-993F-FD1E-902E-6C884C6BA49E}"/>
          </ac:spMkLst>
        </pc:spChg>
      </pc:sldChg>
      <pc:sldChg chg="modSp mod">
        <pc:chgData name="Zoe Ryan" userId="1aa1b4a2-73d6-4822-80d3-6f69a2bcaf46" providerId="ADAL" clId="{78639A5C-F732-40D4-BBF8-D5E7A230FD0B}" dt="2026-11-02T14:44:14.987" v="2150" actId="2710"/>
        <pc:sldMkLst>
          <pc:docMk/>
          <pc:sldMk cId="301159945" sldId="2147481937"/>
        </pc:sldMkLst>
        <pc:spChg chg="mod">
          <ac:chgData name="Zoe Ryan" userId="1aa1b4a2-73d6-4822-80d3-6f69a2bcaf46" providerId="ADAL" clId="{78639A5C-F732-40D4-BBF8-D5E7A230FD0B}" dt="2026-10-28T11:55:12.741" v="627" actId="20577"/>
          <ac:spMkLst>
            <pc:docMk/>
            <pc:sldMk cId="301159945" sldId="2147481937"/>
            <ac:spMk id="2" creationId="{28AFF938-BC96-697F-E47B-E7BBC8CF9730}"/>
          </ac:spMkLst>
        </pc:spChg>
        <pc:spChg chg="mod">
          <ac:chgData name="Zoe Ryan" userId="1aa1b4a2-73d6-4822-80d3-6f69a2bcaf46" providerId="ADAL" clId="{78639A5C-F732-40D4-BBF8-D5E7A230FD0B}" dt="2026-10-28T11:59:07.470" v="722" actId="20577"/>
          <ac:spMkLst>
            <pc:docMk/>
            <pc:sldMk cId="301159945" sldId="2147481937"/>
            <ac:spMk id="4" creationId="{4467D2DE-A6EF-9838-4FDD-48EA13AC5D21}"/>
          </ac:spMkLst>
        </pc:spChg>
        <pc:graphicFrameChg chg="mod modGraphic">
          <ac:chgData name="Zoe Ryan" userId="1aa1b4a2-73d6-4822-80d3-6f69a2bcaf46" providerId="ADAL" clId="{78639A5C-F732-40D4-BBF8-D5E7A230FD0B}" dt="2026-10-28T11:53:51.575" v="616" actId="1076"/>
          <ac:graphicFrameMkLst>
            <pc:docMk/>
            <pc:sldMk cId="301159945" sldId="2147481937"/>
            <ac:graphicFrameMk id="5" creationId="{49B3D7AC-F4C3-A938-504B-480645058E28}"/>
          </ac:graphicFrameMkLst>
        </pc:graphicFrameChg>
        <pc:graphicFrameChg chg="mod modGraphic">
          <ac:chgData name="Zoe Ryan" userId="1aa1b4a2-73d6-4822-80d3-6f69a2bcaf46" providerId="ADAL" clId="{78639A5C-F732-40D4-BBF8-D5E7A230FD0B}" dt="2026-11-02T14:44:14.987" v="2150" actId="2710"/>
          <ac:graphicFrameMkLst>
            <pc:docMk/>
            <pc:sldMk cId="301159945" sldId="2147481937"/>
            <ac:graphicFrameMk id="6" creationId="{040476BA-0FB5-2DB7-2E6C-431A67516F88}"/>
          </ac:graphicFrameMkLst>
        </pc:graphicFrameChg>
      </pc:sldChg>
      <pc:sldChg chg="delSp modSp mod">
        <pc:chgData name="Zoe Ryan" userId="1aa1b4a2-73d6-4822-80d3-6f69a2bcaf46" providerId="ADAL" clId="{78639A5C-F732-40D4-BBF8-D5E7A230FD0B}" dt="2026-10-28T12:27:34.732" v="985" actId="14100"/>
        <pc:sldMkLst>
          <pc:docMk/>
          <pc:sldMk cId="3462751354" sldId="2147481938"/>
        </pc:sldMkLst>
        <pc:spChg chg="mod">
          <ac:chgData name="Zoe Ryan" userId="1aa1b4a2-73d6-4822-80d3-6f69a2bcaf46" providerId="ADAL" clId="{78639A5C-F732-40D4-BBF8-D5E7A230FD0B}" dt="2026-10-28T12:23:35.652" v="886" actId="20577"/>
          <ac:spMkLst>
            <pc:docMk/>
            <pc:sldMk cId="3462751354" sldId="2147481938"/>
            <ac:spMk id="5" creationId="{B6F08124-81E5-CBAC-971D-28DEFE06420E}"/>
          </ac:spMkLst>
        </pc:spChg>
        <pc:spChg chg="mod">
          <ac:chgData name="Zoe Ryan" userId="1aa1b4a2-73d6-4822-80d3-6f69a2bcaf46" providerId="ADAL" clId="{78639A5C-F732-40D4-BBF8-D5E7A230FD0B}" dt="2026-10-28T12:27:34.732" v="985" actId="14100"/>
          <ac:spMkLst>
            <pc:docMk/>
            <pc:sldMk cId="3462751354" sldId="2147481938"/>
            <ac:spMk id="8" creationId="{E2B9C6D6-97B2-A9D4-67BB-EDB4F80B5119}"/>
          </ac:spMkLst>
        </pc:spChg>
        <pc:picChg chg="mod">
          <ac:chgData name="Zoe Ryan" userId="1aa1b4a2-73d6-4822-80d3-6f69a2bcaf46" providerId="ADAL" clId="{78639A5C-F732-40D4-BBF8-D5E7A230FD0B}" dt="2026-10-28T12:27:32.300" v="984" actId="1076"/>
          <ac:picMkLst>
            <pc:docMk/>
            <pc:sldMk cId="3462751354" sldId="2147481938"/>
            <ac:picMk id="9" creationId="{EEE67A5F-C868-8071-BC25-E31438455147}"/>
          </ac:picMkLst>
        </pc:picChg>
      </pc:sldChg>
      <pc:sldChg chg="modSp mod">
        <pc:chgData name="Zoe Ryan" userId="1aa1b4a2-73d6-4822-80d3-6f69a2bcaf46" providerId="ADAL" clId="{78639A5C-F732-40D4-BBF8-D5E7A230FD0B}" dt="2026-10-29T09:24:57.898" v="1816" actId="20577"/>
        <pc:sldMkLst>
          <pc:docMk/>
          <pc:sldMk cId="1657319827" sldId="2147483609"/>
        </pc:sldMkLst>
        <pc:spChg chg="mod">
          <ac:chgData name="Zoe Ryan" userId="1aa1b4a2-73d6-4822-80d3-6f69a2bcaf46" providerId="ADAL" clId="{78639A5C-F732-40D4-BBF8-D5E7A230FD0B}" dt="2026-10-29T09:24:53.320" v="1812" actId="20577"/>
          <ac:spMkLst>
            <pc:docMk/>
            <pc:sldMk cId="1657319827" sldId="2147483609"/>
            <ac:spMk id="5" creationId="{C3257E25-58FE-F83B-132D-79E065D31542}"/>
          </ac:spMkLst>
        </pc:spChg>
        <pc:spChg chg="mod">
          <ac:chgData name="Zoe Ryan" userId="1aa1b4a2-73d6-4822-80d3-6f69a2bcaf46" providerId="ADAL" clId="{78639A5C-F732-40D4-BBF8-D5E7A230FD0B}" dt="2026-10-29T09:24:57.898" v="1816" actId="20577"/>
          <ac:spMkLst>
            <pc:docMk/>
            <pc:sldMk cId="1657319827" sldId="2147483609"/>
            <ac:spMk id="6" creationId="{5CAD6857-96B6-AB68-E4AC-CE14AE28F208}"/>
          </ac:spMkLst>
        </pc:spChg>
      </pc:sldChg>
      <pc:sldChg chg="modSp mod">
        <pc:chgData name="Zoe Ryan" userId="1aa1b4a2-73d6-4822-80d3-6f69a2bcaf46" providerId="ADAL" clId="{78639A5C-F732-40D4-BBF8-D5E7A230FD0B}" dt="2026-10-29T09:24:49.180" v="1810" actId="20577"/>
        <pc:sldMkLst>
          <pc:docMk/>
          <pc:sldMk cId="2780185186" sldId="2147483610"/>
        </pc:sldMkLst>
        <pc:spChg chg="mod">
          <ac:chgData name="Zoe Ryan" userId="1aa1b4a2-73d6-4822-80d3-6f69a2bcaf46" providerId="ADAL" clId="{78639A5C-F732-40D4-BBF8-D5E7A230FD0B}" dt="2026-10-29T09:24:49.180" v="1810" actId="20577"/>
          <ac:spMkLst>
            <pc:docMk/>
            <pc:sldMk cId="2780185186" sldId="2147483610"/>
            <ac:spMk id="5" creationId="{2E724611-C7CC-79E7-E033-C049AB4FCFE0}"/>
          </ac:spMkLst>
        </pc:spChg>
        <pc:graphicFrameChg chg="mod">
          <ac:chgData name="Zoe Ryan" userId="1aa1b4a2-73d6-4822-80d3-6f69a2bcaf46" providerId="ADAL" clId="{78639A5C-F732-40D4-BBF8-D5E7A230FD0B}" dt="2026-10-28T11:42:06.124" v="325" actId="1076"/>
          <ac:graphicFrameMkLst>
            <pc:docMk/>
            <pc:sldMk cId="2780185186" sldId="2147483610"/>
            <ac:graphicFrameMk id="10" creationId="{4E356C67-6E48-FDE0-FC7D-3D041626909A}"/>
          </ac:graphicFrameMkLst>
        </pc:graphicFrameChg>
      </pc:sldChg>
      <pc:sldChg chg="modSp add mod">
        <pc:chgData name="Zoe Ryan" userId="1aa1b4a2-73d6-4822-80d3-6f69a2bcaf46" providerId="ADAL" clId="{78639A5C-F732-40D4-BBF8-D5E7A230FD0B}" dt="2026-10-29T12:33:36.983" v="2118" actId="20577"/>
        <pc:sldMkLst>
          <pc:docMk/>
          <pc:sldMk cId="1890071549" sldId="2147483640"/>
        </pc:sldMkLst>
        <pc:spChg chg="mod">
          <ac:chgData name="Zoe Ryan" userId="1aa1b4a2-73d6-4822-80d3-6f69a2bcaf46" providerId="ADAL" clId="{78639A5C-F732-40D4-BBF8-D5E7A230FD0B}" dt="2026-10-29T12:33:36.983" v="2118" actId="20577"/>
          <ac:spMkLst>
            <pc:docMk/>
            <pc:sldMk cId="1890071549" sldId="2147483640"/>
            <ac:spMk id="7" creationId="{FE2EA74A-93ED-E124-8F9F-E12120F388BE}"/>
          </ac:spMkLst>
        </pc:spChg>
      </pc:sldChg>
      <pc:sldChg chg="modSp mod ord">
        <pc:chgData name="Zoe Ryan" userId="1aa1b4a2-73d6-4822-80d3-6f69a2bcaf46" providerId="ADAL" clId="{78639A5C-F732-40D4-BBF8-D5E7A230FD0B}" dt="2026-10-29T16:32:32.660" v="2140"/>
        <pc:sldMkLst>
          <pc:docMk/>
          <pc:sldMk cId="661614291" sldId="2147483645"/>
        </pc:sldMkLst>
        <pc:spChg chg="mod">
          <ac:chgData name="Zoe Ryan" userId="1aa1b4a2-73d6-4822-80d3-6f69a2bcaf46" providerId="ADAL" clId="{78639A5C-F732-40D4-BBF8-D5E7A230FD0B}" dt="2026-10-29T09:40:12.710" v="1952" actId="207"/>
          <ac:spMkLst>
            <pc:docMk/>
            <pc:sldMk cId="661614291" sldId="2147483645"/>
            <ac:spMk id="2" creationId="{22CAFA61-05A5-4DDE-9B5E-CE321D722855}"/>
          </ac:spMkLst>
        </pc:spChg>
        <pc:spChg chg="mod">
          <ac:chgData name="Zoe Ryan" userId="1aa1b4a2-73d6-4822-80d3-6f69a2bcaf46" providerId="ADAL" clId="{78639A5C-F732-40D4-BBF8-D5E7A230FD0B}" dt="2026-10-29T12:27:36.980" v="2095" actId="1076"/>
          <ac:spMkLst>
            <pc:docMk/>
            <pc:sldMk cId="661614291" sldId="2147483645"/>
            <ac:spMk id="4" creationId="{674BC85E-0F1F-D9A1-0EC8-1E57CF2B15E2}"/>
          </ac:spMkLst>
        </pc:spChg>
        <pc:spChg chg="mod">
          <ac:chgData name="Zoe Ryan" userId="1aa1b4a2-73d6-4822-80d3-6f69a2bcaf46" providerId="ADAL" clId="{78639A5C-F732-40D4-BBF8-D5E7A230FD0B}" dt="2026-10-29T12:27:35.244" v="2094" actId="1076"/>
          <ac:spMkLst>
            <pc:docMk/>
            <pc:sldMk cId="661614291" sldId="2147483645"/>
            <ac:spMk id="5" creationId="{9723508C-213B-10AB-B794-5627397FD818}"/>
          </ac:spMkLst>
        </pc:spChg>
      </pc:sldChg>
      <pc:sldChg chg="delSp modSp mod">
        <pc:chgData name="Zoe Ryan" userId="1aa1b4a2-73d6-4822-80d3-6f69a2bcaf46" providerId="ADAL" clId="{78639A5C-F732-40D4-BBF8-D5E7A230FD0B}" dt="2026-10-28T16:08:57.950" v="1665" actId="1076"/>
        <pc:sldMkLst>
          <pc:docMk/>
          <pc:sldMk cId="1835088105" sldId="2147483646"/>
        </pc:sldMkLst>
        <pc:spChg chg="mod">
          <ac:chgData name="Zoe Ryan" userId="1aa1b4a2-73d6-4822-80d3-6f69a2bcaf46" providerId="ADAL" clId="{78639A5C-F732-40D4-BBF8-D5E7A230FD0B}" dt="2026-10-28T16:08:36.416" v="1663" actId="207"/>
          <ac:spMkLst>
            <pc:docMk/>
            <pc:sldMk cId="1835088105" sldId="2147483646"/>
            <ac:spMk id="2" creationId="{487A0B2B-5C2E-BF2D-02E4-53AE3D79151E}"/>
          </ac:spMkLst>
        </pc:spChg>
        <pc:spChg chg="mod">
          <ac:chgData name="Zoe Ryan" userId="1aa1b4a2-73d6-4822-80d3-6f69a2bcaf46" providerId="ADAL" clId="{78639A5C-F732-40D4-BBF8-D5E7A230FD0B}" dt="2026-10-28T14:05:58.747" v="1097" actId="20577"/>
          <ac:spMkLst>
            <pc:docMk/>
            <pc:sldMk cId="1835088105" sldId="2147483646"/>
            <ac:spMk id="3" creationId="{25957393-C6CC-76F4-2E94-16852B8A4833}"/>
          </ac:spMkLst>
        </pc:spChg>
        <pc:spChg chg="mod">
          <ac:chgData name="Zoe Ryan" userId="1aa1b4a2-73d6-4822-80d3-6f69a2bcaf46" providerId="ADAL" clId="{78639A5C-F732-40D4-BBF8-D5E7A230FD0B}" dt="2026-10-28T16:08:57.950" v="1665" actId="1076"/>
          <ac:spMkLst>
            <pc:docMk/>
            <pc:sldMk cId="1835088105" sldId="2147483646"/>
            <ac:spMk id="13" creationId="{B28EC658-6EF4-C56E-96E6-C2DCD479A966}"/>
          </ac:spMkLst>
        </pc:spChg>
        <pc:graphicFrameChg chg="mod">
          <ac:chgData name="Zoe Ryan" userId="1aa1b4a2-73d6-4822-80d3-6f69a2bcaf46" providerId="ADAL" clId="{78639A5C-F732-40D4-BBF8-D5E7A230FD0B}" dt="2026-10-28T16:08:51.452" v="1664" actId="1076"/>
          <ac:graphicFrameMkLst>
            <pc:docMk/>
            <pc:sldMk cId="1835088105" sldId="2147483646"/>
            <ac:graphicFrameMk id="7" creationId="{01D000FE-B6E7-749B-92C8-494BFCE5309F}"/>
          </ac:graphicFrameMkLst>
        </pc:graphicFrameChg>
      </pc:sldChg>
      <pc:sldChg chg="modSp mod ord">
        <pc:chgData name="Zoe Ryan" userId="1aa1b4a2-73d6-4822-80d3-6f69a2bcaf46" providerId="ADAL" clId="{78639A5C-F732-40D4-BBF8-D5E7A230FD0B}" dt="2026-10-29T09:40:57.262" v="1958"/>
        <pc:sldMkLst>
          <pc:docMk/>
          <pc:sldMk cId="4016028357" sldId="2147483647"/>
        </pc:sldMkLst>
        <pc:spChg chg="mod">
          <ac:chgData name="Zoe Ryan" userId="1aa1b4a2-73d6-4822-80d3-6f69a2bcaf46" providerId="ADAL" clId="{78639A5C-F732-40D4-BBF8-D5E7A230FD0B}" dt="2026-10-28T14:06:49.488" v="1127" actId="20577"/>
          <ac:spMkLst>
            <pc:docMk/>
            <pc:sldMk cId="4016028357" sldId="2147483647"/>
            <ac:spMk id="3" creationId="{5F9B8800-C987-6AF7-6C90-5C1C8ADE0664}"/>
          </ac:spMkLst>
        </pc:spChg>
      </pc:sldChg>
      <pc:sldMasterChg chg="delSldLayout">
        <pc:chgData name="Zoe Ryan" userId="1aa1b4a2-73d6-4822-80d3-6f69a2bcaf46" providerId="ADAL" clId="{78639A5C-F732-40D4-BBF8-D5E7A230FD0B}" dt="2026-10-28T11:44:23.377" v="337" actId="2696"/>
        <pc:sldMasterMkLst>
          <pc:docMk/>
          <pc:sldMasterMk cId="448823921" sldId="2147483660"/>
        </pc:sldMasterMkLst>
      </pc:sldMasterChg>
    </pc:docChg>
  </pc:docChgLst>
  <pc:docChgLst>
    <pc:chgData name="Jessica Ryan" userId="7e38a382-79a6-4e2b-ac50-a6b53ca056b0" providerId="ADAL" clId="{67A516E0-4634-4E00-87FB-299D9C88E5EF}"/>
    <pc:docChg chg="addSld delSld modSld">
      <pc:chgData name="Jessica Ryan" userId="7e38a382-79a6-4e2b-ac50-a6b53ca056b0" providerId="ADAL" clId="{67A516E0-4634-4E00-87FB-299D9C88E5EF}" dt="2026-10-28T12:22:19.118" v="6"/>
      <pc:docMkLst>
        <pc:docMk/>
      </pc:docMkLst>
      <pc:sldChg chg="add">
        <pc:chgData name="Jessica Ryan" userId="7e38a382-79a6-4e2b-ac50-a6b53ca056b0" providerId="ADAL" clId="{67A516E0-4634-4E00-87FB-299D9C88E5EF}" dt="2026-10-28T12:22:19.118" v="6"/>
        <pc:sldMkLst>
          <pc:docMk/>
          <pc:sldMk cId="1077856878" sldId="278"/>
        </pc:sldMkLst>
      </pc:sldChg>
      <pc:sldChg chg="add">
        <pc:chgData name="Jessica Ryan" userId="7e38a382-79a6-4e2b-ac50-a6b53ca056b0" providerId="ADAL" clId="{67A516E0-4634-4E00-87FB-299D9C88E5EF}" dt="2026-10-27T14:33:55.134" v="1"/>
        <pc:sldMkLst>
          <pc:docMk/>
          <pc:sldMk cId="2247428926" sldId="279"/>
        </pc:sldMkLst>
      </pc:sldChg>
      <pc:sldChg chg="add">
        <pc:chgData name="Jessica Ryan" userId="7e38a382-79a6-4e2b-ac50-a6b53ca056b0" providerId="ADAL" clId="{67A516E0-4634-4E00-87FB-299D9C88E5EF}" dt="2026-10-27T14:33:37.409" v="0"/>
        <pc:sldMkLst>
          <pc:docMk/>
          <pc:sldMk cId="661614291" sldId="2147483645"/>
        </pc:sldMkLst>
      </pc:sldChg>
      <pc:sldChg chg="add">
        <pc:chgData name="Jessica Ryan" userId="7e38a382-79a6-4e2b-ac50-a6b53ca056b0" providerId="ADAL" clId="{67A516E0-4634-4E00-87FB-299D9C88E5EF}" dt="2026-10-27T14:34:23.227" v="3"/>
        <pc:sldMkLst>
          <pc:docMk/>
          <pc:sldMk cId="1835088105" sldId="2147483646"/>
        </pc:sldMkLst>
      </pc:sldChg>
      <pc:sldChg chg="modSp add">
        <pc:chgData name="Jessica Ryan" userId="7e38a382-79a6-4e2b-ac50-a6b53ca056b0" providerId="ADAL" clId="{67A516E0-4634-4E00-87FB-299D9C88E5EF}" dt="2026-10-28T12:19:44.798" v="5"/>
        <pc:sldMkLst>
          <pc:docMk/>
          <pc:sldMk cId="4016028357" sldId="2147483647"/>
        </pc:sldMkLst>
        <pc:graphicFrameChg chg="mod">
          <ac:chgData name="Jessica Ryan" userId="7e38a382-79a6-4e2b-ac50-a6b53ca056b0" providerId="ADAL" clId="{67A516E0-4634-4E00-87FB-299D9C88E5EF}" dt="2026-10-28T12:19:44.798" v="5"/>
          <ac:graphicFrameMkLst>
            <pc:docMk/>
            <pc:sldMk cId="4016028357" sldId="2147483647"/>
            <ac:graphicFrameMk id="9" creationId="{066322B3-8256-4816-388F-29BE27611012}"/>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1.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zurichinsurance.sharepoint.com/sites/InvestmentSolutionsIreland/Shared%20Documents/Daniel/Quarterly%20Slidedecks/Investment%20Principles/Investment%20Principles%20Ideas.xlsx" TargetMode="Externa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chartUserShapes" Target="../drawings/drawing3.xml"/></Relationships>
</file>

<file path=ppt/charts/_rels/chart16.xml.rels><?xml version="1.0" encoding="UTF-8" standalone="yes"?>
<Relationships xmlns="http://schemas.openxmlformats.org/package/2006/relationships"><Relationship Id="rId3" Type="http://schemas.openxmlformats.org/officeDocument/2006/relationships/oleObject" Target="https://zurichinsurance.sharepoint.com/sites/InvestmentSolutionsIreland/Shared%20Documents/Daniel/Quarterly%20Slidedecks/Investment%20Principles/Investment%20Principles%20Ideas.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https://zurichinsurance.sharepoint.com/sites/InvestmentSolutionsIreland/Shared%20Documents/Daniel/Quarterly%20Slidedecks/Investment%20Principles/Investment%20Principles%20Ideas.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https://zurichinsurance.sharepoint.com/sites/InvestmentSolutionsIreland/Shared%20Documents/Daniel/Quarterly%20Slidedecks/Investment%20Principles/Investment%20Principles%20Ideas.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https://zurichinsurance.sharepoint.com/sites/InvestmentSolutionsIreland/Shared%20Documents/Daniel/Quarterly%20Slidedecks/Investment%20Principles/Investment%20Principles%20Ideas.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https://zurichinsurance.sharepoint.com/sites/InvestmentSolutionsIreland/Shared%20Documents/Daniel/Quarterly%20Slidedecks/Investment%20Principles/Investment%20Principles%20Ideas.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efil0203\data03\LIF-MARKETING\00General\ISY\Investment%20Principles\Investment%20Principles.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efil0203\data03\LIF-MARKETING\00General\ISY\Investment%20Principles\Investment%20Principles.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efil0203\data03\LIF-MARKETING\00General\ISY\Investment%20Principles\Investment%20Principles.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Microsoft_Excel_Worksheet17.xlsx"/></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7.xml"/><Relationship Id="rId1" Type="http://schemas.microsoft.com/office/2011/relationships/chartStyle" Target="style27.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8.xml"/><Relationship Id="rId1" Type="http://schemas.microsoft.com/office/2011/relationships/chartStyle" Target="style28.xml"/><Relationship Id="rId4" Type="http://schemas.openxmlformats.org/officeDocument/2006/relationships/chartUserShapes" Target="../drawings/drawing5.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9.xml"/><Relationship Id="rId1" Type="http://schemas.microsoft.com/office/2011/relationships/chartStyle" Target="style29.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30.xml"/><Relationship Id="rId1" Type="http://schemas.microsoft.com/office/2011/relationships/chartStyle" Target="style30.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31.xml"/><Relationship Id="rId1" Type="http://schemas.microsoft.com/office/2011/relationships/chartStyle" Target="style31.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32.xml"/><Relationship Id="rId1" Type="http://schemas.microsoft.com/office/2011/relationships/chartStyle" Target="style3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MSCI World</c:v>
                </c:pt>
              </c:strCache>
            </c:strRef>
          </c:tx>
          <c:spPr>
            <a:ln w="28575" cap="rnd">
              <a:solidFill>
                <a:schemeClr val="accent1"/>
              </a:solidFill>
              <a:round/>
            </a:ln>
            <a:effectLst/>
          </c:spPr>
          <c:marker>
            <c:symbol val="none"/>
          </c:marker>
          <c:cat>
            <c:numRef>
              <c:f>Sheet1!$A$2:$A$197</c:f>
              <c:numCache>
                <c:formatCode>m/d/yyyy</c:formatCode>
                <c:ptCount val="196"/>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46293</c:v>
                </c:pt>
                <c:pt idx="194">
                  <c:v>46294</c:v>
                </c:pt>
                <c:pt idx="195">
                  <c:v>46295</c:v>
                </c:pt>
              </c:numCache>
            </c:numRef>
          </c:cat>
          <c:val>
            <c:numRef>
              <c:f>Sheet1!$B$2:$B$197</c:f>
              <c:numCache>
                <c:formatCode>0.0%</c:formatCode>
                <c:ptCount val="196"/>
                <c:pt idx="0">
                  <c:v>0</c:v>
                </c:pt>
                <c:pt idx="1">
                  <c:v>4.3595779928295997E-5</c:v>
                </c:pt>
                <c:pt idx="2">
                  <c:v>2.7707540132337893E-3</c:v>
                </c:pt>
                <c:pt idx="3">
                  <c:v>1.4208994939660213E-2</c:v>
                </c:pt>
                <c:pt idx="4">
                  <c:v>2.1502407455847194E-2</c:v>
                </c:pt>
                <c:pt idx="5">
                  <c:v>1.8358667325447442E-2</c:v>
                </c:pt>
                <c:pt idx="6">
                  <c:v>1.9022291975470118E-2</c:v>
                </c:pt>
                <c:pt idx="7">
                  <c:v>2.7374920478067999E-2</c:v>
                </c:pt>
                <c:pt idx="8">
                  <c:v>2.6404510710029916E-2</c:v>
                </c:pt>
                <c:pt idx="9">
                  <c:v>2.8393770001582164E-2</c:v>
                </c:pt>
                <c:pt idx="10">
                  <c:v>2.5287167017047585E-2</c:v>
                </c:pt>
                <c:pt idx="11">
                  <c:v>3.2564432948075872E-2</c:v>
                </c:pt>
                <c:pt idx="12">
                  <c:v>3.2569276923623214E-2</c:v>
                </c:pt>
                <c:pt idx="13">
                  <c:v>2.7265123698988925E-2</c:v>
                </c:pt>
                <c:pt idx="14">
                  <c:v>3.4779744431849835E-3</c:v>
                </c:pt>
                <c:pt idx="15">
                  <c:v>1.2826847250074991E-2</c:v>
                </c:pt>
                <c:pt idx="16">
                  <c:v>1.6997510196568477E-2</c:v>
                </c:pt>
                <c:pt idx="17">
                  <c:v>1.6123979939482558E-2</c:v>
                </c:pt>
                <c:pt idx="18">
                  <c:v>1.0837587958522743E-2</c:v>
                </c:pt>
                <c:pt idx="19">
                  <c:v>1.1927482456735028E-2</c:v>
                </c:pt>
                <c:pt idx="20">
                  <c:v>1.0840817275554304E-2</c:v>
                </c:pt>
                <c:pt idx="21">
                  <c:v>1.0640599619586411E-2</c:v>
                </c:pt>
                <c:pt idx="22">
                  <c:v>9.3165796365726194E-3</c:v>
                </c:pt>
                <c:pt idx="23">
                  <c:v>2.076127919706261E-2</c:v>
                </c:pt>
                <c:pt idx="24">
                  <c:v>1.5508795044935964E-2</c:v>
                </c:pt>
                <c:pt idx="25">
                  <c:v>1.2926956078058938E-2</c:v>
                </c:pt>
                <c:pt idx="26">
                  <c:v>1.3094880563708777E-3</c:v>
                </c:pt>
                <c:pt idx="27">
                  <c:v>1.6293519083649066E-2</c:v>
                </c:pt>
                <c:pt idx="28">
                  <c:v>1.7720877211678587E-2</c:v>
                </c:pt>
                <c:pt idx="29">
                  <c:v>1.7515815580162908E-2</c:v>
                </c:pt>
                <c:pt idx="30">
                  <c:v>2.1897998792235418E-2</c:v>
                </c:pt>
                <c:pt idx="31">
                  <c:v>7.9005241181542285E-3</c:v>
                </c:pt>
                <c:pt idx="32">
                  <c:v>9.6653458760007638E-3</c:v>
                </c:pt>
                <c:pt idx="33">
                  <c:v>8.8838511543192222E-3</c:v>
                </c:pt>
                <c:pt idx="34">
                  <c:v>1.2615326984495967E-2</c:v>
                </c:pt>
                <c:pt idx="35">
                  <c:v>1.9295169264652134E-2</c:v>
                </c:pt>
                <c:pt idx="36">
                  <c:v>2.1662258648918353E-2</c:v>
                </c:pt>
                <c:pt idx="37">
                  <c:v>2.5592337476547211E-2</c:v>
                </c:pt>
                <c:pt idx="38">
                  <c:v>1.6414618472339271E-2</c:v>
                </c:pt>
                <c:pt idx="39">
                  <c:v>2.3509427991074139E-2</c:v>
                </c:pt>
                <c:pt idx="40">
                  <c:v>2.9591846620358186E-2</c:v>
                </c:pt>
                <c:pt idx="41">
                  <c:v>2.7132721700687368E-2</c:v>
                </c:pt>
                <c:pt idx="42">
                  <c:v>2.4416866076993227E-2</c:v>
                </c:pt>
                <c:pt idx="43">
                  <c:v>3.0095620077309926E-2</c:v>
                </c:pt>
                <c:pt idx="44">
                  <c:v>2.224515037314756E-2</c:v>
                </c:pt>
                <c:pt idx="45">
                  <c:v>2.3454529601534491E-2</c:v>
                </c:pt>
                <c:pt idx="46">
                  <c:v>2.1959355815838633E-2</c:v>
                </c:pt>
                <c:pt idx="47">
                  <c:v>1.06276823514595E-2</c:v>
                </c:pt>
                <c:pt idx="48">
                  <c:v>1.1875813384227385E-2</c:v>
                </c:pt>
                <c:pt idx="49">
                  <c:v>1.193878506634638E-2</c:v>
                </c:pt>
                <c:pt idx="50">
                  <c:v>1.627575783997437E-2</c:v>
                </c:pt>
                <c:pt idx="51">
                  <c:v>5.76271624314173E-3</c:v>
                </c:pt>
                <c:pt idx="52">
                  <c:v>5.0425785450634031E-3</c:v>
                </c:pt>
                <c:pt idx="53">
                  <c:v>1.0761699008276615E-2</c:v>
                </c:pt>
                <c:pt idx="54">
                  <c:v>1.1472148755259814E-2</c:v>
                </c:pt>
                <c:pt idx="55">
                  <c:v>1.9101410242747807E-3</c:v>
                </c:pt>
                <c:pt idx="56">
                  <c:v>-6.0436668249033154E-3</c:v>
                </c:pt>
                <c:pt idx="57">
                  <c:v>-2.3213945482669973E-2</c:v>
                </c:pt>
                <c:pt idx="58">
                  <c:v>-1.8639617907208805E-2</c:v>
                </c:pt>
                <c:pt idx="59">
                  <c:v>-1.9115942169390721E-2</c:v>
                </c:pt>
                <c:pt idx="60">
                  <c:v>-1.0060937212388987E-2</c:v>
                </c:pt>
                <c:pt idx="61">
                  <c:v>-2.3281761140336421E-2</c:v>
                </c:pt>
                <c:pt idx="62">
                  <c:v>-3.5396543984912654E-2</c:v>
                </c:pt>
                <c:pt idx="63">
                  <c:v>-3.4277585633414431E-2</c:v>
                </c:pt>
                <c:pt idx="64">
                  <c:v>-1.7108921634163554E-2</c:v>
                </c:pt>
                <c:pt idx="65">
                  <c:v>-1.1112079906220762E-2</c:v>
                </c:pt>
                <c:pt idx="66">
                  <c:v>-6.7153647675053385E-3</c:v>
                </c:pt>
                <c:pt idx="67">
                  <c:v>-6.1453903114031538E-3</c:v>
                </c:pt>
                <c:pt idx="68">
                  <c:v>-2.2766685073772885E-3</c:v>
                </c:pt>
                <c:pt idx="69">
                  <c:v>-5.2476401765790825E-3</c:v>
                </c:pt>
                <c:pt idx="70">
                  <c:v>1.4104042136128703E-2</c:v>
                </c:pt>
                <c:pt idx="71">
                  <c:v>1.787426977068618E-2</c:v>
                </c:pt>
                <c:pt idx="72">
                  <c:v>1.4967884442119272E-2</c:v>
                </c:pt>
                <c:pt idx="73">
                  <c:v>2.3328586237296722E-2</c:v>
                </c:pt>
                <c:pt idx="74">
                  <c:v>2.8313037075788694E-2</c:v>
                </c:pt>
                <c:pt idx="75">
                  <c:v>3.4826569528810358E-2</c:v>
                </c:pt>
                <c:pt idx="76">
                  <c:v>3.8952022036859546E-2</c:v>
                </c:pt>
                <c:pt idx="77">
                  <c:v>4.7540390682774492E-2</c:v>
                </c:pt>
                <c:pt idx="78">
                  <c:v>4.8108750480360785E-2</c:v>
                </c:pt>
                <c:pt idx="79">
                  <c:v>4.2452601699266568E-2</c:v>
                </c:pt>
                <c:pt idx="80">
                  <c:v>5.1606100825736467E-2</c:v>
                </c:pt>
                <c:pt idx="81">
                  <c:v>4.8615753254344085E-2</c:v>
                </c:pt>
                <c:pt idx="82">
                  <c:v>5.3653487823859924E-2</c:v>
                </c:pt>
                <c:pt idx="83">
                  <c:v>5.2337541133425702E-2</c:v>
                </c:pt>
                <c:pt idx="84">
                  <c:v>4.9875186896723323E-2</c:v>
                </c:pt>
                <c:pt idx="85">
                  <c:v>4.8394545037669934E-2</c:v>
                </c:pt>
                <c:pt idx="86">
                  <c:v>5.8022753767805524E-2</c:v>
                </c:pt>
                <c:pt idx="87">
                  <c:v>5.7783784307456898E-2</c:v>
                </c:pt>
                <c:pt idx="88">
                  <c:v>5.7066875926410354E-2</c:v>
                </c:pt>
                <c:pt idx="89">
                  <c:v>6.414876817701809E-2</c:v>
                </c:pt>
                <c:pt idx="90">
                  <c:v>7.7001449963347124E-2</c:v>
                </c:pt>
                <c:pt idx="91">
                  <c:v>7.2318940267322773E-2</c:v>
                </c:pt>
                <c:pt idx="92">
                  <c:v>7.6412099605054351E-2</c:v>
                </c:pt>
                <c:pt idx="93">
                  <c:v>7.7973474389901209E-2</c:v>
                </c:pt>
                <c:pt idx="94">
                  <c:v>7.8775959672289009E-2</c:v>
                </c:pt>
                <c:pt idx="95">
                  <c:v>8.744021726844986E-2</c:v>
                </c:pt>
                <c:pt idx="96">
                  <c:v>9.6755182246506699E-2</c:v>
                </c:pt>
                <c:pt idx="97">
                  <c:v>8.6770133984363618E-2</c:v>
                </c:pt>
                <c:pt idx="98">
                  <c:v>8.5476792513151434E-2</c:v>
                </c:pt>
                <c:pt idx="99">
                  <c:v>8.4687224498890545E-2</c:v>
                </c:pt>
                <c:pt idx="100">
                  <c:v>9.3755146724019189E-2</c:v>
                </c:pt>
                <c:pt idx="101">
                  <c:v>9.8865540926749373E-2</c:v>
                </c:pt>
                <c:pt idx="102">
                  <c:v>0.10393879798361438</c:v>
                </c:pt>
                <c:pt idx="103">
                  <c:v>0.10381931325343996</c:v>
                </c:pt>
                <c:pt idx="104">
                  <c:v>0.1084420805843771</c:v>
                </c:pt>
                <c:pt idx="105">
                  <c:v>0.1075669356687754</c:v>
                </c:pt>
                <c:pt idx="106">
                  <c:v>0.10967890900753408</c:v>
                </c:pt>
                <c:pt idx="107">
                  <c:v>0.11196688012452238</c:v>
                </c:pt>
                <c:pt idx="108">
                  <c:v>0.11626187177673786</c:v>
                </c:pt>
                <c:pt idx="109">
                  <c:v>0.11781517326900537</c:v>
                </c:pt>
                <c:pt idx="110">
                  <c:v>0.11365904224915457</c:v>
                </c:pt>
                <c:pt idx="111">
                  <c:v>0.11614077238804765</c:v>
                </c:pt>
                <c:pt idx="112">
                  <c:v>9.7793407672211341E-2</c:v>
                </c:pt>
                <c:pt idx="113">
                  <c:v>9.9540468186383402E-2</c:v>
                </c:pt>
                <c:pt idx="114">
                  <c:v>9.537626387395326E-2</c:v>
                </c:pt>
                <c:pt idx="115">
                  <c:v>8.1693647610466824E-2</c:v>
                </c:pt>
                <c:pt idx="116">
                  <c:v>9.9456505943557927E-2</c:v>
                </c:pt>
                <c:pt idx="117">
                  <c:v>0.10394364195916195</c:v>
                </c:pt>
                <c:pt idx="118">
                  <c:v>0.11804445477825887</c:v>
                </c:pt>
                <c:pt idx="119">
                  <c:v>0.11370425268759909</c:v>
                </c:pt>
                <c:pt idx="120">
                  <c:v>0.10666918553395144</c:v>
                </c:pt>
                <c:pt idx="121">
                  <c:v>0.12338735980727433</c:v>
                </c:pt>
                <c:pt idx="122">
                  <c:v>0.12342772627017107</c:v>
                </c:pt>
                <c:pt idx="123">
                  <c:v>0.12447402498845528</c:v>
                </c:pt>
                <c:pt idx="124">
                  <c:v>0.11456970965210567</c:v>
                </c:pt>
                <c:pt idx="125">
                  <c:v>0.11652344645630874</c:v>
                </c:pt>
                <c:pt idx="126">
                  <c:v>0.11540771742184242</c:v>
                </c:pt>
                <c:pt idx="127">
                  <c:v>0.11139367635138853</c:v>
                </c:pt>
                <c:pt idx="128">
                  <c:v>0.11958322434388347</c:v>
                </c:pt>
                <c:pt idx="129">
                  <c:v>0.12682496778756258</c:v>
                </c:pt>
                <c:pt idx="130">
                  <c:v>0.1279746046508623</c:v>
                </c:pt>
                <c:pt idx="131">
                  <c:v>0.1274401526821094</c:v>
                </c:pt>
                <c:pt idx="132">
                  <c:v>0.12991380952842269</c:v>
                </c:pt>
                <c:pt idx="133">
                  <c:v>0.13775136196445814</c:v>
                </c:pt>
                <c:pt idx="134">
                  <c:v>0.13109573956204001</c:v>
                </c:pt>
                <c:pt idx="135">
                  <c:v>0.12632280898912684</c:v>
                </c:pt>
                <c:pt idx="136">
                  <c:v>0.13313182395055279</c:v>
                </c:pt>
                <c:pt idx="137">
                  <c:v>0.13797095552261651</c:v>
                </c:pt>
                <c:pt idx="138">
                  <c:v>0.13240845693544268</c:v>
                </c:pt>
                <c:pt idx="139">
                  <c:v>0.13357101106686931</c:v>
                </c:pt>
                <c:pt idx="140">
                  <c:v>0.13872177173249622</c:v>
                </c:pt>
                <c:pt idx="141">
                  <c:v>0.13290900107536241</c:v>
                </c:pt>
                <c:pt idx="142">
                  <c:v>0.12230069462609361</c:v>
                </c:pt>
                <c:pt idx="143">
                  <c:v>0.12221996170029992</c:v>
                </c:pt>
                <c:pt idx="144">
                  <c:v>0.13236001717996659</c:v>
                </c:pt>
                <c:pt idx="145">
                  <c:v>0.13215011157290335</c:v>
                </c:pt>
                <c:pt idx="146">
                  <c:v>0.1233017829059333</c:v>
                </c:pt>
                <c:pt idx="147">
                  <c:v>0.12404452582323366</c:v>
                </c:pt>
                <c:pt idx="148">
                  <c:v>0.12640192725640453</c:v>
                </c:pt>
                <c:pt idx="149">
                  <c:v>0.12596596945711958</c:v>
                </c:pt>
                <c:pt idx="150">
                  <c:v>0.11333933986301226</c:v>
                </c:pt>
                <c:pt idx="151">
                  <c:v>0.11955577514911364</c:v>
                </c:pt>
                <c:pt idx="152">
                  <c:v>0.12546542531719962</c:v>
                </c:pt>
                <c:pt idx="153">
                  <c:v>0.13794673564487847</c:v>
                </c:pt>
                <c:pt idx="154">
                  <c:v>0.15370580275977419</c:v>
                </c:pt>
                <c:pt idx="155">
                  <c:v>0.15192967839231675</c:v>
                </c:pt>
                <c:pt idx="156">
                  <c:v>0.15207499765874499</c:v>
                </c:pt>
                <c:pt idx="157">
                  <c:v>0.15798464782683097</c:v>
                </c:pt>
                <c:pt idx="158">
                  <c:v>0.15811382050810074</c:v>
                </c:pt>
                <c:pt idx="159">
                  <c:v>0.15638613589611916</c:v>
                </c:pt>
                <c:pt idx="160">
                  <c:v>0.15940554732079693</c:v>
                </c:pt>
                <c:pt idx="161">
                  <c:v>0.16523446456308943</c:v>
                </c:pt>
                <c:pt idx="162">
                  <c:v>0.16063268779285855</c:v>
                </c:pt>
                <c:pt idx="163">
                  <c:v>0.15515899542405776</c:v>
                </c:pt>
                <c:pt idx="164">
                  <c:v>0.1472310221111337</c:v>
                </c:pt>
                <c:pt idx="165">
                  <c:v>0.14033643024836673</c:v>
                </c:pt>
                <c:pt idx="166">
                  <c:v>0.1319724991361575</c:v>
                </c:pt>
                <c:pt idx="167">
                  <c:v>0.13817278783710019</c:v>
                </c:pt>
                <c:pt idx="168">
                  <c:v>0.13617061127742081</c:v>
                </c:pt>
                <c:pt idx="169">
                  <c:v>0.13993276561939916</c:v>
                </c:pt>
                <c:pt idx="170">
                  <c:v>0.14151513096495227</c:v>
                </c:pt>
                <c:pt idx="171">
                  <c:v>0.14634295992740487</c:v>
                </c:pt>
                <c:pt idx="172">
                  <c:v>0.14716643577049893</c:v>
                </c:pt>
                <c:pt idx="173">
                  <c:v>0.14348501435431427</c:v>
                </c:pt>
                <c:pt idx="174">
                  <c:v>0.13751077784559351</c:v>
                </c:pt>
                <c:pt idx="175">
                  <c:v>0.14033643024836673</c:v>
                </c:pt>
                <c:pt idx="176">
                  <c:v>0.1510739093789053</c:v>
                </c:pt>
                <c:pt idx="177">
                  <c:v>0.14824825697613209</c:v>
                </c:pt>
                <c:pt idx="178">
                  <c:v>0.14857118867930619</c:v>
                </c:pt>
                <c:pt idx="179">
                  <c:v>0.14206411486034809</c:v>
                </c:pt>
                <c:pt idx="180">
                  <c:v>0.13410384837710665</c:v>
                </c:pt>
                <c:pt idx="181">
                  <c:v>0.12854942308251238</c:v>
                </c:pt>
                <c:pt idx="182">
                  <c:v>0.1371555529721018</c:v>
                </c:pt>
                <c:pt idx="183">
                  <c:v>0.13849571954027451</c:v>
                </c:pt>
                <c:pt idx="184">
                  <c:v>0.13269909546829939</c:v>
                </c:pt>
                <c:pt idx="185">
                  <c:v>0.1307292120789374</c:v>
                </c:pt>
                <c:pt idx="186">
                  <c:v>0.14653671894930942</c:v>
                </c:pt>
                <c:pt idx="187">
                  <c:v>0.14705340967438785</c:v>
                </c:pt>
                <c:pt idx="188">
                  <c:v>0.16090717974055657</c:v>
                </c:pt>
                <c:pt idx="189">
                  <c:v>0.16413649677229758</c:v>
                </c:pt>
                <c:pt idx="190">
                  <c:v>0.15911490878794043</c:v>
                </c:pt>
                <c:pt idx="191">
                  <c:v>0.15963159951301908</c:v>
                </c:pt>
                <c:pt idx="192">
                  <c:v>0.16357136629174285</c:v>
                </c:pt>
                <c:pt idx="193">
                  <c:v>0.15917949512857521</c:v>
                </c:pt>
                <c:pt idx="194">
                  <c:v>0.1588727100105598</c:v>
                </c:pt>
                <c:pt idx="195">
                  <c:v>0.15551422029754924</c:v>
                </c:pt>
              </c:numCache>
            </c:numRef>
          </c:val>
          <c:smooth val="0"/>
          <c:extLst>
            <c:ext xmlns:c16="http://schemas.microsoft.com/office/drawing/2014/chart" uri="{C3380CC4-5D6E-409C-BE32-E72D297353CC}">
              <c16:uniqueId val="{00000000-05A1-4B27-AAEE-8976F09D4205}"/>
            </c:ext>
          </c:extLst>
        </c:ser>
        <c:ser>
          <c:idx val="1"/>
          <c:order val="1"/>
          <c:tx>
            <c:strRef>
              <c:f>Sheet1!$C$1</c:f>
              <c:strCache>
                <c:ptCount val="1"/>
                <c:pt idx="0">
                  <c:v>MSCI USA</c:v>
                </c:pt>
              </c:strCache>
            </c:strRef>
          </c:tx>
          <c:spPr>
            <a:ln w="28575" cap="rnd">
              <a:solidFill>
                <a:schemeClr val="accent3">
                  <a:lumMod val="60000"/>
                  <a:lumOff val="40000"/>
                </a:schemeClr>
              </a:solidFill>
              <a:round/>
            </a:ln>
            <a:effectLst/>
          </c:spPr>
          <c:marker>
            <c:symbol val="none"/>
          </c:marker>
          <c:cat>
            <c:numRef>
              <c:f>Sheet1!$A$2:$A$197</c:f>
              <c:numCache>
                <c:formatCode>m/d/yyyy</c:formatCode>
                <c:ptCount val="196"/>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46293</c:v>
                </c:pt>
                <c:pt idx="194">
                  <c:v>46294</c:v>
                </c:pt>
                <c:pt idx="195">
                  <c:v>46295</c:v>
                </c:pt>
              </c:numCache>
            </c:numRef>
          </c:cat>
          <c:val>
            <c:numRef>
              <c:f>Sheet1!$C$2:$C$197</c:f>
              <c:numCache>
                <c:formatCode>0.0%</c:formatCode>
                <c:ptCount val="196"/>
                <c:pt idx="0">
                  <c:v>0</c:v>
                </c:pt>
                <c:pt idx="1">
                  <c:v>0</c:v>
                </c:pt>
                <c:pt idx="2">
                  <c:v>1.8075117065641244E-3</c:v>
                </c:pt>
                <c:pt idx="3">
                  <c:v>1.2538149550137545E-2</c:v>
                </c:pt>
                <c:pt idx="4">
                  <c:v>1.9432701397765761E-2</c:v>
                </c:pt>
                <c:pt idx="5">
                  <c:v>1.6623906227853036E-2</c:v>
                </c:pt>
                <c:pt idx="6">
                  <c:v>1.8346894005693004E-2</c:v>
                </c:pt>
                <c:pt idx="7">
                  <c:v>2.6912418905792101E-2</c:v>
                </c:pt>
                <c:pt idx="8">
                  <c:v>2.4998277012222125E-2</c:v>
                </c:pt>
                <c:pt idx="9">
                  <c:v>2.5705677277237049E-2</c:v>
                </c:pt>
                <c:pt idx="10">
                  <c:v>1.9532829744100422E-2</c:v>
                </c:pt>
                <c:pt idx="11">
                  <c:v>2.7080166395106353E-2</c:v>
                </c:pt>
                <c:pt idx="12">
                  <c:v>2.7212803944796748E-2</c:v>
                </c:pt>
                <c:pt idx="13">
                  <c:v>2.3241479662892583E-2</c:v>
                </c:pt>
                <c:pt idx="14">
                  <c:v>-5.5473704605775165E-3</c:v>
                </c:pt>
                <c:pt idx="15">
                  <c:v>7.9647548220900255E-3</c:v>
                </c:pt>
                <c:pt idx="16">
                  <c:v>1.0937396376914155E-2</c:v>
                </c:pt>
                <c:pt idx="17">
                  <c:v>9.0349577965522787E-3</c:v>
                </c:pt>
                <c:pt idx="18">
                  <c:v>2.308153438238314E-3</c:v>
                </c:pt>
                <c:pt idx="19">
                  <c:v>1.833519069248446E-3</c:v>
                </c:pt>
                <c:pt idx="20">
                  <c:v>2.3068530701042533E-3</c:v>
                </c:pt>
                <c:pt idx="21">
                  <c:v>1.8361198055167893E-3</c:v>
                </c:pt>
                <c:pt idx="22">
                  <c:v>-2.5487215430697319E-4</c:v>
                </c:pt>
                <c:pt idx="23">
                  <c:v>1.3733187865484719E-2</c:v>
                </c:pt>
                <c:pt idx="24">
                  <c:v>3.050663642877316E-3</c:v>
                </c:pt>
                <c:pt idx="25">
                  <c:v>-8.101293476183713E-4</c:v>
                </c:pt>
                <c:pt idx="26">
                  <c:v>-1.3008882814724898E-2</c:v>
                </c:pt>
                <c:pt idx="27">
                  <c:v>4.5460869972289153E-3</c:v>
                </c:pt>
                <c:pt idx="28">
                  <c:v>1.8595264319327676E-3</c:v>
                </c:pt>
                <c:pt idx="29">
                  <c:v>-1.4811193048752669E-3</c:v>
                </c:pt>
                <c:pt idx="30">
                  <c:v>2.8972202030395078E-3</c:v>
                </c:pt>
                <c:pt idx="31">
                  <c:v>-1.5307933676023788E-2</c:v>
                </c:pt>
                <c:pt idx="32">
                  <c:v>-1.1506957619702218E-2</c:v>
                </c:pt>
                <c:pt idx="33">
                  <c:v>-1.1924375790786423E-2</c:v>
                </c:pt>
                <c:pt idx="34">
                  <c:v>-7.2560541889409302E-3</c:v>
                </c:pt>
                <c:pt idx="35">
                  <c:v>-2.4733001912842223E-3</c:v>
                </c:pt>
                <c:pt idx="36">
                  <c:v>5.3315093502925848E-5</c:v>
                </c:pt>
                <c:pt idx="37">
                  <c:v>4.3367277276196159E-3</c:v>
                </c:pt>
                <c:pt idx="38">
                  <c:v>-7.2495523482698498E-3</c:v>
                </c:pt>
                <c:pt idx="39">
                  <c:v>2.5032086583711699E-3</c:v>
                </c:pt>
                <c:pt idx="40">
                  <c:v>8.3951766745165024E-3</c:v>
                </c:pt>
                <c:pt idx="41">
                  <c:v>3.3393453686738628E-3</c:v>
                </c:pt>
                <c:pt idx="42">
                  <c:v>-1.8543249593960809E-3</c:v>
                </c:pt>
                <c:pt idx="43">
                  <c:v>1.0198787276678001E-2</c:v>
                </c:pt>
                <c:pt idx="44">
                  <c:v>9.4640792808444729E-3</c:v>
                </c:pt>
                <c:pt idx="45">
                  <c:v>1.1634393696855483E-2</c:v>
                </c:pt>
                <c:pt idx="46">
                  <c:v>1.080996029976089E-2</c:v>
                </c:pt>
                <c:pt idx="47">
                  <c:v>-2.1443070533267994E-3</c:v>
                </c:pt>
                <c:pt idx="48">
                  <c:v>5.1728644379223088E-3</c:v>
                </c:pt>
                <c:pt idx="49">
                  <c:v>-1.6228594315050859E-3</c:v>
                </c:pt>
                <c:pt idx="50">
                  <c:v>4.5564899423027327E-3</c:v>
                </c:pt>
                <c:pt idx="51">
                  <c:v>-7.2378490350618607E-3</c:v>
                </c:pt>
                <c:pt idx="52">
                  <c:v>-6.3314924455113442E-3</c:v>
                </c:pt>
                <c:pt idx="53">
                  <c:v>3.7060491825235964E-4</c:v>
                </c:pt>
                <c:pt idx="54">
                  <c:v>-4.304218524264769E-4</c:v>
                </c:pt>
                <c:pt idx="55">
                  <c:v>-1.3006282078456444E-2</c:v>
                </c:pt>
                <c:pt idx="56">
                  <c:v>-1.5478281901606383E-2</c:v>
                </c:pt>
                <c:pt idx="57">
                  <c:v>-3.3271219082122161E-2</c:v>
                </c:pt>
                <c:pt idx="58">
                  <c:v>-2.5407892974501078E-2</c:v>
                </c:pt>
                <c:pt idx="59">
                  <c:v>-2.8643208892437544E-2</c:v>
                </c:pt>
                <c:pt idx="60">
                  <c:v>-2.2348126754684339E-2</c:v>
                </c:pt>
                <c:pt idx="61">
                  <c:v>-3.696686531957194E-2</c:v>
                </c:pt>
                <c:pt idx="62">
                  <c:v>-5.159600682953347E-2</c:v>
                </c:pt>
                <c:pt idx="63">
                  <c:v>-5.0869101042505194E-2</c:v>
                </c:pt>
                <c:pt idx="64">
                  <c:v>-2.7635423588417973E-2</c:v>
                </c:pt>
                <c:pt idx="65">
                  <c:v>-2.9272587069399503E-2</c:v>
                </c:pt>
                <c:pt idx="66">
                  <c:v>-2.1861789072486482E-2</c:v>
                </c:pt>
                <c:pt idx="67">
                  <c:v>-2.1861789072486482E-2</c:v>
                </c:pt>
                <c:pt idx="68">
                  <c:v>-1.6740939359932816E-2</c:v>
                </c:pt>
                <c:pt idx="69">
                  <c:v>-1.8632974995221208E-2</c:v>
                </c:pt>
                <c:pt idx="70">
                  <c:v>-4.689127491993017E-3</c:v>
                </c:pt>
                <c:pt idx="71">
                  <c:v>1.797108761490307E-3</c:v>
                </c:pt>
                <c:pt idx="72">
                  <c:v>-3.0922754231723637E-3</c:v>
                </c:pt>
                <c:pt idx="73">
                  <c:v>9.0258552196125219E-3</c:v>
                </c:pt>
                <c:pt idx="74">
                  <c:v>1.2692893358109636E-2</c:v>
                </c:pt>
                <c:pt idx="75">
                  <c:v>2.2106258281719526E-2</c:v>
                </c:pt>
                <c:pt idx="76">
                  <c:v>2.6835697185873197E-2</c:v>
                </c:pt>
                <c:pt idx="77">
                  <c:v>3.5588475097299899E-2</c:v>
                </c:pt>
                <c:pt idx="78">
                  <c:v>3.7433697479756445E-2</c:v>
                </c:pt>
                <c:pt idx="79">
                  <c:v>3.2523507404946361E-2</c:v>
                </c:pt>
                <c:pt idx="80">
                  <c:v>4.6267098215504676E-2</c:v>
                </c:pt>
                <c:pt idx="81">
                  <c:v>4.264167185730261E-2</c:v>
                </c:pt>
                <c:pt idx="82">
                  <c:v>5.1034247795550991E-2</c:v>
                </c:pt>
                <c:pt idx="83">
                  <c:v>4.9417890204716874E-2</c:v>
                </c:pt>
                <c:pt idx="84">
                  <c:v>4.709803345327046E-2</c:v>
                </c:pt>
                <c:pt idx="85">
                  <c:v>4.6866567925379687E-2</c:v>
                </c:pt>
                <c:pt idx="86">
                  <c:v>5.5142110731547955E-2</c:v>
                </c:pt>
                <c:pt idx="87">
                  <c:v>5.4869033423362135E-2</c:v>
                </c:pt>
                <c:pt idx="88">
                  <c:v>5.6051068057366926E-2</c:v>
                </c:pt>
                <c:pt idx="89">
                  <c:v>6.4624395166271498E-2</c:v>
                </c:pt>
                <c:pt idx="90">
                  <c:v>7.57633486039897E-2</c:v>
                </c:pt>
                <c:pt idx="91">
                  <c:v>6.9353834070425169E-2</c:v>
                </c:pt>
                <c:pt idx="92">
                  <c:v>7.7544852947869503E-2</c:v>
                </c:pt>
                <c:pt idx="93">
                  <c:v>7.9374470912715323E-2</c:v>
                </c:pt>
                <c:pt idx="94">
                  <c:v>8.1707331345503897E-2</c:v>
                </c:pt>
                <c:pt idx="95">
                  <c:v>9.083721601585415E-2</c:v>
                </c:pt>
                <c:pt idx="96">
                  <c:v>0.10228435670138225</c:v>
                </c:pt>
                <c:pt idx="97">
                  <c:v>9.298932527798609E-2</c:v>
                </c:pt>
                <c:pt idx="98">
                  <c:v>9.1119395900979505E-2</c:v>
                </c:pt>
                <c:pt idx="99">
                  <c:v>8.8376919505912088E-2</c:v>
                </c:pt>
                <c:pt idx="100">
                  <c:v>9.8306530578806672E-2</c:v>
                </c:pt>
                <c:pt idx="101">
                  <c:v>0.10262895425695007</c:v>
                </c:pt>
                <c:pt idx="102">
                  <c:v>0.10684084664368476</c:v>
                </c:pt>
                <c:pt idx="103">
                  <c:v>0.10265756235590295</c:v>
                </c:pt>
                <c:pt idx="104">
                  <c:v>0.11114506516794909</c:v>
                </c:pt>
                <c:pt idx="105">
                  <c:v>0.11082647497506537</c:v>
                </c:pt>
                <c:pt idx="106">
                  <c:v>0.11561052934085625</c:v>
                </c:pt>
                <c:pt idx="107">
                  <c:v>0.11615278285282571</c:v>
                </c:pt>
                <c:pt idx="108">
                  <c:v>0.12400050454283607</c:v>
                </c:pt>
                <c:pt idx="109">
                  <c:v>0.12426447927408235</c:v>
                </c:pt>
                <c:pt idx="110">
                  <c:v>0.11867419666507573</c:v>
                </c:pt>
                <c:pt idx="111">
                  <c:v>0.12214357884717164</c:v>
                </c:pt>
                <c:pt idx="112">
                  <c:v>9.8509388007745002E-2</c:v>
                </c:pt>
                <c:pt idx="113">
                  <c:v>0.10358342446746671</c:v>
                </c:pt>
                <c:pt idx="114">
                  <c:v>9.8472977699986863E-2</c:v>
                </c:pt>
                <c:pt idx="115">
                  <c:v>8.1308118328298651E-2</c:v>
                </c:pt>
                <c:pt idx="116">
                  <c:v>0.10383829662177346</c:v>
                </c:pt>
                <c:pt idx="117">
                  <c:v>0.10339747182427339</c:v>
                </c:pt>
                <c:pt idx="118">
                  <c:v>0.11900058906676469</c:v>
                </c:pt>
                <c:pt idx="119">
                  <c:v>0.11253645907156296</c:v>
                </c:pt>
                <c:pt idx="120">
                  <c:v>0.10106201065521647</c:v>
                </c:pt>
                <c:pt idx="121">
                  <c:v>0.12292379972770284</c:v>
                </c:pt>
                <c:pt idx="122">
                  <c:v>0.12453885695040268</c:v>
                </c:pt>
                <c:pt idx="123">
                  <c:v>0.1227339459801069</c:v>
                </c:pt>
                <c:pt idx="124">
                  <c:v>0.11332578252903391</c:v>
                </c:pt>
                <c:pt idx="125">
                  <c:v>0.11631402850146877</c:v>
                </c:pt>
                <c:pt idx="126">
                  <c:v>0.11165220874029425</c:v>
                </c:pt>
                <c:pt idx="127">
                  <c:v>0.10975367126433477</c:v>
                </c:pt>
                <c:pt idx="128">
                  <c:v>0.12112929170248088</c:v>
                </c:pt>
                <c:pt idx="129">
                  <c:v>0.12871173829311067</c:v>
                </c:pt>
                <c:pt idx="130">
                  <c:v>0.13066879233510997</c:v>
                </c:pt>
                <c:pt idx="131">
                  <c:v>0.12642309037688571</c:v>
                </c:pt>
                <c:pt idx="132">
                  <c:v>0.126472504365986</c:v>
                </c:pt>
                <c:pt idx="133">
                  <c:v>0.13756984602340916</c:v>
                </c:pt>
                <c:pt idx="134">
                  <c:v>0.13079622841226346</c:v>
                </c:pt>
                <c:pt idx="135">
                  <c:v>0.12986386446002851</c:v>
                </c:pt>
                <c:pt idx="136">
                  <c:v>0.13647363568626258</c:v>
                </c:pt>
                <c:pt idx="137">
                  <c:v>0.14166470527806418</c:v>
                </c:pt>
                <c:pt idx="138">
                  <c:v>0.13489628913945539</c:v>
                </c:pt>
                <c:pt idx="139">
                  <c:v>0.13515636276629905</c:v>
                </c:pt>
                <c:pt idx="140">
                  <c:v>0.14024080217109458</c:v>
                </c:pt>
                <c:pt idx="141">
                  <c:v>0.13389500567610679</c:v>
                </c:pt>
                <c:pt idx="142">
                  <c:v>0.12303693175537989</c:v>
                </c:pt>
                <c:pt idx="143">
                  <c:v>0.12379114527322677</c:v>
                </c:pt>
                <c:pt idx="144">
                  <c:v>0.13355690996120995</c:v>
                </c:pt>
                <c:pt idx="145">
                  <c:v>0.13125525836364282</c:v>
                </c:pt>
                <c:pt idx="146">
                  <c:v>0.12167154521445012</c:v>
                </c:pt>
                <c:pt idx="147">
                  <c:v>0.1216845488957925</c:v>
                </c:pt>
                <c:pt idx="148">
                  <c:v>0.1232449906568549</c:v>
                </c:pt>
                <c:pt idx="149">
                  <c:v>0.12419425939483464</c:v>
                </c:pt>
                <c:pt idx="150">
                  <c:v>0.10774460249696682</c:v>
                </c:pt>
                <c:pt idx="151">
                  <c:v>0.11349222965021388</c:v>
                </c:pt>
                <c:pt idx="152">
                  <c:v>0.12074828383915492</c:v>
                </c:pt>
                <c:pt idx="153">
                  <c:v>0.13656076035125531</c:v>
                </c:pt>
                <c:pt idx="154">
                  <c:v>0.15591023818843097</c:v>
                </c:pt>
                <c:pt idx="155">
                  <c:v>0.15079979142095135</c:v>
                </c:pt>
                <c:pt idx="156">
                  <c:v>0.15086480982766215</c:v>
                </c:pt>
                <c:pt idx="157">
                  <c:v>0.15709357319057027</c:v>
                </c:pt>
                <c:pt idx="158">
                  <c:v>0.15687251060775287</c:v>
                </c:pt>
                <c:pt idx="159">
                  <c:v>0.15434979642736857</c:v>
                </c:pt>
                <c:pt idx="160">
                  <c:v>0.15769174253231077</c:v>
                </c:pt>
                <c:pt idx="161">
                  <c:v>0.16460970100635497</c:v>
                </c:pt>
                <c:pt idx="162">
                  <c:v>0.15873203703968586</c:v>
                </c:pt>
                <c:pt idx="163">
                  <c:v>0.15206114851114361</c:v>
                </c:pt>
                <c:pt idx="164">
                  <c:v>0.14466205382743857</c:v>
                </c:pt>
                <c:pt idx="165">
                  <c:v>0.13887541563016481</c:v>
                </c:pt>
                <c:pt idx="166">
                  <c:v>0.12696404352072066</c:v>
                </c:pt>
                <c:pt idx="167">
                  <c:v>0.13320581056497094</c:v>
                </c:pt>
                <c:pt idx="168">
                  <c:v>0.13067009270324426</c:v>
                </c:pt>
                <c:pt idx="169">
                  <c:v>0.13384299095073815</c:v>
                </c:pt>
                <c:pt idx="170">
                  <c:v>0.1360276094162256</c:v>
                </c:pt>
                <c:pt idx="171">
                  <c:v>0.14433696179388389</c:v>
                </c:pt>
                <c:pt idx="172">
                  <c:v>0.14369978140811646</c:v>
                </c:pt>
                <c:pt idx="173">
                  <c:v>0.14034483162183209</c:v>
                </c:pt>
                <c:pt idx="174">
                  <c:v>0.13379097622536928</c:v>
                </c:pt>
                <c:pt idx="175">
                  <c:v>0.13884940826748049</c:v>
                </c:pt>
                <c:pt idx="176">
                  <c:v>0.14912231652780905</c:v>
                </c:pt>
                <c:pt idx="177">
                  <c:v>0.14542927102662762</c:v>
                </c:pt>
                <c:pt idx="178">
                  <c:v>0.14390784030959147</c:v>
                </c:pt>
                <c:pt idx="179">
                  <c:v>0.1375230327705772</c:v>
                </c:pt>
                <c:pt idx="180">
                  <c:v>0.13052705220848004</c:v>
                </c:pt>
                <c:pt idx="181">
                  <c:v>0.12566367538650192</c:v>
                </c:pt>
                <c:pt idx="182">
                  <c:v>0.13669079716467736</c:v>
                </c:pt>
                <c:pt idx="183">
                  <c:v>0.13878438986076946</c:v>
                </c:pt>
                <c:pt idx="184">
                  <c:v>0.13297174430081138</c:v>
                </c:pt>
                <c:pt idx="185">
                  <c:v>0.12864151841386295</c:v>
                </c:pt>
                <c:pt idx="186">
                  <c:v>0.14682066493024171</c:v>
                </c:pt>
                <c:pt idx="187">
                  <c:v>0.15098184295974182</c:v>
                </c:pt>
                <c:pt idx="188">
                  <c:v>0.16727545568150326</c:v>
                </c:pt>
                <c:pt idx="189">
                  <c:v>0.17052637601705034</c:v>
                </c:pt>
                <c:pt idx="190">
                  <c:v>0.16579303600849404</c:v>
                </c:pt>
                <c:pt idx="191">
                  <c:v>0.16845879068364233</c:v>
                </c:pt>
                <c:pt idx="192">
                  <c:v>0.17120256744684403</c:v>
                </c:pt>
                <c:pt idx="193">
                  <c:v>0.16574102128312518</c:v>
                </c:pt>
                <c:pt idx="194">
                  <c:v>0.16622215749278624</c:v>
                </c:pt>
                <c:pt idx="195">
                  <c:v>0.16161885429765155</c:v>
                </c:pt>
              </c:numCache>
            </c:numRef>
          </c:val>
          <c:smooth val="0"/>
          <c:extLst>
            <c:ext xmlns:c16="http://schemas.microsoft.com/office/drawing/2014/chart" uri="{C3380CC4-5D6E-409C-BE32-E72D297353CC}">
              <c16:uniqueId val="{00000000-A19F-42F2-8636-807883874485}"/>
            </c:ext>
          </c:extLst>
        </c:ser>
        <c:ser>
          <c:idx val="2"/>
          <c:order val="2"/>
          <c:tx>
            <c:strRef>
              <c:f>Sheet1!$D$1</c:f>
              <c:strCache>
                <c:ptCount val="1"/>
                <c:pt idx="0">
                  <c:v>MSCI Europe ex-UK</c:v>
                </c:pt>
              </c:strCache>
            </c:strRef>
          </c:tx>
          <c:spPr>
            <a:ln w="28575" cap="rnd">
              <a:solidFill>
                <a:schemeClr val="accent4">
                  <a:lumMod val="75000"/>
                </a:schemeClr>
              </a:solidFill>
              <a:round/>
            </a:ln>
            <a:effectLst/>
          </c:spPr>
          <c:marker>
            <c:symbol val="none"/>
          </c:marker>
          <c:cat>
            <c:numRef>
              <c:f>Sheet1!$A$2:$A$197</c:f>
              <c:numCache>
                <c:formatCode>m/d/yyyy</c:formatCode>
                <c:ptCount val="196"/>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46293</c:v>
                </c:pt>
                <c:pt idx="194">
                  <c:v>46294</c:v>
                </c:pt>
                <c:pt idx="195">
                  <c:v>46295</c:v>
                </c:pt>
              </c:numCache>
            </c:numRef>
          </c:cat>
          <c:val>
            <c:numRef>
              <c:f>Sheet1!$D$2:$D$197</c:f>
              <c:numCache>
                <c:formatCode>0.0%</c:formatCode>
                <c:ptCount val="196"/>
                <c:pt idx="0">
                  <c:v>0</c:v>
                </c:pt>
                <c:pt idx="1">
                  <c:v>0</c:v>
                </c:pt>
                <c:pt idx="2">
                  <c:v>7.1287006656930441E-3</c:v>
                </c:pt>
                <c:pt idx="3">
                  <c:v>1.6948148007662089E-2</c:v>
                </c:pt>
                <c:pt idx="4">
                  <c:v>2.0772090200466664E-2</c:v>
                </c:pt>
                <c:pt idx="5">
                  <c:v>2.2147097312572361E-2</c:v>
                </c:pt>
                <c:pt idx="6">
                  <c:v>2.0250535778633338E-2</c:v>
                </c:pt>
                <c:pt idx="7">
                  <c:v>3.0354467350693248E-2</c:v>
                </c:pt>
                <c:pt idx="8">
                  <c:v>3.276784190263049E-2</c:v>
                </c:pt>
                <c:pt idx="9">
                  <c:v>3.2319779240237434E-2</c:v>
                </c:pt>
                <c:pt idx="10">
                  <c:v>3.2926678931098019E-2</c:v>
                </c:pt>
                <c:pt idx="11">
                  <c:v>3.740493485311136E-2</c:v>
                </c:pt>
                <c:pt idx="12">
                  <c:v>3.7262692738065928E-2</c:v>
                </c:pt>
                <c:pt idx="13">
                  <c:v>2.2872532099303955E-2</c:v>
                </c:pt>
                <c:pt idx="14">
                  <c:v>1.6891251161643916E-2</c:v>
                </c:pt>
                <c:pt idx="15">
                  <c:v>1.5973789519601045E-2</c:v>
                </c:pt>
                <c:pt idx="16">
                  <c:v>2.7941092798755784E-2</c:v>
                </c:pt>
                <c:pt idx="17">
                  <c:v>2.59354789766153E-2</c:v>
                </c:pt>
                <c:pt idx="18">
                  <c:v>2.8711570921918783E-2</c:v>
                </c:pt>
                <c:pt idx="19">
                  <c:v>3.5240484002503569E-2</c:v>
                </c:pt>
                <c:pt idx="20">
                  <c:v>2.5217156295636034E-2</c:v>
                </c:pt>
                <c:pt idx="21">
                  <c:v>2.1988260284105055E-2</c:v>
                </c:pt>
                <c:pt idx="22">
                  <c:v>2.9126443757467646E-2</c:v>
                </c:pt>
                <c:pt idx="23">
                  <c:v>3.9296754983215498E-2</c:v>
                </c:pt>
                <c:pt idx="24">
                  <c:v>3.9759041857112987E-2</c:v>
                </c:pt>
                <c:pt idx="25">
                  <c:v>3.7129933430690265E-2</c:v>
                </c:pt>
                <c:pt idx="26">
                  <c:v>2.8588294422212668E-2</c:v>
                </c:pt>
                <c:pt idx="27">
                  <c:v>3.7499762929808389E-2</c:v>
                </c:pt>
                <c:pt idx="28">
                  <c:v>4.7139036926053146E-2</c:v>
                </c:pt>
                <c:pt idx="29">
                  <c:v>4.813236102945373E-2</c:v>
                </c:pt>
                <c:pt idx="30">
                  <c:v>4.5986875794185256E-2</c:v>
                </c:pt>
                <c:pt idx="31">
                  <c:v>4.137586056479603E-2</c:v>
                </c:pt>
                <c:pt idx="32">
                  <c:v>3.924459954103221E-2</c:v>
                </c:pt>
                <c:pt idx="33">
                  <c:v>4.0176285394579736E-2</c:v>
                </c:pt>
                <c:pt idx="34">
                  <c:v>4.6233428793597264E-2</c:v>
                </c:pt>
                <c:pt idx="35">
                  <c:v>5.7691031160506112E-2</c:v>
                </c:pt>
                <c:pt idx="36">
                  <c:v>5.317010260397903E-2</c:v>
                </c:pt>
                <c:pt idx="37">
                  <c:v>6.2332865514821645E-2</c:v>
                </c:pt>
                <c:pt idx="38">
                  <c:v>5.6560206345894981E-2</c:v>
                </c:pt>
                <c:pt idx="39">
                  <c:v>5.9018624234263406E-2</c:v>
                </c:pt>
                <c:pt idx="40">
                  <c:v>6.4947749729739934E-2</c:v>
                </c:pt>
                <c:pt idx="41">
                  <c:v>6.3703131223092679E-2</c:v>
                </c:pt>
                <c:pt idx="42">
                  <c:v>6.5291501507766636E-2</c:v>
                </c:pt>
                <c:pt idx="43">
                  <c:v>4.4889240806417874E-2</c:v>
                </c:pt>
                <c:pt idx="44">
                  <c:v>1.1168376732983099E-2</c:v>
                </c:pt>
                <c:pt idx="45">
                  <c:v>2.6841087109071182E-2</c:v>
                </c:pt>
                <c:pt idx="46">
                  <c:v>1.3349422497012986E-2</c:v>
                </c:pt>
                <c:pt idx="47">
                  <c:v>3.0558347715592404E-3</c:v>
                </c:pt>
                <c:pt idx="48">
                  <c:v>-4.2245908168490054E-3</c:v>
                </c:pt>
                <c:pt idx="49">
                  <c:v>1.5502019838033787E-2</c:v>
                </c:pt>
                <c:pt idx="50">
                  <c:v>8.8427181519905584E-3</c:v>
                </c:pt>
                <c:pt idx="51">
                  <c:v>2.9278168680182404E-3</c:v>
                </c:pt>
                <c:pt idx="52">
                  <c:v>-1.6191894096003745E-3</c:v>
                </c:pt>
                <c:pt idx="53">
                  <c:v>2.5603580708177809E-3</c:v>
                </c:pt>
                <c:pt idx="54">
                  <c:v>8.1433610863503869E-3</c:v>
                </c:pt>
                <c:pt idx="55">
                  <c:v>6.7565004646574778E-4</c:v>
                </c:pt>
                <c:pt idx="56">
                  <c:v>-2.4375557114950541E-2</c:v>
                </c:pt>
                <c:pt idx="57">
                  <c:v>-4.0704951922165056E-2</c:v>
                </c:pt>
                <c:pt idx="58">
                  <c:v>-3.2609004874163183E-2</c:v>
                </c:pt>
                <c:pt idx="59">
                  <c:v>-2.9192823411155477E-2</c:v>
                </c:pt>
                <c:pt idx="60">
                  <c:v>-1.5594477212813151E-2</c:v>
                </c:pt>
                <c:pt idx="61">
                  <c:v>-2.6518671648301573E-2</c:v>
                </c:pt>
                <c:pt idx="62">
                  <c:v>-3.6947389383048534E-2</c:v>
                </c:pt>
                <c:pt idx="63">
                  <c:v>-2.9240237449503881E-2</c:v>
                </c:pt>
                <c:pt idx="64">
                  <c:v>-2.3536328636182602E-2</c:v>
                </c:pt>
                <c:pt idx="65">
                  <c:v>1.6381550249398025E-3</c:v>
                </c:pt>
                <c:pt idx="66">
                  <c:v>-1.7827678419025661E-3</c:v>
                </c:pt>
                <c:pt idx="67">
                  <c:v>-1.7827678419025661E-3</c:v>
                </c:pt>
                <c:pt idx="68">
                  <c:v>-1.2185407855557218E-3</c:v>
                </c:pt>
                <c:pt idx="69">
                  <c:v>-1.1855880289035947E-2</c:v>
                </c:pt>
                <c:pt idx="70">
                  <c:v>2.9278168680182848E-2</c:v>
                </c:pt>
                <c:pt idx="71">
                  <c:v>2.8237430538433861E-2</c:v>
                </c:pt>
                <c:pt idx="72">
                  <c:v>3.3448233352931123E-2</c:v>
                </c:pt>
                <c:pt idx="73">
                  <c:v>3.2030553606311907E-2</c:v>
                </c:pt>
                <c:pt idx="74">
                  <c:v>4.4301306730896828E-2</c:v>
                </c:pt>
                <c:pt idx="75">
                  <c:v>3.9924990991332843E-2</c:v>
                </c:pt>
                <c:pt idx="76">
                  <c:v>3.8514423350465732E-2</c:v>
                </c:pt>
                <c:pt idx="77">
                  <c:v>5.7534564833956026E-2</c:v>
                </c:pt>
                <c:pt idx="78">
                  <c:v>4.9298746372826052E-2</c:v>
                </c:pt>
                <c:pt idx="79">
                  <c:v>4.0624348056972792E-2</c:v>
                </c:pt>
                <c:pt idx="80">
                  <c:v>3.5961177385400278E-2</c:v>
                </c:pt>
                <c:pt idx="81">
                  <c:v>3.7416788362698572E-2</c:v>
                </c:pt>
                <c:pt idx="82">
                  <c:v>3.2675384527851126E-2</c:v>
                </c:pt>
                <c:pt idx="83">
                  <c:v>2.9384850266467089E-2</c:v>
                </c:pt>
                <c:pt idx="84">
                  <c:v>2.3593225482200664E-2</c:v>
                </c:pt>
                <c:pt idx="85">
                  <c:v>1.9693420828038821E-2</c:v>
                </c:pt>
                <c:pt idx="86">
                  <c:v>3.2625599787585058E-2</c:v>
                </c:pt>
                <c:pt idx="87">
                  <c:v>3.3673450035086372E-2</c:v>
                </c:pt>
                <c:pt idx="88">
                  <c:v>2.0471011056953925E-2</c:v>
                </c:pt>
                <c:pt idx="89">
                  <c:v>3.4451040264001476E-2</c:v>
                </c:pt>
                <c:pt idx="90">
                  <c:v>5.9115823012877655E-2</c:v>
                </c:pt>
                <c:pt idx="91">
                  <c:v>4.8997667229313313E-2</c:v>
                </c:pt>
                <c:pt idx="92">
                  <c:v>4.1553663208602876E-2</c:v>
                </c:pt>
                <c:pt idx="93">
                  <c:v>4.2352589754774517E-2</c:v>
                </c:pt>
                <c:pt idx="94">
                  <c:v>3.112020407002114E-2</c:v>
                </c:pt>
                <c:pt idx="95">
                  <c:v>3.9766153962865314E-2</c:v>
                </c:pt>
                <c:pt idx="96">
                  <c:v>4.8810381777836698E-2</c:v>
                </c:pt>
                <c:pt idx="97">
                  <c:v>3.6257515125078355E-2</c:v>
                </c:pt>
                <c:pt idx="98">
                  <c:v>3.9671325886168507E-2</c:v>
                </c:pt>
                <c:pt idx="99">
                  <c:v>4.1371119160961145E-2</c:v>
                </c:pt>
                <c:pt idx="100">
                  <c:v>5.7634134314487939E-2</c:v>
                </c:pt>
                <c:pt idx="101">
                  <c:v>5.966819655963751E-2</c:v>
                </c:pt>
                <c:pt idx="102">
                  <c:v>6.9146262825497518E-2</c:v>
                </c:pt>
                <c:pt idx="103">
                  <c:v>8.3244827128416299E-2</c:v>
                </c:pt>
                <c:pt idx="104">
                  <c:v>7.5390691675991439E-2</c:v>
                </c:pt>
                <c:pt idx="105">
                  <c:v>7.6244144366264033E-2</c:v>
                </c:pt>
                <c:pt idx="106">
                  <c:v>7.2394124452368036E-2</c:v>
                </c:pt>
                <c:pt idx="107">
                  <c:v>7.4274091072884962E-2</c:v>
                </c:pt>
                <c:pt idx="108">
                  <c:v>6.6792155821495669E-2</c:v>
                </c:pt>
                <c:pt idx="109">
                  <c:v>7.4942629013598383E-2</c:v>
                </c:pt>
                <c:pt idx="110">
                  <c:v>6.6732888273560054E-2</c:v>
                </c:pt>
                <c:pt idx="111">
                  <c:v>7.3871071746922867E-2</c:v>
                </c:pt>
                <c:pt idx="112">
                  <c:v>6.8776433326379394E-2</c:v>
                </c:pt>
                <c:pt idx="113">
                  <c:v>6.7216511464714523E-2</c:v>
                </c:pt>
                <c:pt idx="114">
                  <c:v>6.4248392664099985E-2</c:v>
                </c:pt>
                <c:pt idx="115">
                  <c:v>6.2095795323079406E-2</c:v>
                </c:pt>
                <c:pt idx="116">
                  <c:v>6.9350143190396007E-2</c:v>
                </c:pt>
                <c:pt idx="117">
                  <c:v>8.9365979479204327E-2</c:v>
                </c:pt>
                <c:pt idx="118">
                  <c:v>9.3948546285584245E-2</c:v>
                </c:pt>
                <c:pt idx="119">
                  <c:v>9.5937565194302854E-2</c:v>
                </c:pt>
                <c:pt idx="120">
                  <c:v>0.10360204449333366</c:v>
                </c:pt>
                <c:pt idx="121">
                  <c:v>0.10377036432947073</c:v>
                </c:pt>
                <c:pt idx="122">
                  <c:v>0.10149686119066148</c:v>
                </c:pt>
                <c:pt idx="123">
                  <c:v>0.10613869554497701</c:v>
                </c:pt>
                <c:pt idx="124">
                  <c:v>9.5999203444155912E-2</c:v>
                </c:pt>
                <c:pt idx="125">
                  <c:v>9.6928518595785995E-2</c:v>
                </c:pt>
                <c:pt idx="126">
                  <c:v>0.10588028903597779</c:v>
                </c:pt>
                <c:pt idx="127">
                  <c:v>9.7734557247709963E-2</c:v>
                </c:pt>
                <c:pt idx="128">
                  <c:v>9.9692757031502044E-2</c:v>
                </c:pt>
                <c:pt idx="129">
                  <c:v>0.1121057522711324</c:v>
                </c:pt>
                <c:pt idx="130">
                  <c:v>0.10507899178788849</c:v>
                </c:pt>
                <c:pt idx="131">
                  <c:v>0.11870815711115745</c:v>
                </c:pt>
                <c:pt idx="132">
                  <c:v>0.127690746676276</c:v>
                </c:pt>
                <c:pt idx="133">
                  <c:v>0.12292089441841947</c:v>
                </c:pt>
                <c:pt idx="134">
                  <c:v>0.1130990763745332</c:v>
                </c:pt>
                <c:pt idx="135">
                  <c:v>9.5290363570846193E-2</c:v>
                </c:pt>
                <c:pt idx="136">
                  <c:v>0.10726240825383582</c:v>
                </c:pt>
                <c:pt idx="137">
                  <c:v>0.10597748781459226</c:v>
                </c:pt>
                <c:pt idx="138">
                  <c:v>0.10548201111385058</c:v>
                </c:pt>
                <c:pt idx="139">
                  <c:v>0.10659624101503984</c:v>
                </c:pt>
                <c:pt idx="140">
                  <c:v>0.10614580765072934</c:v>
                </c:pt>
                <c:pt idx="141">
                  <c:v>0.10614580765072934</c:v>
                </c:pt>
                <c:pt idx="142">
                  <c:v>0.10128586872001066</c:v>
                </c:pt>
                <c:pt idx="143">
                  <c:v>9.9081115936806574E-2</c:v>
                </c:pt>
                <c:pt idx="144">
                  <c:v>0.10709408841769874</c:v>
                </c:pt>
                <c:pt idx="145">
                  <c:v>0.11091091850475099</c:v>
                </c:pt>
                <c:pt idx="146">
                  <c:v>9.6568171904337641E-2</c:v>
                </c:pt>
                <c:pt idx="147">
                  <c:v>0.10498416371119168</c:v>
                </c:pt>
                <c:pt idx="148">
                  <c:v>0.10455743736605538</c:v>
                </c:pt>
                <c:pt idx="149">
                  <c:v>0.10752081476283504</c:v>
                </c:pt>
                <c:pt idx="150">
                  <c:v>0.10154664593092733</c:v>
                </c:pt>
                <c:pt idx="151">
                  <c:v>0.11325791340300029</c:v>
                </c:pt>
                <c:pt idx="152">
                  <c:v>0.11143247292658409</c:v>
                </c:pt>
                <c:pt idx="153">
                  <c:v>0.11913725415821119</c:v>
                </c:pt>
                <c:pt idx="154">
                  <c:v>0.12914161624973941</c:v>
                </c:pt>
                <c:pt idx="155">
                  <c:v>0.12980541278661795</c:v>
                </c:pt>
                <c:pt idx="156">
                  <c:v>0.13167826730138277</c:v>
                </c:pt>
                <c:pt idx="157">
                  <c:v>0.13563733950348023</c:v>
                </c:pt>
                <c:pt idx="158">
                  <c:v>0.13696493257723752</c:v>
                </c:pt>
                <c:pt idx="159">
                  <c:v>0.13760502209494208</c:v>
                </c:pt>
                <c:pt idx="160">
                  <c:v>0.13641967113623021</c:v>
                </c:pt>
                <c:pt idx="161">
                  <c:v>0.13803174844007815</c:v>
                </c:pt>
                <c:pt idx="162">
                  <c:v>0.13606406584861652</c:v>
                </c:pt>
                <c:pt idx="163">
                  <c:v>0.13376448498871563</c:v>
                </c:pt>
                <c:pt idx="164">
                  <c:v>0.12387865799305864</c:v>
                </c:pt>
                <c:pt idx="165">
                  <c:v>0.12200580347829382</c:v>
                </c:pt>
                <c:pt idx="166">
                  <c:v>0.12027519107857465</c:v>
                </c:pt>
                <c:pt idx="167">
                  <c:v>0.12658125817892163</c:v>
                </c:pt>
                <c:pt idx="168">
                  <c:v>0.1250640089517705</c:v>
                </c:pt>
                <c:pt idx="169">
                  <c:v>0.12961575663322411</c:v>
                </c:pt>
                <c:pt idx="170">
                  <c:v>0.12966317067157251</c:v>
                </c:pt>
                <c:pt idx="171">
                  <c:v>0.12207692453581664</c:v>
                </c:pt>
                <c:pt idx="172">
                  <c:v>0.12816962846359559</c:v>
                </c:pt>
                <c:pt idx="173">
                  <c:v>0.11875794185142352</c:v>
                </c:pt>
                <c:pt idx="174">
                  <c:v>0.11150359398410692</c:v>
                </c:pt>
                <c:pt idx="175">
                  <c:v>0.11069755533218273</c:v>
                </c:pt>
                <c:pt idx="176">
                  <c:v>0.11569973637794684</c:v>
                </c:pt>
                <c:pt idx="177">
                  <c:v>0.11724069262427217</c:v>
                </c:pt>
                <c:pt idx="178">
                  <c:v>0.11726439964344637</c:v>
                </c:pt>
                <c:pt idx="179">
                  <c:v>0.11662431012574204</c:v>
                </c:pt>
                <c:pt idx="180">
                  <c:v>0.10021905285717003</c:v>
                </c:pt>
                <c:pt idx="181">
                  <c:v>9.2537978644717356E-2</c:v>
                </c:pt>
                <c:pt idx="182">
                  <c:v>9.7800936901397906E-2</c:v>
                </c:pt>
                <c:pt idx="183">
                  <c:v>8.9313824037021039E-2</c:v>
                </c:pt>
                <c:pt idx="184">
                  <c:v>8.5876306256756685E-2</c:v>
                </c:pt>
                <c:pt idx="185">
                  <c:v>9.2063838261232434E-2</c:v>
                </c:pt>
                <c:pt idx="186">
                  <c:v>0.10135698977753349</c:v>
                </c:pt>
                <c:pt idx="187">
                  <c:v>8.9337531056195241E-2</c:v>
                </c:pt>
                <c:pt idx="188">
                  <c:v>0.10154664593092733</c:v>
                </c:pt>
                <c:pt idx="189">
                  <c:v>0.10429666015513872</c:v>
                </c:pt>
                <c:pt idx="190">
                  <c:v>9.9294479109374834E-2</c:v>
                </c:pt>
                <c:pt idx="191">
                  <c:v>9.3889278737648851E-2</c:v>
                </c:pt>
                <c:pt idx="192">
                  <c:v>9.8346198342405211E-2</c:v>
                </c:pt>
                <c:pt idx="193">
                  <c:v>9.6947484211125312E-2</c:v>
                </c:pt>
                <c:pt idx="194">
                  <c:v>9.7682401805526675E-2</c:v>
                </c:pt>
                <c:pt idx="195">
                  <c:v>8.990649951637697E-2</c:v>
                </c:pt>
              </c:numCache>
            </c:numRef>
          </c:val>
          <c:smooth val="0"/>
          <c:extLst>
            <c:ext xmlns:c16="http://schemas.microsoft.com/office/drawing/2014/chart" uri="{C3380CC4-5D6E-409C-BE32-E72D297353CC}">
              <c16:uniqueId val="{00000001-A19F-42F2-8636-807883874485}"/>
            </c:ext>
          </c:extLst>
        </c:ser>
        <c:dLbls>
          <c:showLegendKey val="0"/>
          <c:showVal val="0"/>
          <c:showCatName val="0"/>
          <c:showSerName val="0"/>
          <c:showPercent val="0"/>
          <c:showBubbleSize val="0"/>
        </c:dLbls>
        <c:smooth val="0"/>
        <c:axId val="1298309616"/>
        <c:axId val="1298311056"/>
      </c:lineChart>
      <c:dateAx>
        <c:axId val="1298309616"/>
        <c:scaling>
          <c:orientation val="minMax"/>
          <c:max val="46295"/>
          <c:min val="46023"/>
        </c:scaling>
        <c:delete val="0"/>
        <c:axPos val="b"/>
        <c:numFmt formatCode="mmm\ yyyy;@" sourceLinked="0"/>
        <c:majorTickMark val="none"/>
        <c:minorTickMark val="none"/>
        <c:tickLblPos val="low"/>
        <c:spPr>
          <a:noFill/>
          <a:ln w="9525" cap="flat" cmpd="sng" algn="ctr">
            <a:solidFill>
              <a:schemeClr val="tx2"/>
            </a:solidFill>
            <a:round/>
          </a:ln>
          <a:effectLst/>
        </c:spPr>
        <c:txPr>
          <a:bodyPr rot="0" spcFirstLastPara="1" vertOverflow="ellipsis"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8311056"/>
        <c:crosses val="autoZero"/>
        <c:auto val="1"/>
        <c:lblOffset val="100"/>
        <c:baseTimeUnit val="days"/>
        <c:majorUnit val="31"/>
        <c:majorTimeUnit val="days"/>
      </c:dateAx>
      <c:valAx>
        <c:axId val="129831105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8309616"/>
        <c:crosses val="autoZero"/>
        <c:crossBetween val="between"/>
      </c:valAx>
      <c:spPr>
        <a:noFill/>
        <a:ln>
          <a:noFill/>
        </a:ln>
        <a:effectLst/>
      </c:spPr>
    </c:plotArea>
    <c:legend>
      <c:legendPos val="b"/>
      <c:layout>
        <c:manualLayout>
          <c:xMode val="edge"/>
          <c:yMode val="edge"/>
          <c:x val="0.30502387830836358"/>
          <c:y val="0.9548749808449879"/>
          <c:w val="0.38995224338327278"/>
          <c:h val="4.512501915501213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MSCI World Net TR Index (EUR)</c:v>
                </c:pt>
              </c:strCache>
            </c:strRef>
          </c:tx>
          <c:spPr>
            <a:ln w="28575" cap="rnd">
              <a:solidFill>
                <a:schemeClr val="accent3"/>
              </a:solidFill>
              <a:round/>
            </a:ln>
            <a:effectLst/>
          </c:spPr>
          <c:marker>
            <c:symbol val="none"/>
          </c:marker>
          <c:cat>
            <c:numRef>
              <c:f>Sheet1!$A$2:$A$255</c:f>
              <c:numCache>
                <c:formatCode>m/d/yyyy</c:formatCode>
                <c:ptCount val="254"/>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46293</c:v>
                </c:pt>
                <c:pt idx="194">
                  <c:v>46294</c:v>
                </c:pt>
                <c:pt idx="195">
                  <c:v>46295</c:v>
                </c:pt>
              </c:numCache>
            </c:numRef>
          </c:cat>
          <c:val>
            <c:numRef>
              <c:f>Sheet1!$B$2:$B$255</c:f>
              <c:numCache>
                <c:formatCode>0.00%</c:formatCode>
                <c:ptCount val="254"/>
                <c:pt idx="0">
                  <c:v>0</c:v>
                </c:pt>
                <c:pt idx="1">
                  <c:v>4.3595779928295997E-5</c:v>
                </c:pt>
                <c:pt idx="2">
                  <c:v>2.7707540132337893E-3</c:v>
                </c:pt>
                <c:pt idx="3">
                  <c:v>1.4208994939660213E-2</c:v>
                </c:pt>
                <c:pt idx="4">
                  <c:v>2.1502407455847194E-2</c:v>
                </c:pt>
                <c:pt idx="5">
                  <c:v>1.8358667325447442E-2</c:v>
                </c:pt>
                <c:pt idx="6">
                  <c:v>1.9022291975470118E-2</c:v>
                </c:pt>
                <c:pt idx="7">
                  <c:v>2.7374920478067999E-2</c:v>
                </c:pt>
                <c:pt idx="8">
                  <c:v>2.6404510710029916E-2</c:v>
                </c:pt>
                <c:pt idx="9">
                  <c:v>2.8393770001582164E-2</c:v>
                </c:pt>
                <c:pt idx="10">
                  <c:v>2.5287167017047585E-2</c:v>
                </c:pt>
                <c:pt idx="11">
                  <c:v>3.2564432948075872E-2</c:v>
                </c:pt>
                <c:pt idx="12">
                  <c:v>3.2569276923623214E-2</c:v>
                </c:pt>
                <c:pt idx="13">
                  <c:v>2.7265123698988925E-2</c:v>
                </c:pt>
                <c:pt idx="14">
                  <c:v>3.4779744431849835E-3</c:v>
                </c:pt>
                <c:pt idx="15">
                  <c:v>1.2826847250074991E-2</c:v>
                </c:pt>
                <c:pt idx="16">
                  <c:v>1.6997510196568477E-2</c:v>
                </c:pt>
                <c:pt idx="17">
                  <c:v>1.6123979939482558E-2</c:v>
                </c:pt>
                <c:pt idx="18">
                  <c:v>1.0837587958522743E-2</c:v>
                </c:pt>
                <c:pt idx="19">
                  <c:v>1.1927482456735028E-2</c:v>
                </c:pt>
                <c:pt idx="20">
                  <c:v>1.0840817275554304E-2</c:v>
                </c:pt>
                <c:pt idx="21">
                  <c:v>1.0640599619586411E-2</c:v>
                </c:pt>
                <c:pt idx="22">
                  <c:v>9.3165796365726194E-3</c:v>
                </c:pt>
                <c:pt idx="23">
                  <c:v>2.076127919706261E-2</c:v>
                </c:pt>
                <c:pt idx="24">
                  <c:v>1.5508795044935964E-2</c:v>
                </c:pt>
                <c:pt idx="25">
                  <c:v>1.2926956078058938E-2</c:v>
                </c:pt>
                <c:pt idx="26">
                  <c:v>1.3094880563708777E-3</c:v>
                </c:pt>
                <c:pt idx="27">
                  <c:v>1.6293519083649066E-2</c:v>
                </c:pt>
                <c:pt idx="28">
                  <c:v>1.7720877211678587E-2</c:v>
                </c:pt>
                <c:pt idx="29">
                  <c:v>1.7515815580162908E-2</c:v>
                </c:pt>
                <c:pt idx="30">
                  <c:v>2.1897998792235418E-2</c:v>
                </c:pt>
                <c:pt idx="31">
                  <c:v>7.9005241181542285E-3</c:v>
                </c:pt>
                <c:pt idx="32">
                  <c:v>9.6653458760007638E-3</c:v>
                </c:pt>
                <c:pt idx="33">
                  <c:v>8.8838511543192222E-3</c:v>
                </c:pt>
                <c:pt idx="34">
                  <c:v>1.2615326984495967E-2</c:v>
                </c:pt>
                <c:pt idx="35">
                  <c:v>1.9295169264652134E-2</c:v>
                </c:pt>
                <c:pt idx="36">
                  <c:v>2.1662258648918353E-2</c:v>
                </c:pt>
                <c:pt idx="37">
                  <c:v>2.5592337476547211E-2</c:v>
                </c:pt>
                <c:pt idx="38">
                  <c:v>1.6414618472339271E-2</c:v>
                </c:pt>
                <c:pt idx="39">
                  <c:v>2.3509427991074139E-2</c:v>
                </c:pt>
                <c:pt idx="40">
                  <c:v>2.9591846620358186E-2</c:v>
                </c:pt>
                <c:pt idx="41">
                  <c:v>2.7132721700687368E-2</c:v>
                </c:pt>
                <c:pt idx="42">
                  <c:v>2.4416866076993227E-2</c:v>
                </c:pt>
                <c:pt idx="43">
                  <c:v>3.0095620077309926E-2</c:v>
                </c:pt>
                <c:pt idx="44">
                  <c:v>2.224515037314756E-2</c:v>
                </c:pt>
                <c:pt idx="45">
                  <c:v>2.3454529601534491E-2</c:v>
                </c:pt>
                <c:pt idx="46">
                  <c:v>2.1959355815838633E-2</c:v>
                </c:pt>
                <c:pt idx="47">
                  <c:v>1.06276823514595E-2</c:v>
                </c:pt>
                <c:pt idx="48">
                  <c:v>1.1875813384227385E-2</c:v>
                </c:pt>
                <c:pt idx="49">
                  <c:v>1.193878506634638E-2</c:v>
                </c:pt>
                <c:pt idx="50">
                  <c:v>1.627575783997437E-2</c:v>
                </c:pt>
                <c:pt idx="51">
                  <c:v>5.76271624314173E-3</c:v>
                </c:pt>
                <c:pt idx="52">
                  <c:v>5.0425785450634031E-3</c:v>
                </c:pt>
                <c:pt idx="53">
                  <c:v>1.0761699008276615E-2</c:v>
                </c:pt>
                <c:pt idx="54">
                  <c:v>1.1472148755259814E-2</c:v>
                </c:pt>
                <c:pt idx="55">
                  <c:v>1.9101410242747807E-3</c:v>
                </c:pt>
                <c:pt idx="56">
                  <c:v>-6.0436668249033154E-3</c:v>
                </c:pt>
                <c:pt idx="57">
                  <c:v>-2.3213945482669973E-2</c:v>
                </c:pt>
                <c:pt idx="58">
                  <c:v>-1.8639617907208805E-2</c:v>
                </c:pt>
                <c:pt idx="59">
                  <c:v>-1.9115942169390721E-2</c:v>
                </c:pt>
                <c:pt idx="60">
                  <c:v>-1.0060937212388987E-2</c:v>
                </c:pt>
                <c:pt idx="61">
                  <c:v>-2.3281761140336421E-2</c:v>
                </c:pt>
                <c:pt idx="62">
                  <c:v>-3.5396543984912654E-2</c:v>
                </c:pt>
                <c:pt idx="63">
                  <c:v>-3.4277585633414431E-2</c:v>
                </c:pt>
                <c:pt idx="64">
                  <c:v>-1.7108921634163554E-2</c:v>
                </c:pt>
                <c:pt idx="65">
                  <c:v>-1.1112079906220762E-2</c:v>
                </c:pt>
                <c:pt idx="66">
                  <c:v>-6.7153647675053385E-3</c:v>
                </c:pt>
                <c:pt idx="67">
                  <c:v>-6.1453903114031538E-3</c:v>
                </c:pt>
                <c:pt idx="68">
                  <c:v>-2.2766685073772885E-3</c:v>
                </c:pt>
                <c:pt idx="69">
                  <c:v>-5.2476401765790825E-3</c:v>
                </c:pt>
                <c:pt idx="70">
                  <c:v>1.4104042136128703E-2</c:v>
                </c:pt>
                <c:pt idx="71">
                  <c:v>1.787426977068618E-2</c:v>
                </c:pt>
                <c:pt idx="72">
                  <c:v>1.4967884442119272E-2</c:v>
                </c:pt>
                <c:pt idx="73">
                  <c:v>2.3328586237296722E-2</c:v>
                </c:pt>
                <c:pt idx="74">
                  <c:v>2.8313037075788694E-2</c:v>
                </c:pt>
                <c:pt idx="75">
                  <c:v>3.4826569528810358E-2</c:v>
                </c:pt>
                <c:pt idx="76">
                  <c:v>3.8952022036859546E-2</c:v>
                </c:pt>
                <c:pt idx="77">
                  <c:v>4.7540390682774492E-2</c:v>
                </c:pt>
                <c:pt idx="78">
                  <c:v>4.8108750480360785E-2</c:v>
                </c:pt>
                <c:pt idx="79">
                  <c:v>4.2452601699266568E-2</c:v>
                </c:pt>
                <c:pt idx="80">
                  <c:v>5.1606100825736467E-2</c:v>
                </c:pt>
                <c:pt idx="81">
                  <c:v>4.8615753254344085E-2</c:v>
                </c:pt>
                <c:pt idx="82">
                  <c:v>5.3653487823859924E-2</c:v>
                </c:pt>
                <c:pt idx="83">
                  <c:v>5.2337541133425702E-2</c:v>
                </c:pt>
                <c:pt idx="84">
                  <c:v>4.9875186896723323E-2</c:v>
                </c:pt>
                <c:pt idx="85">
                  <c:v>4.8394545037669934E-2</c:v>
                </c:pt>
                <c:pt idx="86">
                  <c:v>5.8022753767805524E-2</c:v>
                </c:pt>
                <c:pt idx="87">
                  <c:v>5.7783784307456898E-2</c:v>
                </c:pt>
                <c:pt idx="88">
                  <c:v>5.7066875926410354E-2</c:v>
                </c:pt>
                <c:pt idx="89">
                  <c:v>6.414876817701809E-2</c:v>
                </c:pt>
                <c:pt idx="90">
                  <c:v>7.7001449963347124E-2</c:v>
                </c:pt>
                <c:pt idx="91">
                  <c:v>7.2318940267322773E-2</c:v>
                </c:pt>
                <c:pt idx="92">
                  <c:v>7.6412099605054351E-2</c:v>
                </c:pt>
                <c:pt idx="93">
                  <c:v>7.7973474389901209E-2</c:v>
                </c:pt>
                <c:pt idx="94">
                  <c:v>7.8775959672289009E-2</c:v>
                </c:pt>
                <c:pt idx="95">
                  <c:v>8.744021726844986E-2</c:v>
                </c:pt>
                <c:pt idx="96">
                  <c:v>9.6755182246506699E-2</c:v>
                </c:pt>
                <c:pt idx="97">
                  <c:v>8.6770133984363618E-2</c:v>
                </c:pt>
                <c:pt idx="98">
                  <c:v>8.5476792513151434E-2</c:v>
                </c:pt>
                <c:pt idx="99">
                  <c:v>8.4687224498890545E-2</c:v>
                </c:pt>
                <c:pt idx="100">
                  <c:v>9.3755146724019189E-2</c:v>
                </c:pt>
                <c:pt idx="101">
                  <c:v>9.8865540926749373E-2</c:v>
                </c:pt>
                <c:pt idx="102">
                  <c:v>0.10393879798361438</c:v>
                </c:pt>
                <c:pt idx="103">
                  <c:v>0.10381931325343996</c:v>
                </c:pt>
                <c:pt idx="104">
                  <c:v>0.1084420805843771</c:v>
                </c:pt>
                <c:pt idx="105">
                  <c:v>0.1075669356687754</c:v>
                </c:pt>
                <c:pt idx="106">
                  <c:v>0.10967890900753408</c:v>
                </c:pt>
                <c:pt idx="107">
                  <c:v>0.11196688012452238</c:v>
                </c:pt>
                <c:pt idx="108">
                  <c:v>0.11626187177673786</c:v>
                </c:pt>
                <c:pt idx="109">
                  <c:v>0.11781517326900537</c:v>
                </c:pt>
                <c:pt idx="110">
                  <c:v>0.11365904224915457</c:v>
                </c:pt>
                <c:pt idx="111">
                  <c:v>0.11614077238804765</c:v>
                </c:pt>
                <c:pt idx="112">
                  <c:v>9.7793407672211341E-2</c:v>
                </c:pt>
                <c:pt idx="113">
                  <c:v>9.9540468186383402E-2</c:v>
                </c:pt>
                <c:pt idx="114">
                  <c:v>9.537626387395326E-2</c:v>
                </c:pt>
                <c:pt idx="115">
                  <c:v>8.1693647610466824E-2</c:v>
                </c:pt>
                <c:pt idx="116">
                  <c:v>9.9456505943557927E-2</c:v>
                </c:pt>
                <c:pt idx="117">
                  <c:v>0.10394364195916195</c:v>
                </c:pt>
                <c:pt idx="118">
                  <c:v>0.11804445477825887</c:v>
                </c:pt>
                <c:pt idx="119">
                  <c:v>0.11370425268759909</c:v>
                </c:pt>
                <c:pt idx="120">
                  <c:v>0.10666918553395144</c:v>
                </c:pt>
                <c:pt idx="121">
                  <c:v>0.12338735980727433</c:v>
                </c:pt>
                <c:pt idx="122">
                  <c:v>0.12342772627017107</c:v>
                </c:pt>
                <c:pt idx="123">
                  <c:v>0.12447402498845528</c:v>
                </c:pt>
                <c:pt idx="124">
                  <c:v>0.11456970965210567</c:v>
                </c:pt>
                <c:pt idx="125">
                  <c:v>0.11652344645630874</c:v>
                </c:pt>
                <c:pt idx="126">
                  <c:v>0.11540771742184242</c:v>
                </c:pt>
                <c:pt idx="127">
                  <c:v>0.11139367635138853</c:v>
                </c:pt>
                <c:pt idx="128">
                  <c:v>0.11958322434388347</c:v>
                </c:pt>
                <c:pt idx="129">
                  <c:v>0.12682496778756258</c:v>
                </c:pt>
                <c:pt idx="130">
                  <c:v>0.1279746046508623</c:v>
                </c:pt>
                <c:pt idx="131">
                  <c:v>0.1274401526821094</c:v>
                </c:pt>
                <c:pt idx="132">
                  <c:v>0.12991380952842269</c:v>
                </c:pt>
                <c:pt idx="133">
                  <c:v>0.13775136196445814</c:v>
                </c:pt>
                <c:pt idx="134">
                  <c:v>0.13109573956204001</c:v>
                </c:pt>
                <c:pt idx="135">
                  <c:v>0.12632280898912684</c:v>
                </c:pt>
                <c:pt idx="136">
                  <c:v>0.13313182395055279</c:v>
                </c:pt>
                <c:pt idx="137">
                  <c:v>0.13797095552261651</c:v>
                </c:pt>
                <c:pt idx="138">
                  <c:v>0.13240845693544268</c:v>
                </c:pt>
                <c:pt idx="139">
                  <c:v>0.13357101106686931</c:v>
                </c:pt>
                <c:pt idx="140">
                  <c:v>0.13872177173249622</c:v>
                </c:pt>
                <c:pt idx="141">
                  <c:v>0.13290900107536241</c:v>
                </c:pt>
                <c:pt idx="142">
                  <c:v>0.12230069462609361</c:v>
                </c:pt>
                <c:pt idx="143">
                  <c:v>0.12221996170029992</c:v>
                </c:pt>
                <c:pt idx="144">
                  <c:v>0.13236001717996659</c:v>
                </c:pt>
                <c:pt idx="145">
                  <c:v>0.13215011157290335</c:v>
                </c:pt>
                <c:pt idx="146">
                  <c:v>0.1233017829059333</c:v>
                </c:pt>
                <c:pt idx="147">
                  <c:v>0.12404452582323366</c:v>
                </c:pt>
                <c:pt idx="148">
                  <c:v>0.12640192725640453</c:v>
                </c:pt>
                <c:pt idx="149">
                  <c:v>0.12596596945711958</c:v>
                </c:pt>
                <c:pt idx="150">
                  <c:v>0.11333933986301226</c:v>
                </c:pt>
                <c:pt idx="151">
                  <c:v>0.11955577514911364</c:v>
                </c:pt>
                <c:pt idx="152">
                  <c:v>0.12546542531719962</c:v>
                </c:pt>
                <c:pt idx="153">
                  <c:v>0.13794673564487847</c:v>
                </c:pt>
                <c:pt idx="154">
                  <c:v>0.15370580275977419</c:v>
                </c:pt>
                <c:pt idx="155">
                  <c:v>0.15192967839231675</c:v>
                </c:pt>
                <c:pt idx="156">
                  <c:v>0.15207499765874499</c:v>
                </c:pt>
                <c:pt idx="157">
                  <c:v>0.15798464782683097</c:v>
                </c:pt>
                <c:pt idx="158">
                  <c:v>0.15811382050810074</c:v>
                </c:pt>
                <c:pt idx="159">
                  <c:v>0.15638613589611916</c:v>
                </c:pt>
                <c:pt idx="160">
                  <c:v>0.15940554732079693</c:v>
                </c:pt>
                <c:pt idx="161">
                  <c:v>0.16523446456308943</c:v>
                </c:pt>
                <c:pt idx="162">
                  <c:v>0.16063268779285855</c:v>
                </c:pt>
                <c:pt idx="163">
                  <c:v>0.15515899542405776</c:v>
                </c:pt>
                <c:pt idx="164">
                  <c:v>0.1472310221111337</c:v>
                </c:pt>
                <c:pt idx="165">
                  <c:v>0.14033643024836673</c:v>
                </c:pt>
                <c:pt idx="166">
                  <c:v>0.1319724991361575</c:v>
                </c:pt>
                <c:pt idx="167">
                  <c:v>0.13817278783710019</c:v>
                </c:pt>
                <c:pt idx="168">
                  <c:v>0.13617061127742081</c:v>
                </c:pt>
                <c:pt idx="169">
                  <c:v>0.13993276561939916</c:v>
                </c:pt>
                <c:pt idx="170">
                  <c:v>0.14151513096495227</c:v>
                </c:pt>
                <c:pt idx="171">
                  <c:v>0.14634295992740487</c:v>
                </c:pt>
                <c:pt idx="172">
                  <c:v>0.14716643577049893</c:v>
                </c:pt>
                <c:pt idx="173">
                  <c:v>0.14348501435431427</c:v>
                </c:pt>
                <c:pt idx="174">
                  <c:v>0.13751077784559351</c:v>
                </c:pt>
                <c:pt idx="175">
                  <c:v>0.14033643024836673</c:v>
                </c:pt>
                <c:pt idx="176">
                  <c:v>0.1510739093789053</c:v>
                </c:pt>
                <c:pt idx="177">
                  <c:v>0.14824825697613209</c:v>
                </c:pt>
                <c:pt idx="178">
                  <c:v>0.14857118867930619</c:v>
                </c:pt>
                <c:pt idx="179">
                  <c:v>0.14206411486034809</c:v>
                </c:pt>
                <c:pt idx="180">
                  <c:v>0.13410384837710665</c:v>
                </c:pt>
                <c:pt idx="181">
                  <c:v>0.12854942308251238</c:v>
                </c:pt>
                <c:pt idx="182">
                  <c:v>0.1371555529721018</c:v>
                </c:pt>
                <c:pt idx="183">
                  <c:v>0.13849571954027451</c:v>
                </c:pt>
                <c:pt idx="184">
                  <c:v>0.13269909546829939</c:v>
                </c:pt>
                <c:pt idx="185">
                  <c:v>0.1307292120789374</c:v>
                </c:pt>
                <c:pt idx="186">
                  <c:v>0.14653671894930942</c:v>
                </c:pt>
                <c:pt idx="187">
                  <c:v>0.14705340967438785</c:v>
                </c:pt>
                <c:pt idx="188">
                  <c:v>0.16090717974055657</c:v>
                </c:pt>
                <c:pt idx="189">
                  <c:v>0.16413649677229758</c:v>
                </c:pt>
                <c:pt idx="190">
                  <c:v>0.15911490878794043</c:v>
                </c:pt>
                <c:pt idx="191">
                  <c:v>0.15963159951301908</c:v>
                </c:pt>
                <c:pt idx="192">
                  <c:v>0.16357136629174285</c:v>
                </c:pt>
                <c:pt idx="193">
                  <c:v>0.15917949512857521</c:v>
                </c:pt>
                <c:pt idx="194">
                  <c:v>0.1588727100105598</c:v>
                </c:pt>
                <c:pt idx="195">
                  <c:v>0.15551422029754924</c:v>
                </c:pt>
              </c:numCache>
            </c:numRef>
          </c:val>
          <c:smooth val="0"/>
          <c:extLst>
            <c:ext xmlns:c16="http://schemas.microsoft.com/office/drawing/2014/chart" uri="{C3380CC4-5D6E-409C-BE32-E72D297353CC}">
              <c16:uniqueId val="{00000000-438E-4CB6-B3D3-FB2A61AD43BA}"/>
            </c:ext>
          </c:extLst>
        </c:ser>
        <c:ser>
          <c:idx val="1"/>
          <c:order val="1"/>
          <c:tx>
            <c:strRef>
              <c:f>Sheet1!$C$1</c:f>
              <c:strCache>
                <c:ptCount val="1"/>
                <c:pt idx="0">
                  <c:v>ICE BofA 5+ Year Euro Government Index</c:v>
                </c:pt>
              </c:strCache>
            </c:strRef>
          </c:tx>
          <c:spPr>
            <a:ln w="28575" cap="rnd">
              <a:solidFill>
                <a:schemeClr val="accent4"/>
              </a:solidFill>
              <a:round/>
            </a:ln>
            <a:effectLst/>
          </c:spPr>
          <c:marker>
            <c:symbol val="none"/>
          </c:marker>
          <c:cat>
            <c:numRef>
              <c:f>Sheet1!$A$2:$A$255</c:f>
              <c:numCache>
                <c:formatCode>m/d/yyyy</c:formatCode>
                <c:ptCount val="254"/>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46293</c:v>
                </c:pt>
                <c:pt idx="194">
                  <c:v>46294</c:v>
                </c:pt>
                <c:pt idx="195">
                  <c:v>46295</c:v>
                </c:pt>
              </c:numCache>
            </c:numRef>
          </c:cat>
          <c:val>
            <c:numRef>
              <c:f>Sheet1!$C$2:$C$255</c:f>
              <c:numCache>
                <c:formatCode>0.00%</c:formatCode>
                <c:ptCount val="254"/>
                <c:pt idx="0">
                  <c:v>0</c:v>
                </c:pt>
                <c:pt idx="1">
                  <c:v>0</c:v>
                </c:pt>
                <c:pt idx="2">
                  <c:v>-5.060686376244572E-3</c:v>
                </c:pt>
                <c:pt idx="3">
                  <c:v>-1.7493186690197282E-3</c:v>
                </c:pt>
                <c:pt idx="4">
                  <c:v>7.6119596995738448E-4</c:v>
                </c:pt>
                <c:pt idx="5">
                  <c:v>3.9249511446579621E-3</c:v>
                </c:pt>
                <c:pt idx="6">
                  <c:v>2.1690229592565835E-3</c:v>
                </c:pt>
                <c:pt idx="7">
                  <c:v>3.6671800057721526E-3</c:v>
                </c:pt>
                <c:pt idx="8">
                  <c:v>6.3550500009914579E-3</c:v>
                </c:pt>
                <c:pt idx="9">
                  <c:v>5.1499148473972411E-3</c:v>
                </c:pt>
                <c:pt idx="10">
                  <c:v>7.051252393195595E-3</c:v>
                </c:pt>
                <c:pt idx="11">
                  <c:v>9.0319041355744201E-3</c:v>
                </c:pt>
                <c:pt idx="12">
                  <c:v>6.7747542912284242E-3</c:v>
                </c:pt>
                <c:pt idx="13">
                  <c:v>7.4202837245065378E-3</c:v>
                </c:pt>
                <c:pt idx="14">
                  <c:v>4.2499190334241987E-3</c:v>
                </c:pt>
                <c:pt idx="15">
                  <c:v>2.8288730113616989E-3</c:v>
                </c:pt>
                <c:pt idx="16">
                  <c:v>4.2256841400247769E-3</c:v>
                </c:pt>
                <c:pt idx="17">
                  <c:v>5.3415908224661024E-3</c:v>
                </c:pt>
                <c:pt idx="18">
                  <c:v>9.2180721803252208E-3</c:v>
                </c:pt>
                <c:pt idx="19">
                  <c:v>8.6937172140446606E-3</c:v>
                </c:pt>
                <c:pt idx="20">
                  <c:v>8.9878406930297139E-3</c:v>
                </c:pt>
                <c:pt idx="21">
                  <c:v>1.0441934297000799E-2</c:v>
                </c:pt>
                <c:pt idx="22">
                  <c:v>8.7994694761517334E-3</c:v>
                </c:pt>
                <c:pt idx="23">
                  <c:v>7.4136742081247764E-3</c:v>
                </c:pt>
                <c:pt idx="24">
                  <c:v>5.2237211136594297E-3</c:v>
                </c:pt>
                <c:pt idx="25">
                  <c:v>7.2065760281652125E-3</c:v>
                </c:pt>
                <c:pt idx="26">
                  <c:v>8.2839271983801144E-3</c:v>
                </c:pt>
                <c:pt idx="27">
                  <c:v>8.2916383008253547E-3</c:v>
                </c:pt>
                <c:pt idx="28">
                  <c:v>8.7278663820167246E-3</c:v>
                </c:pt>
                <c:pt idx="29">
                  <c:v>1.2523931957231893E-2</c:v>
                </c:pt>
                <c:pt idx="30">
                  <c:v>1.3439349976095416E-2</c:v>
                </c:pt>
                <c:pt idx="31">
                  <c:v>1.5465166747082426E-2</c:v>
                </c:pt>
                <c:pt idx="32">
                  <c:v>1.8211420803672995E-2</c:v>
                </c:pt>
                <c:pt idx="33">
                  <c:v>1.8360134922261073E-2</c:v>
                </c:pt>
                <c:pt idx="34">
                  <c:v>2.0303332738476731E-2</c:v>
                </c:pt>
                <c:pt idx="35">
                  <c:v>2.0702106893505379E-2</c:v>
                </c:pt>
                <c:pt idx="36">
                  <c:v>2.0445437340683048E-2</c:v>
                </c:pt>
                <c:pt idx="37">
                  <c:v>2.2027314928033448E-2</c:v>
                </c:pt>
                <c:pt idx="38">
                  <c:v>2.4156680788999907E-2</c:v>
                </c:pt>
                <c:pt idx="39">
                  <c:v>2.5013714746491944E-2</c:v>
                </c:pt>
                <c:pt idx="40">
                  <c:v>2.5529257024263563E-2</c:v>
                </c:pt>
                <c:pt idx="41">
                  <c:v>2.6811503202310627E-2</c:v>
                </c:pt>
                <c:pt idx="42">
                  <c:v>2.9955429827866142E-2</c:v>
                </c:pt>
                <c:pt idx="43">
                  <c:v>2.4312004423969524E-2</c:v>
                </c:pt>
                <c:pt idx="44">
                  <c:v>1.4889037235812141E-2</c:v>
                </c:pt>
                <c:pt idx="45">
                  <c:v>1.9242505359216233E-2</c:v>
                </c:pt>
                <c:pt idx="46">
                  <c:v>1.0893584583082649E-2</c:v>
                </c:pt>
                <c:pt idx="47">
                  <c:v>6.6712052012487533E-3</c:v>
                </c:pt>
                <c:pt idx="48">
                  <c:v>6.937789028643504E-3</c:v>
                </c:pt>
                <c:pt idx="49">
                  <c:v>1.2212183101229179E-2</c:v>
                </c:pt>
                <c:pt idx="50">
                  <c:v>2.6746509624557824E-3</c:v>
                </c:pt>
                <c:pt idx="51">
                  <c:v>-1.2613160428386339E-3</c:v>
                </c:pt>
                <c:pt idx="52">
                  <c:v>-4.5054870001829395E-3</c:v>
                </c:pt>
                <c:pt idx="53">
                  <c:v>-3.2056154451187702E-4</c:v>
                </c:pt>
                <c:pt idx="54">
                  <c:v>3.148332969809875E-3</c:v>
                </c:pt>
                <c:pt idx="55">
                  <c:v>2.5116162250404805E-4</c:v>
                </c:pt>
                <c:pt idx="56">
                  <c:v>-1.5521347636326954E-3</c:v>
                </c:pt>
                <c:pt idx="57">
                  <c:v>-1.0056379174735786E-2</c:v>
                </c:pt>
                <c:pt idx="58">
                  <c:v>-6.6249385865769783E-3</c:v>
                </c:pt>
                <c:pt idx="59">
                  <c:v>-8.94157407835805E-3</c:v>
                </c:pt>
                <c:pt idx="60">
                  <c:v>-1.4188428499353201E-3</c:v>
                </c:pt>
                <c:pt idx="61">
                  <c:v>-1.1162371582604691E-2</c:v>
                </c:pt>
                <c:pt idx="62">
                  <c:v>-1.8031862275304067E-2</c:v>
                </c:pt>
                <c:pt idx="63">
                  <c:v>-1.0645727718769482E-2</c:v>
                </c:pt>
                <c:pt idx="64">
                  <c:v>-6.5533354924420806E-3</c:v>
                </c:pt>
                <c:pt idx="65">
                  <c:v>-2.6019462822572947E-3</c:v>
                </c:pt>
                <c:pt idx="66">
                  <c:v>-2.9203046546418809E-3</c:v>
                </c:pt>
                <c:pt idx="67">
                  <c:v>-2.8431936301888117E-3</c:v>
                </c:pt>
                <c:pt idx="68">
                  <c:v>-2.610758970766125E-3</c:v>
                </c:pt>
                <c:pt idx="69">
                  <c:v>-1.3125397947965523E-2</c:v>
                </c:pt>
                <c:pt idx="70">
                  <c:v>4.9329023928652571E-3</c:v>
                </c:pt>
                <c:pt idx="71">
                  <c:v>-3.6682815918359646E-3</c:v>
                </c:pt>
                <c:pt idx="72">
                  <c:v>-5.5564001048710177E-3</c:v>
                </c:pt>
                <c:pt idx="73">
                  <c:v>-1.0165436195033628E-2</c:v>
                </c:pt>
                <c:pt idx="74">
                  <c:v>-4.4030394962667474E-3</c:v>
                </c:pt>
                <c:pt idx="75">
                  <c:v>-5.0298419664633887E-3</c:v>
                </c:pt>
                <c:pt idx="76">
                  <c:v>-4.0516335419736871E-3</c:v>
                </c:pt>
                <c:pt idx="77">
                  <c:v>3.5074500265481756E-3</c:v>
                </c:pt>
                <c:pt idx="78">
                  <c:v>6.0587233498776705E-4</c:v>
                </c:pt>
                <c:pt idx="79">
                  <c:v>-4.913073843720861E-4</c:v>
                </c:pt>
                <c:pt idx="80">
                  <c:v>-4.5715821640002208E-4</c:v>
                </c:pt>
                <c:pt idx="81">
                  <c:v>-1.4386713990804934E-3</c:v>
                </c:pt>
                <c:pt idx="82">
                  <c:v>-9.8261476874406117E-4</c:v>
                </c:pt>
                <c:pt idx="83">
                  <c:v>-4.3600776397858532E-3</c:v>
                </c:pt>
                <c:pt idx="84">
                  <c:v>-6.1413423046502436E-3</c:v>
                </c:pt>
                <c:pt idx="85">
                  <c:v>-9.2268848688342731E-3</c:v>
                </c:pt>
                <c:pt idx="86">
                  <c:v>-3.1130822157743321E-3</c:v>
                </c:pt>
                <c:pt idx="87">
                  <c:v>-3.0403775355757334E-3</c:v>
                </c:pt>
                <c:pt idx="88">
                  <c:v>-6.4773260540526012E-3</c:v>
                </c:pt>
                <c:pt idx="89">
                  <c:v>-6.2206565012304926E-3</c:v>
                </c:pt>
                <c:pt idx="90">
                  <c:v>2.7396445402090297E-3</c:v>
                </c:pt>
                <c:pt idx="91">
                  <c:v>3.7343767556528018E-3</c:v>
                </c:pt>
                <c:pt idx="92">
                  <c:v>2.9841966463313163E-3</c:v>
                </c:pt>
                <c:pt idx="93">
                  <c:v>-1.0696400677695506E-3</c:v>
                </c:pt>
                <c:pt idx="94">
                  <c:v>-6.3473388985462176E-3</c:v>
                </c:pt>
                <c:pt idx="95">
                  <c:v>-6.6084147956227968E-3</c:v>
                </c:pt>
                <c:pt idx="96">
                  <c:v>-1.282246178047175E-3</c:v>
                </c:pt>
                <c:pt idx="97">
                  <c:v>-1.1047806631988788E-2</c:v>
                </c:pt>
                <c:pt idx="98">
                  <c:v>-1.1524793397533761E-2</c:v>
                </c:pt>
                <c:pt idx="99">
                  <c:v>-1.3631025951164499E-2</c:v>
                </c:pt>
                <c:pt idx="100">
                  <c:v>-5.5189461787080729E-3</c:v>
                </c:pt>
                <c:pt idx="101">
                  <c:v>-5.4187018469191717E-3</c:v>
                </c:pt>
                <c:pt idx="102">
                  <c:v>5.7502792520658375E-4</c:v>
                </c:pt>
                <c:pt idx="103">
                  <c:v>1.0065191863244616E-2</c:v>
                </c:pt>
                <c:pt idx="104">
                  <c:v>6.787973323991725E-3</c:v>
                </c:pt>
                <c:pt idx="105">
                  <c:v>6.6888305782666357E-3</c:v>
                </c:pt>
                <c:pt idx="106">
                  <c:v>8.4965333086577388E-3</c:v>
                </c:pt>
                <c:pt idx="107">
                  <c:v>1.2121853044012587E-2</c:v>
                </c:pt>
                <c:pt idx="108">
                  <c:v>3.6737895221539141E-3</c:v>
                </c:pt>
                <c:pt idx="109">
                  <c:v>7.6339914208476412E-3</c:v>
                </c:pt>
                <c:pt idx="110">
                  <c:v>2.0522548365136117E-3</c:v>
                </c:pt>
                <c:pt idx="111">
                  <c:v>2.2340165370098308E-3</c:v>
                </c:pt>
                <c:pt idx="112">
                  <c:v>1.0795543423420817E-3</c:v>
                </c:pt>
                <c:pt idx="113">
                  <c:v>-1.7856710091190831E-3</c:v>
                </c:pt>
                <c:pt idx="114">
                  <c:v>-1.1764939159401022E-3</c:v>
                </c:pt>
                <c:pt idx="115">
                  <c:v>-2.8971713473058269E-3</c:v>
                </c:pt>
                <c:pt idx="116">
                  <c:v>1.4529920179073841E-3</c:v>
                </c:pt>
                <c:pt idx="117">
                  <c:v>4.3281316439409689E-3</c:v>
                </c:pt>
                <c:pt idx="118">
                  <c:v>8.9812311766479525E-3</c:v>
                </c:pt>
                <c:pt idx="119">
                  <c:v>1.125049846769377E-2</c:v>
                </c:pt>
                <c:pt idx="120">
                  <c:v>1.2689169866774153E-2</c:v>
                </c:pt>
                <c:pt idx="121">
                  <c:v>1.3833717786869482E-2</c:v>
                </c:pt>
                <c:pt idx="122">
                  <c:v>6.9873604015060486E-3</c:v>
                </c:pt>
                <c:pt idx="123">
                  <c:v>1.0857232242983406E-2</c:v>
                </c:pt>
                <c:pt idx="124">
                  <c:v>1.3661870360945683E-2</c:v>
                </c:pt>
                <c:pt idx="125">
                  <c:v>1.8061605099021438E-2</c:v>
                </c:pt>
                <c:pt idx="126">
                  <c:v>1.834361113130667E-2</c:v>
                </c:pt>
                <c:pt idx="127">
                  <c:v>1.8448261807350264E-2</c:v>
                </c:pt>
                <c:pt idx="128">
                  <c:v>1.8147528811983449E-2</c:v>
                </c:pt>
                <c:pt idx="129">
                  <c:v>1.761986908751223E-2</c:v>
                </c:pt>
                <c:pt idx="130">
                  <c:v>1.4776675457323529E-2</c:v>
                </c:pt>
                <c:pt idx="131">
                  <c:v>1.2940331489278201E-2</c:v>
                </c:pt>
                <c:pt idx="132">
                  <c:v>1.0473880292845461E-2</c:v>
                </c:pt>
                <c:pt idx="133">
                  <c:v>1.0028839523145372E-2</c:v>
                </c:pt>
                <c:pt idx="134">
                  <c:v>5.9694948787263336E-3</c:v>
                </c:pt>
                <c:pt idx="135">
                  <c:v>-3.9833352060296701E-3</c:v>
                </c:pt>
                <c:pt idx="136">
                  <c:v>-7.6229755602119642E-4</c:v>
                </c:pt>
                <c:pt idx="137">
                  <c:v>9.7820842448959056E-4</c:v>
                </c:pt>
                <c:pt idx="138">
                  <c:v>-1.5444236611874551E-3</c:v>
                </c:pt>
                <c:pt idx="139">
                  <c:v>-1.4342650548259117E-3</c:v>
                </c:pt>
                <c:pt idx="140">
                  <c:v>-3.5713420182379441E-3</c:v>
                </c:pt>
                <c:pt idx="141">
                  <c:v>-6.182100989004069E-3</c:v>
                </c:pt>
                <c:pt idx="142">
                  <c:v>-4.430579147857161E-3</c:v>
                </c:pt>
                <c:pt idx="143">
                  <c:v>-6.2922595953653904E-3</c:v>
                </c:pt>
                <c:pt idx="144">
                  <c:v>-7.8565118056979077E-3</c:v>
                </c:pt>
                <c:pt idx="145">
                  <c:v>-8.6276220502279344E-3</c:v>
                </c:pt>
                <c:pt idx="146">
                  <c:v>-1.1855269216618169E-2</c:v>
                </c:pt>
                <c:pt idx="147">
                  <c:v>-8.0107338546039353E-3</c:v>
                </c:pt>
                <c:pt idx="148">
                  <c:v>-2.9214062407054708E-3</c:v>
                </c:pt>
                <c:pt idx="149">
                  <c:v>-1.1037892357417256E-3</c:v>
                </c:pt>
                <c:pt idx="150">
                  <c:v>-4.8271501307582954E-3</c:v>
                </c:pt>
                <c:pt idx="151">
                  <c:v>-7.1955601675292025E-3</c:v>
                </c:pt>
                <c:pt idx="152">
                  <c:v>-8.4293365587774227E-3</c:v>
                </c:pt>
                <c:pt idx="153">
                  <c:v>-3.7806433703245768E-3</c:v>
                </c:pt>
                <c:pt idx="154">
                  <c:v>-5.7502792520680579E-4</c:v>
                </c:pt>
                <c:pt idx="155">
                  <c:v>5.8163744158834518E-4</c:v>
                </c:pt>
                <c:pt idx="156">
                  <c:v>-7.1823411347660127E-4</c:v>
                </c:pt>
                <c:pt idx="157">
                  <c:v>-1.522391939915213E-3</c:v>
                </c:pt>
                <c:pt idx="158">
                  <c:v>-5.7965458667389447E-3</c:v>
                </c:pt>
                <c:pt idx="159">
                  <c:v>-3.8797861160498881E-3</c:v>
                </c:pt>
                <c:pt idx="160">
                  <c:v>-4.4746425904016451E-3</c:v>
                </c:pt>
                <c:pt idx="161">
                  <c:v>-1.9960739472693056E-3</c:v>
                </c:pt>
                <c:pt idx="162">
                  <c:v>-8.5284793045027341E-3</c:v>
                </c:pt>
                <c:pt idx="163">
                  <c:v>-1.079774659554833E-2</c:v>
                </c:pt>
                <c:pt idx="164">
                  <c:v>-1.487361503092155E-2</c:v>
                </c:pt>
                <c:pt idx="165">
                  <c:v>-1.4443996466111941E-2</c:v>
                </c:pt>
                <c:pt idx="166">
                  <c:v>-1.3738981385398752E-2</c:v>
                </c:pt>
                <c:pt idx="167">
                  <c:v>-1.506088466173594E-2</c:v>
                </c:pt>
                <c:pt idx="168">
                  <c:v>-1.4598218515017969E-2</c:v>
                </c:pt>
                <c:pt idx="169">
                  <c:v>-9.7953032776592064E-3</c:v>
                </c:pt>
                <c:pt idx="170">
                  <c:v>-1.0808762456184451E-2</c:v>
                </c:pt>
                <c:pt idx="171">
                  <c:v>-1.3166156632319237E-2</c:v>
                </c:pt>
                <c:pt idx="172">
                  <c:v>-1.4388917162931225E-2</c:v>
                </c:pt>
                <c:pt idx="173">
                  <c:v>-1.8376658713215255E-2</c:v>
                </c:pt>
                <c:pt idx="174">
                  <c:v>-1.9489260637465811E-2</c:v>
                </c:pt>
                <c:pt idx="175">
                  <c:v>-2.4060842801465587E-2</c:v>
                </c:pt>
                <c:pt idx="176">
                  <c:v>-2.0789132192530868E-2</c:v>
                </c:pt>
                <c:pt idx="177">
                  <c:v>-1.947824477682969E-2</c:v>
                </c:pt>
                <c:pt idx="178">
                  <c:v>-2.3366843581388519E-2</c:v>
                </c:pt>
                <c:pt idx="179">
                  <c:v>-2.0954370102073017E-2</c:v>
                </c:pt>
                <c:pt idx="180">
                  <c:v>-2.6484332141417211E-2</c:v>
                </c:pt>
                <c:pt idx="181">
                  <c:v>-3.3886990488905977E-2</c:v>
                </c:pt>
                <c:pt idx="182">
                  <c:v>-3.6013051591681666E-2</c:v>
                </c:pt>
                <c:pt idx="183">
                  <c:v>-3.6773145975575683E-2</c:v>
                </c:pt>
                <c:pt idx="184">
                  <c:v>-3.7775589293464806E-2</c:v>
                </c:pt>
                <c:pt idx="185">
                  <c:v>-3.3909022210178219E-2</c:v>
                </c:pt>
                <c:pt idx="186">
                  <c:v>-3.1992262459489162E-2</c:v>
                </c:pt>
                <c:pt idx="187">
                  <c:v>-3.8480604374177996E-2</c:v>
                </c:pt>
                <c:pt idx="188">
                  <c:v>-2.9711979307807446E-2</c:v>
                </c:pt>
                <c:pt idx="189">
                  <c:v>-3.0240740618342254E-2</c:v>
                </c:pt>
                <c:pt idx="190">
                  <c:v>-3.8932254660259846E-2</c:v>
                </c:pt>
                <c:pt idx="191">
                  <c:v>-4.3999550552886069E-2</c:v>
                </c:pt>
                <c:pt idx="192">
                  <c:v>-4.578411997594134E-2</c:v>
                </c:pt>
                <c:pt idx="193">
                  <c:v>-4.9485449149685778E-2</c:v>
                </c:pt>
                <c:pt idx="194">
                  <c:v>-4.9364274682688114E-2</c:v>
                </c:pt>
                <c:pt idx="195">
                  <c:v>-4.9342242961415872E-2</c:v>
                </c:pt>
              </c:numCache>
            </c:numRef>
          </c:val>
          <c:smooth val="0"/>
          <c:extLst>
            <c:ext xmlns:c16="http://schemas.microsoft.com/office/drawing/2014/chart" uri="{C3380CC4-5D6E-409C-BE32-E72D297353CC}">
              <c16:uniqueId val="{00000001-438E-4CB6-B3D3-FB2A61AD43BA}"/>
            </c:ext>
          </c:extLst>
        </c:ser>
        <c:dLbls>
          <c:showLegendKey val="0"/>
          <c:showVal val="0"/>
          <c:showCatName val="0"/>
          <c:showSerName val="0"/>
          <c:showPercent val="0"/>
          <c:showBubbleSize val="0"/>
        </c:dLbls>
        <c:smooth val="0"/>
        <c:axId val="1741549400"/>
        <c:axId val="1741545440"/>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Column1</c:v>
                      </c:pt>
                    </c:strCache>
                  </c:strRef>
                </c:tx>
                <c:spPr>
                  <a:ln w="28575" cap="rnd">
                    <a:solidFill>
                      <a:schemeClr val="accent3"/>
                    </a:solidFill>
                    <a:round/>
                  </a:ln>
                  <a:effectLst/>
                </c:spPr>
                <c:marker>
                  <c:symbol val="none"/>
                </c:marker>
                <c:cat>
                  <c:numRef>
                    <c:extLst>
                      <c:ext uri="{02D57815-91ED-43cb-92C2-25804820EDAC}">
                        <c15:formulaRef>
                          <c15:sqref>Sheet1!$A$2:$A$255</c15:sqref>
                        </c15:formulaRef>
                      </c:ext>
                    </c:extLst>
                    <c:numCache>
                      <c:formatCode>m/d/yyyy</c:formatCode>
                      <c:ptCount val="254"/>
                      <c:pt idx="0">
                        <c:v>46022</c:v>
                      </c:pt>
                      <c:pt idx="1">
                        <c:v>46023</c:v>
                      </c:pt>
                      <c:pt idx="2">
                        <c:v>46024</c:v>
                      </c:pt>
                      <c:pt idx="3">
                        <c:v>46027</c:v>
                      </c:pt>
                      <c:pt idx="4">
                        <c:v>46028</c:v>
                      </c:pt>
                      <c:pt idx="5">
                        <c:v>46029</c:v>
                      </c:pt>
                      <c:pt idx="6">
                        <c:v>46030</c:v>
                      </c:pt>
                      <c:pt idx="7">
                        <c:v>46031</c:v>
                      </c:pt>
                      <c:pt idx="8">
                        <c:v>46034</c:v>
                      </c:pt>
                      <c:pt idx="9">
                        <c:v>46035</c:v>
                      </c:pt>
                      <c:pt idx="10">
                        <c:v>46036</c:v>
                      </c:pt>
                      <c:pt idx="11">
                        <c:v>46037</c:v>
                      </c:pt>
                      <c:pt idx="12">
                        <c:v>46038</c:v>
                      </c:pt>
                      <c:pt idx="13">
                        <c:v>46041</c:v>
                      </c:pt>
                      <c:pt idx="14">
                        <c:v>46042</c:v>
                      </c:pt>
                      <c:pt idx="15">
                        <c:v>46043</c:v>
                      </c:pt>
                      <c:pt idx="16">
                        <c:v>46044</c:v>
                      </c:pt>
                      <c:pt idx="17">
                        <c:v>46045</c:v>
                      </c:pt>
                      <c:pt idx="18">
                        <c:v>46048</c:v>
                      </c:pt>
                      <c:pt idx="19">
                        <c:v>46049</c:v>
                      </c:pt>
                      <c:pt idx="20">
                        <c:v>46050</c:v>
                      </c:pt>
                      <c:pt idx="21">
                        <c:v>46051</c:v>
                      </c:pt>
                      <c:pt idx="22">
                        <c:v>46052</c:v>
                      </c:pt>
                      <c:pt idx="23">
                        <c:v>46055</c:v>
                      </c:pt>
                      <c:pt idx="24">
                        <c:v>46056</c:v>
                      </c:pt>
                      <c:pt idx="25">
                        <c:v>46057</c:v>
                      </c:pt>
                      <c:pt idx="26">
                        <c:v>46058</c:v>
                      </c:pt>
                      <c:pt idx="27">
                        <c:v>46059</c:v>
                      </c:pt>
                      <c:pt idx="28">
                        <c:v>46062</c:v>
                      </c:pt>
                      <c:pt idx="29">
                        <c:v>46063</c:v>
                      </c:pt>
                      <c:pt idx="30">
                        <c:v>46064</c:v>
                      </c:pt>
                      <c:pt idx="31">
                        <c:v>46065</c:v>
                      </c:pt>
                      <c:pt idx="32">
                        <c:v>46066</c:v>
                      </c:pt>
                      <c:pt idx="33">
                        <c:v>46069</c:v>
                      </c:pt>
                      <c:pt idx="34">
                        <c:v>46070</c:v>
                      </c:pt>
                      <c:pt idx="35">
                        <c:v>46071</c:v>
                      </c:pt>
                      <c:pt idx="36">
                        <c:v>46072</c:v>
                      </c:pt>
                      <c:pt idx="37">
                        <c:v>46073</c:v>
                      </c:pt>
                      <c:pt idx="38">
                        <c:v>46076</c:v>
                      </c:pt>
                      <c:pt idx="39">
                        <c:v>46077</c:v>
                      </c:pt>
                      <c:pt idx="40">
                        <c:v>46078</c:v>
                      </c:pt>
                      <c:pt idx="41">
                        <c:v>46079</c:v>
                      </c:pt>
                      <c:pt idx="42">
                        <c:v>46080</c:v>
                      </c:pt>
                      <c:pt idx="43">
                        <c:v>46083</c:v>
                      </c:pt>
                      <c:pt idx="44">
                        <c:v>46084</c:v>
                      </c:pt>
                      <c:pt idx="45">
                        <c:v>46085</c:v>
                      </c:pt>
                      <c:pt idx="46">
                        <c:v>46086</c:v>
                      </c:pt>
                      <c:pt idx="47">
                        <c:v>46087</c:v>
                      </c:pt>
                      <c:pt idx="48">
                        <c:v>46090</c:v>
                      </c:pt>
                      <c:pt idx="49">
                        <c:v>46091</c:v>
                      </c:pt>
                      <c:pt idx="50">
                        <c:v>46092</c:v>
                      </c:pt>
                      <c:pt idx="51">
                        <c:v>46093</c:v>
                      </c:pt>
                      <c:pt idx="52">
                        <c:v>46094</c:v>
                      </c:pt>
                      <c:pt idx="53">
                        <c:v>46097</c:v>
                      </c:pt>
                      <c:pt idx="54">
                        <c:v>46098</c:v>
                      </c:pt>
                      <c:pt idx="55">
                        <c:v>46099</c:v>
                      </c:pt>
                      <c:pt idx="56">
                        <c:v>46100</c:v>
                      </c:pt>
                      <c:pt idx="57">
                        <c:v>46101</c:v>
                      </c:pt>
                      <c:pt idx="58">
                        <c:v>46104</c:v>
                      </c:pt>
                      <c:pt idx="59">
                        <c:v>46105</c:v>
                      </c:pt>
                      <c:pt idx="60">
                        <c:v>46106</c:v>
                      </c:pt>
                      <c:pt idx="61">
                        <c:v>46107</c:v>
                      </c:pt>
                      <c:pt idx="62">
                        <c:v>46108</c:v>
                      </c:pt>
                      <c:pt idx="63">
                        <c:v>46111</c:v>
                      </c:pt>
                      <c:pt idx="64">
                        <c:v>46112</c:v>
                      </c:pt>
                      <c:pt idx="65">
                        <c:v>46113</c:v>
                      </c:pt>
                      <c:pt idx="66">
                        <c:v>46114</c:v>
                      </c:pt>
                      <c:pt idx="67">
                        <c:v>46115</c:v>
                      </c:pt>
                      <c:pt idx="68">
                        <c:v>46118</c:v>
                      </c:pt>
                      <c:pt idx="69">
                        <c:v>46119</c:v>
                      </c:pt>
                      <c:pt idx="70">
                        <c:v>46120</c:v>
                      </c:pt>
                      <c:pt idx="71">
                        <c:v>46121</c:v>
                      </c:pt>
                      <c:pt idx="72">
                        <c:v>46122</c:v>
                      </c:pt>
                      <c:pt idx="73">
                        <c:v>46125</c:v>
                      </c:pt>
                      <c:pt idx="74">
                        <c:v>46126</c:v>
                      </c:pt>
                      <c:pt idx="75">
                        <c:v>46127</c:v>
                      </c:pt>
                      <c:pt idx="76">
                        <c:v>46128</c:v>
                      </c:pt>
                      <c:pt idx="77">
                        <c:v>46129</c:v>
                      </c:pt>
                      <c:pt idx="78">
                        <c:v>46132</c:v>
                      </c:pt>
                      <c:pt idx="79">
                        <c:v>46133</c:v>
                      </c:pt>
                      <c:pt idx="80">
                        <c:v>46134</c:v>
                      </c:pt>
                      <c:pt idx="81">
                        <c:v>46135</c:v>
                      </c:pt>
                      <c:pt idx="82">
                        <c:v>46136</c:v>
                      </c:pt>
                      <c:pt idx="83">
                        <c:v>46139</c:v>
                      </c:pt>
                      <c:pt idx="84">
                        <c:v>46140</c:v>
                      </c:pt>
                      <c:pt idx="85">
                        <c:v>46141</c:v>
                      </c:pt>
                      <c:pt idx="86">
                        <c:v>46142</c:v>
                      </c:pt>
                      <c:pt idx="87">
                        <c:v>46143</c:v>
                      </c:pt>
                      <c:pt idx="88">
                        <c:v>46146</c:v>
                      </c:pt>
                      <c:pt idx="89">
                        <c:v>46147</c:v>
                      </c:pt>
                      <c:pt idx="90">
                        <c:v>46148</c:v>
                      </c:pt>
                      <c:pt idx="91">
                        <c:v>46149</c:v>
                      </c:pt>
                      <c:pt idx="92">
                        <c:v>46150</c:v>
                      </c:pt>
                      <c:pt idx="93">
                        <c:v>46153</c:v>
                      </c:pt>
                      <c:pt idx="94">
                        <c:v>46154</c:v>
                      </c:pt>
                      <c:pt idx="95">
                        <c:v>46155</c:v>
                      </c:pt>
                      <c:pt idx="96">
                        <c:v>46156</c:v>
                      </c:pt>
                      <c:pt idx="97">
                        <c:v>46157</c:v>
                      </c:pt>
                      <c:pt idx="98">
                        <c:v>46160</c:v>
                      </c:pt>
                      <c:pt idx="99">
                        <c:v>46161</c:v>
                      </c:pt>
                      <c:pt idx="100">
                        <c:v>46162</c:v>
                      </c:pt>
                      <c:pt idx="101">
                        <c:v>46163</c:v>
                      </c:pt>
                      <c:pt idx="102">
                        <c:v>46164</c:v>
                      </c:pt>
                      <c:pt idx="103">
                        <c:v>46167</c:v>
                      </c:pt>
                      <c:pt idx="104">
                        <c:v>46168</c:v>
                      </c:pt>
                      <c:pt idx="105">
                        <c:v>46169</c:v>
                      </c:pt>
                      <c:pt idx="106">
                        <c:v>46170</c:v>
                      </c:pt>
                      <c:pt idx="107">
                        <c:v>46171</c:v>
                      </c:pt>
                      <c:pt idx="108">
                        <c:v>46174</c:v>
                      </c:pt>
                      <c:pt idx="109">
                        <c:v>46175</c:v>
                      </c:pt>
                      <c:pt idx="110">
                        <c:v>46176</c:v>
                      </c:pt>
                      <c:pt idx="111">
                        <c:v>46177</c:v>
                      </c:pt>
                      <c:pt idx="112">
                        <c:v>46178</c:v>
                      </c:pt>
                      <c:pt idx="113">
                        <c:v>46181</c:v>
                      </c:pt>
                      <c:pt idx="114">
                        <c:v>46182</c:v>
                      </c:pt>
                      <c:pt idx="115">
                        <c:v>46183</c:v>
                      </c:pt>
                      <c:pt idx="116">
                        <c:v>46184</c:v>
                      </c:pt>
                      <c:pt idx="117">
                        <c:v>46185</c:v>
                      </c:pt>
                      <c:pt idx="118">
                        <c:v>46188</c:v>
                      </c:pt>
                      <c:pt idx="119">
                        <c:v>46189</c:v>
                      </c:pt>
                      <c:pt idx="120">
                        <c:v>46190</c:v>
                      </c:pt>
                      <c:pt idx="121">
                        <c:v>46191</c:v>
                      </c:pt>
                      <c:pt idx="122">
                        <c:v>46192</c:v>
                      </c:pt>
                      <c:pt idx="123">
                        <c:v>46195</c:v>
                      </c:pt>
                      <c:pt idx="124">
                        <c:v>46196</c:v>
                      </c:pt>
                      <c:pt idx="125">
                        <c:v>46197</c:v>
                      </c:pt>
                      <c:pt idx="126">
                        <c:v>46198</c:v>
                      </c:pt>
                      <c:pt idx="127">
                        <c:v>46199</c:v>
                      </c:pt>
                      <c:pt idx="128">
                        <c:v>46202</c:v>
                      </c:pt>
                      <c:pt idx="129">
                        <c:v>46203</c:v>
                      </c:pt>
                      <c:pt idx="130">
                        <c:v>46204</c:v>
                      </c:pt>
                      <c:pt idx="131">
                        <c:v>46205</c:v>
                      </c:pt>
                      <c:pt idx="132">
                        <c:v>46206</c:v>
                      </c:pt>
                      <c:pt idx="133">
                        <c:v>46209</c:v>
                      </c:pt>
                      <c:pt idx="134">
                        <c:v>46210</c:v>
                      </c:pt>
                      <c:pt idx="135">
                        <c:v>46211</c:v>
                      </c:pt>
                      <c:pt idx="136">
                        <c:v>46212</c:v>
                      </c:pt>
                      <c:pt idx="137">
                        <c:v>46213</c:v>
                      </c:pt>
                      <c:pt idx="138">
                        <c:v>46216</c:v>
                      </c:pt>
                      <c:pt idx="139">
                        <c:v>46217</c:v>
                      </c:pt>
                      <c:pt idx="140">
                        <c:v>46218</c:v>
                      </c:pt>
                      <c:pt idx="141">
                        <c:v>46219</c:v>
                      </c:pt>
                      <c:pt idx="142">
                        <c:v>46220</c:v>
                      </c:pt>
                      <c:pt idx="143">
                        <c:v>46223</c:v>
                      </c:pt>
                      <c:pt idx="144">
                        <c:v>46224</c:v>
                      </c:pt>
                      <c:pt idx="145">
                        <c:v>46225</c:v>
                      </c:pt>
                      <c:pt idx="146">
                        <c:v>46226</c:v>
                      </c:pt>
                      <c:pt idx="147">
                        <c:v>46227</c:v>
                      </c:pt>
                      <c:pt idx="148">
                        <c:v>46230</c:v>
                      </c:pt>
                      <c:pt idx="149">
                        <c:v>46231</c:v>
                      </c:pt>
                      <c:pt idx="150">
                        <c:v>46232</c:v>
                      </c:pt>
                      <c:pt idx="151">
                        <c:v>46233</c:v>
                      </c:pt>
                      <c:pt idx="152">
                        <c:v>46234</c:v>
                      </c:pt>
                      <c:pt idx="153">
                        <c:v>46237</c:v>
                      </c:pt>
                      <c:pt idx="154">
                        <c:v>46238</c:v>
                      </c:pt>
                      <c:pt idx="155">
                        <c:v>46239</c:v>
                      </c:pt>
                      <c:pt idx="156">
                        <c:v>46240</c:v>
                      </c:pt>
                      <c:pt idx="157">
                        <c:v>46241</c:v>
                      </c:pt>
                      <c:pt idx="158">
                        <c:v>46244</c:v>
                      </c:pt>
                      <c:pt idx="159">
                        <c:v>46245</c:v>
                      </c:pt>
                      <c:pt idx="160">
                        <c:v>46246</c:v>
                      </c:pt>
                      <c:pt idx="161">
                        <c:v>46247</c:v>
                      </c:pt>
                      <c:pt idx="162">
                        <c:v>46248</c:v>
                      </c:pt>
                      <c:pt idx="163">
                        <c:v>46251</c:v>
                      </c:pt>
                      <c:pt idx="164">
                        <c:v>46252</c:v>
                      </c:pt>
                      <c:pt idx="165">
                        <c:v>46253</c:v>
                      </c:pt>
                      <c:pt idx="166">
                        <c:v>46254</c:v>
                      </c:pt>
                      <c:pt idx="167">
                        <c:v>46255</c:v>
                      </c:pt>
                      <c:pt idx="168">
                        <c:v>46258</c:v>
                      </c:pt>
                      <c:pt idx="169">
                        <c:v>46259</c:v>
                      </c:pt>
                      <c:pt idx="170">
                        <c:v>46260</c:v>
                      </c:pt>
                      <c:pt idx="171">
                        <c:v>46261</c:v>
                      </c:pt>
                      <c:pt idx="172">
                        <c:v>46262</c:v>
                      </c:pt>
                      <c:pt idx="173">
                        <c:v>46265</c:v>
                      </c:pt>
                      <c:pt idx="174">
                        <c:v>46266</c:v>
                      </c:pt>
                      <c:pt idx="175">
                        <c:v>46267</c:v>
                      </c:pt>
                      <c:pt idx="176">
                        <c:v>46268</c:v>
                      </c:pt>
                      <c:pt idx="177">
                        <c:v>46269</c:v>
                      </c:pt>
                      <c:pt idx="178">
                        <c:v>46272</c:v>
                      </c:pt>
                      <c:pt idx="179">
                        <c:v>46273</c:v>
                      </c:pt>
                      <c:pt idx="180">
                        <c:v>46274</c:v>
                      </c:pt>
                      <c:pt idx="181">
                        <c:v>46275</c:v>
                      </c:pt>
                      <c:pt idx="182">
                        <c:v>46276</c:v>
                      </c:pt>
                      <c:pt idx="183">
                        <c:v>46279</c:v>
                      </c:pt>
                      <c:pt idx="184">
                        <c:v>46280</c:v>
                      </c:pt>
                      <c:pt idx="185">
                        <c:v>46281</c:v>
                      </c:pt>
                      <c:pt idx="186">
                        <c:v>46282</c:v>
                      </c:pt>
                      <c:pt idx="187">
                        <c:v>46283</c:v>
                      </c:pt>
                      <c:pt idx="188">
                        <c:v>46286</c:v>
                      </c:pt>
                      <c:pt idx="189">
                        <c:v>46287</c:v>
                      </c:pt>
                      <c:pt idx="190">
                        <c:v>46288</c:v>
                      </c:pt>
                      <c:pt idx="191">
                        <c:v>46289</c:v>
                      </c:pt>
                      <c:pt idx="192">
                        <c:v>46290</c:v>
                      </c:pt>
                      <c:pt idx="193">
                        <c:v>46293</c:v>
                      </c:pt>
                      <c:pt idx="194">
                        <c:v>46294</c:v>
                      </c:pt>
                      <c:pt idx="195">
                        <c:v>46295</c:v>
                      </c:pt>
                    </c:numCache>
                  </c:numRef>
                </c:cat>
                <c:val>
                  <c:numRef>
                    <c:extLst>
                      <c:ext uri="{02D57815-91ED-43cb-92C2-25804820EDAC}">
                        <c15:formulaRef>
                          <c15:sqref>Sheet1!$D$2:$D$255</c15:sqref>
                        </c15:formulaRef>
                      </c:ext>
                    </c:extLst>
                    <c:numCache>
                      <c:formatCode>General</c:formatCode>
                      <c:ptCount val="254"/>
                    </c:numCache>
                  </c:numRef>
                </c:val>
                <c:smooth val="0"/>
                <c:extLst>
                  <c:ext xmlns:c16="http://schemas.microsoft.com/office/drawing/2014/chart" uri="{C3380CC4-5D6E-409C-BE32-E72D297353CC}">
                    <c16:uniqueId val="{00000002-438E-4CB6-B3D3-FB2A61AD43BA}"/>
                  </c:ext>
                </c:extLst>
              </c15:ser>
            </c15:filteredLineSeries>
          </c:ext>
        </c:extLst>
      </c:lineChart>
      <c:dateAx>
        <c:axId val="1741549400"/>
        <c:scaling>
          <c:orientation val="minMax"/>
          <c:min val="46023"/>
        </c:scaling>
        <c:delete val="0"/>
        <c:axPos val="b"/>
        <c:numFmt formatCode="mmm\ yyyy;@" sourceLinked="0"/>
        <c:majorTickMark val="none"/>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1545440"/>
        <c:crosses val="autoZero"/>
        <c:auto val="1"/>
        <c:lblOffset val="100"/>
        <c:baseTimeUnit val="days"/>
        <c:majorUnit val="31"/>
        <c:majorTimeUnit val="days"/>
      </c:dateAx>
      <c:valAx>
        <c:axId val="174154544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154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113751482532865E-2"/>
          <c:y val="2.9247197395716778E-2"/>
          <c:w val="0.94474812997478086"/>
          <c:h val="0.6723008416939269"/>
        </c:manualLayout>
      </c:layout>
      <c:barChart>
        <c:barDir val="col"/>
        <c:grouping val="clustered"/>
        <c:varyColors val="0"/>
        <c:ser>
          <c:idx val="0"/>
          <c:order val="0"/>
          <c:tx>
            <c:strRef>
              <c:f>Sheet1!$B$1</c:f>
              <c:strCache>
                <c:ptCount val="1"/>
                <c:pt idx="0">
                  <c:v>Column11</c:v>
                </c:pt>
              </c:strCache>
            </c:strRef>
          </c:tx>
          <c:spPr>
            <a:solidFill>
              <a:srgbClr val="3A8367"/>
            </a:solidFill>
            <a:ln>
              <a:noFill/>
            </a:ln>
            <a:effectLst/>
          </c:spPr>
          <c:invertIfNegative val="0"/>
          <c:dPt>
            <c:idx val="8"/>
            <c:invertIfNegative val="0"/>
            <c:bubble3D val="0"/>
            <c:spPr>
              <a:solidFill>
                <a:srgbClr val="3A8367"/>
              </a:solidFill>
              <a:ln>
                <a:solidFill>
                  <a:srgbClr val="3A8367"/>
                </a:solidFill>
              </a:ln>
              <a:effectLst/>
            </c:spPr>
            <c:extLst>
              <c:ext xmlns:c16="http://schemas.microsoft.com/office/drawing/2014/chart" uri="{C3380CC4-5D6E-409C-BE32-E72D297353CC}">
                <c16:uniqueId val="{00000004-8A57-4248-A224-244EC339A1BC}"/>
              </c:ext>
            </c:extLst>
          </c:dPt>
          <c:dPt>
            <c:idx val="9"/>
            <c:invertIfNegative val="0"/>
            <c:bubble3D val="0"/>
            <c:spPr>
              <a:solidFill>
                <a:srgbClr val="3A8367"/>
              </a:solidFill>
              <a:ln>
                <a:noFill/>
              </a:ln>
              <a:effectLst/>
            </c:spPr>
            <c:extLst>
              <c:ext xmlns:c16="http://schemas.microsoft.com/office/drawing/2014/chart" uri="{C3380CC4-5D6E-409C-BE32-E72D297353CC}">
                <c16:uniqueId val="{0000000B-B640-4694-A69B-62A0F3D5A74E}"/>
              </c:ext>
            </c:extLst>
          </c:dPt>
          <c:dPt>
            <c:idx val="10"/>
            <c:invertIfNegative val="0"/>
            <c:bubble3D val="0"/>
            <c:spPr>
              <a:solidFill>
                <a:srgbClr val="FF0000"/>
              </a:solidFill>
              <a:ln>
                <a:noFill/>
              </a:ln>
              <a:effectLst/>
            </c:spPr>
            <c:extLst>
              <c:ext xmlns:c16="http://schemas.microsoft.com/office/drawing/2014/chart" uri="{C3380CC4-5D6E-409C-BE32-E72D297353CC}">
                <c16:uniqueId val="{0000000C-B640-4694-A69B-62A0F3D5A74E}"/>
              </c:ext>
            </c:extLst>
          </c:dPt>
          <c:cat>
            <c:strRef>
              <c:f>Sheet1!$A$2:$A$12</c:f>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f>Sheet1!$B$2:$B$12</c:f>
              <c:numCache>
                <c:formatCode>0.0%</c:formatCode>
                <c:ptCount val="11"/>
                <c:pt idx="0">
                  <c:v>0.41513907488309809</c:v>
                </c:pt>
                <c:pt idx="1">
                  <c:v>0.33906641200977727</c:v>
                </c:pt>
                <c:pt idx="2">
                  <c:v>0.14961542337016742</c:v>
                </c:pt>
                <c:pt idx="3">
                  <c:v>9.7716894977168955E-2</c:v>
                </c:pt>
                <c:pt idx="4">
                  <c:v>0.12549402591060987</c:v>
                </c:pt>
                <c:pt idx="5">
                  <c:v>4.6700357493889344E-2</c:v>
                </c:pt>
                <c:pt idx="6">
                  <c:v>6.8776642068112182E-2</c:v>
                </c:pt>
                <c:pt idx="7">
                  <c:v>9.0912706303440061E-2</c:v>
                </c:pt>
                <c:pt idx="8">
                  <c:v>2.1118873660071591E-2</c:v>
                </c:pt>
                <c:pt idx="9">
                  <c:v>7.2843450479233463E-2</c:v>
                </c:pt>
                <c:pt idx="10">
                  <c:v>-3.6255438315747401E-2</c:v>
                </c:pt>
              </c:numCache>
            </c:numRef>
          </c:val>
          <c:extLst>
            <c:ext xmlns:c16="http://schemas.microsoft.com/office/drawing/2014/chart" uri="{C3380CC4-5D6E-409C-BE32-E72D297353CC}">
              <c16:uniqueId val="{00000000-B640-4694-A69B-62A0F3D5A74E}"/>
            </c:ext>
          </c:extLst>
        </c:ser>
        <c:dLbls>
          <c:showLegendKey val="0"/>
          <c:showVal val="0"/>
          <c:showCatName val="0"/>
          <c:showSerName val="0"/>
          <c:showPercent val="0"/>
          <c:showBubbleSize val="0"/>
        </c:dLbls>
        <c:gapWidth val="219"/>
        <c:overlap val="-27"/>
        <c:axId val="1130054768"/>
        <c:axId val="1130057648"/>
        <c:extLst>
          <c:ext xmlns:c15="http://schemas.microsoft.com/office/drawing/2012/chart" uri="{02D57815-91ED-43cb-92C2-25804820EDAC}">
            <c15:filteredBarSeries>
              <c15:ser>
                <c:idx val="1"/>
                <c:order val="1"/>
                <c:tx>
                  <c:strRef>
                    <c:extLst>
                      <c:ext uri="{02D57815-91ED-43cb-92C2-25804820EDAC}">
                        <c15:formulaRef>
                          <c15:sqref>Sheet1!$C$1</c15:sqref>
                        </c15:formulaRef>
                      </c:ext>
                    </c:extLst>
                    <c:strCache>
                      <c:ptCount val="1"/>
                      <c:pt idx="0">
                        <c:v>Column1</c:v>
                      </c:pt>
                    </c:strCache>
                  </c:strRef>
                </c:tx>
                <c:spPr>
                  <a:solidFill>
                    <a:schemeClr val="accent2"/>
                  </a:solidFill>
                  <a:ln>
                    <a:noFill/>
                  </a:ln>
                  <a:effectLst/>
                </c:spPr>
                <c:invertIfNegative val="0"/>
                <c:cat>
                  <c:strRef>
                    <c:extLst>
                      <c:ex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c:ext uri="{02D57815-91ED-43cb-92C2-25804820EDAC}">
                        <c15:formulaRef>
                          <c15:sqref>Sheet1!$C$2:$C$12</c15:sqref>
                        </c15:formulaRef>
                      </c:ext>
                    </c:extLst>
                    <c:numCache>
                      <c:formatCode>General</c:formatCode>
                      <c:ptCount val="11"/>
                    </c:numCache>
                  </c:numRef>
                </c:val>
                <c:extLst>
                  <c:ext xmlns:c16="http://schemas.microsoft.com/office/drawing/2014/chart" uri="{C3380CC4-5D6E-409C-BE32-E72D297353CC}">
                    <c16:uniqueId val="{00000001-B640-4694-A69B-62A0F3D5A74E}"/>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Sheet1!$D$1</c15:sqref>
                        </c15:formulaRef>
                      </c:ext>
                    </c:extLst>
                    <c:strCache>
                      <c:ptCount val="1"/>
                      <c:pt idx="0">
                        <c:v>Column2</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Sheet1!$D$2:$D$12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2-B640-4694-A69B-62A0F3D5A74E}"/>
                  </c:ext>
                </c:extLst>
              </c15:ser>
            </c15:filteredBarSeries>
            <c15:filteredBarSeries>
              <c15:ser>
                <c:idx val="3"/>
                <c:order val="3"/>
                <c:tx>
                  <c:strRef>
                    <c:extLst xmlns:c15="http://schemas.microsoft.com/office/drawing/2012/chart">
                      <c:ext xmlns:c15="http://schemas.microsoft.com/office/drawing/2012/chart" uri="{02D57815-91ED-43cb-92C2-25804820EDAC}">
                        <c15:formulaRef>
                          <c15:sqref>Sheet1!$E$1</c15:sqref>
                        </c15:formulaRef>
                      </c:ext>
                    </c:extLst>
                    <c:strCache>
                      <c:ptCount val="1"/>
                      <c:pt idx="0">
                        <c:v>Column3</c:v>
                      </c:pt>
                    </c:strCache>
                  </c:strRef>
                </c:tx>
                <c:spPr>
                  <a:solidFill>
                    <a:schemeClr val="accent4"/>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Sheet1!$E$2:$E$12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3-B640-4694-A69B-62A0F3D5A74E}"/>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Column4</c:v>
                      </c:pt>
                    </c:strCache>
                  </c:strRef>
                </c:tx>
                <c:spPr>
                  <a:solidFill>
                    <a:schemeClr val="accent5"/>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4-B640-4694-A69B-62A0F3D5A74E}"/>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Column5</c:v>
                      </c:pt>
                    </c:strCache>
                  </c:strRef>
                </c:tx>
                <c:spPr>
                  <a:solidFill>
                    <a:schemeClr val="accent6"/>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5-B640-4694-A69B-62A0F3D5A74E}"/>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Column6</c:v>
                      </c:pt>
                    </c:strCache>
                  </c:strRef>
                </c:tx>
                <c:spPr>
                  <a:solidFill>
                    <a:schemeClr val="accent1">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6-B640-4694-A69B-62A0F3D5A74E}"/>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Column7</c:v>
                      </c:pt>
                    </c:strCache>
                  </c:strRef>
                </c:tx>
                <c:spPr>
                  <a:solidFill>
                    <a:schemeClr val="accent2">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7-B640-4694-A69B-62A0F3D5A74E}"/>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Column8</c:v>
                      </c:pt>
                    </c:strCache>
                  </c:strRef>
                </c:tx>
                <c:spPr>
                  <a:solidFill>
                    <a:schemeClr val="accent3">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8-B640-4694-A69B-62A0F3D5A74E}"/>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Column9</c:v>
                      </c:pt>
                    </c:strCache>
                  </c:strRef>
                </c:tx>
                <c:spPr>
                  <a:solidFill>
                    <a:schemeClr val="accent4">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9-B640-4694-A69B-62A0F3D5A74E}"/>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Column10</c:v>
                      </c:pt>
                    </c:strCache>
                  </c:strRef>
                </c:tx>
                <c:spPr>
                  <a:solidFill>
                    <a:schemeClr val="accent5">
                      <a:lumMod val="60000"/>
                    </a:schemeClr>
                  </a:solidFill>
                  <a:ln>
                    <a:noFill/>
                  </a:ln>
                  <a:effectLst/>
                </c:spPr>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Energy</c:v>
                      </c:pt>
                      <c:pt idx="1">
                        <c:v>Information Technology</c:v>
                      </c:pt>
                      <c:pt idx="2">
                        <c:v>Materials</c:v>
                      </c:pt>
                      <c:pt idx="3">
                        <c:v>Financials </c:v>
                      </c:pt>
                      <c:pt idx="4">
                        <c:v>Industrials</c:v>
                      </c:pt>
                      <c:pt idx="5">
                        <c:v>Real Estate</c:v>
                      </c:pt>
                      <c:pt idx="6">
                        <c:v>Consumer Staples</c:v>
                      </c:pt>
                      <c:pt idx="7">
                        <c:v>Health Care</c:v>
                      </c:pt>
                      <c:pt idx="8">
                        <c:v>Utilities </c:v>
                      </c:pt>
                      <c:pt idx="9">
                        <c:v>Communication Services</c:v>
                      </c:pt>
                      <c:pt idx="10">
                        <c:v>Consumer Discretionary </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A-B640-4694-A69B-62A0F3D5A74E}"/>
                  </c:ext>
                </c:extLst>
              </c15:ser>
            </c15:filteredBarSeries>
          </c:ext>
        </c:extLst>
      </c:barChart>
      <c:catAx>
        <c:axId val="1130054768"/>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30057648"/>
        <c:crosses val="autoZero"/>
        <c:auto val="1"/>
        <c:lblAlgn val="ctr"/>
        <c:lblOffset val="100"/>
        <c:noMultiLvlLbl val="0"/>
      </c:catAx>
      <c:valAx>
        <c:axId val="113005764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3005476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10 Year Annualised Return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US Equity</c:v>
                </c:pt>
                <c:pt idx="1">
                  <c:v>European Equity </c:v>
                </c:pt>
                <c:pt idx="2">
                  <c:v>UK Equity</c:v>
                </c:pt>
                <c:pt idx="3">
                  <c:v>Japan Equity</c:v>
                </c:pt>
                <c:pt idx="4">
                  <c:v>Asia-Pacific ex-Japan Equity</c:v>
                </c:pt>
                <c:pt idx="5">
                  <c:v>Emerging Market Equity</c:v>
                </c:pt>
                <c:pt idx="6">
                  <c:v>World Equity </c:v>
                </c:pt>
              </c:strCache>
            </c:strRef>
          </c:cat>
          <c:val>
            <c:numRef>
              <c:f>Sheet1!$B$2:$B$8</c:f>
              <c:numCache>
                <c:formatCode>0.0%</c:formatCode>
                <c:ptCount val="7"/>
                <c:pt idx="0">
                  <c:v>0.1462</c:v>
                </c:pt>
                <c:pt idx="1">
                  <c:v>9.0399999999999994E-2</c:v>
                </c:pt>
                <c:pt idx="2">
                  <c:v>8.48E-2</c:v>
                </c:pt>
                <c:pt idx="3">
                  <c:v>9.4500000000000001E-2</c:v>
                </c:pt>
                <c:pt idx="4">
                  <c:v>9.4100000000000003E-2</c:v>
                </c:pt>
                <c:pt idx="5">
                  <c:v>8.9700000000000002E-2</c:v>
                </c:pt>
                <c:pt idx="6">
                  <c:v>0.12690000000000001</c:v>
                </c:pt>
              </c:numCache>
            </c:numRef>
          </c:val>
          <c:extLst>
            <c:ext xmlns:c16="http://schemas.microsoft.com/office/drawing/2014/chart" uri="{C3380CC4-5D6E-409C-BE32-E72D297353CC}">
              <c16:uniqueId val="{00000000-A68E-4EBD-9B05-80B1EB8FFF1F}"/>
            </c:ext>
          </c:extLst>
        </c:ser>
        <c:dLbls>
          <c:showLegendKey val="0"/>
          <c:showVal val="0"/>
          <c:showCatName val="0"/>
          <c:showSerName val="0"/>
          <c:showPercent val="0"/>
          <c:showBubbleSize val="0"/>
        </c:dLbls>
        <c:gapWidth val="219"/>
        <c:overlap val="-27"/>
        <c:axId val="685516400"/>
        <c:axId val="685514960"/>
      </c:barChart>
      <c:catAx>
        <c:axId val="68551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514960"/>
        <c:crosses val="autoZero"/>
        <c:auto val="1"/>
        <c:lblAlgn val="ctr"/>
        <c:lblOffset val="100"/>
        <c:noMultiLvlLbl val="0"/>
      </c:catAx>
      <c:valAx>
        <c:axId val="68551496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516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E"/>
              <a:t>Companies with a Market Cap Surpassing</a:t>
            </a:r>
            <a:r>
              <a:rPr lang="en-IE" baseline="0"/>
              <a:t> </a:t>
            </a:r>
            <a:r>
              <a:rPr lang="en-IE"/>
              <a:t>$1 Trillion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2866766791967985E-2"/>
          <c:y val="6.2264905254517923E-2"/>
          <c:w val="0.90049153999079778"/>
          <c:h val="0.72968835786213115"/>
        </c:manualLayout>
      </c:layout>
      <c:barChart>
        <c:barDir val="col"/>
        <c:grouping val="stacked"/>
        <c:varyColors val="0"/>
        <c:ser>
          <c:idx val="0"/>
          <c:order val="0"/>
          <c:tx>
            <c:strRef>
              <c:f>Sheet1!$B$1</c:f>
              <c:strCache>
                <c:ptCount val="1"/>
                <c:pt idx="0">
                  <c:v>Oct-26</c:v>
                </c:pt>
              </c:strCache>
            </c:strRef>
          </c:tx>
          <c:spPr>
            <a:solidFill>
              <a:schemeClr val="accent3"/>
            </a:solidFill>
            <a:ln>
              <a:noFill/>
            </a:ln>
            <a:effectLst/>
          </c:spPr>
          <c:invertIfNegative val="0"/>
          <c:dLbls>
            <c:dLbl>
              <c:idx val="0"/>
              <c:layout>
                <c:manualLayout>
                  <c:x val="-1.1025358324145535E-3"/>
                  <c:y val="-0.39891842054130133"/>
                </c:manualLayout>
              </c:layout>
              <c:tx>
                <c:rich>
                  <a:bodyPr/>
                  <a:lstStyle/>
                  <a:p>
                    <a:r>
                      <a:rPr lang="en-US"/>
                      <a:t>$4.91T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FC03-4715-AD82-B1CE9203A4D9}"/>
                </c:ext>
              </c:extLst>
            </c:dLbl>
            <c:dLbl>
              <c:idx val="1"/>
              <c:layout>
                <c:manualLayout>
                  <c:x val="-2.0212923426183892E-17"/>
                  <c:y val="-0.38179232389908524"/>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C03-4715-AD82-B1CE9203A4D9}"/>
                </c:ext>
              </c:extLst>
            </c:dLbl>
            <c:dLbl>
              <c:idx val="2"/>
              <c:layout>
                <c:manualLayout>
                  <c:x val="-1.1025358324145535E-3"/>
                  <c:y val="-0.29819832911793842"/>
                </c:manualLayout>
              </c:layout>
              <c:tx>
                <c:rich>
                  <a:bodyPr/>
                  <a:lstStyle/>
                  <a:p>
                    <a:r>
                      <a:rPr lang="en-US"/>
                      <a:t>$4.2T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FC03-4715-AD82-B1CE9203A4D9}"/>
                </c:ext>
              </c:extLst>
            </c:dLbl>
            <c:dLbl>
              <c:idx val="3"/>
              <c:layout>
                <c:manualLayout>
                  <c:x val="-1.1025358324145535E-3"/>
                  <c:y val="-0.29993637447729377"/>
                </c:manualLayout>
              </c:layout>
              <c:tx>
                <c:rich>
                  <a:bodyPr/>
                  <a:lstStyle/>
                  <a:p>
                    <a:r>
                      <a:rPr lang="en-US"/>
                      <a:t>$2.93T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FC03-4715-AD82-B1CE9203A4D9}"/>
                </c:ext>
              </c:extLst>
            </c:dLbl>
            <c:dLbl>
              <c:idx val="4"/>
              <c:layout>
                <c:manualLayout>
                  <c:x val="-8.0851693704735569E-17"/>
                  <c:y val="-0.21879451133258188"/>
                </c:manualLayout>
              </c:layout>
              <c:tx>
                <c:rich>
                  <a:bodyPr/>
                  <a:lstStyle/>
                  <a:p>
                    <a:r>
                      <a:rPr lang="en-US"/>
                      <a:t>$2.66T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FC03-4715-AD82-B1CE9203A4D9}"/>
                </c:ext>
              </c:extLst>
            </c:dLbl>
            <c:dLbl>
              <c:idx val="5"/>
              <c:layout>
                <c:manualLayout>
                  <c:x val="1.1025358324144726E-3"/>
                  <c:y val="-0.1876285278193390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C03-4715-AD82-B1CE9203A4D9}"/>
                </c:ext>
              </c:extLst>
            </c:dLbl>
            <c:dLbl>
              <c:idx val="6"/>
              <c:layout>
                <c:manualLayout>
                  <c:x val="1.1025358324145535E-3"/>
                  <c:y val="-0.14385082998922891"/>
                </c:manualLayout>
              </c:layout>
              <c:tx>
                <c:rich>
                  <a:bodyPr/>
                  <a:lstStyle/>
                  <a:p>
                    <a:r>
                      <a:rPr lang="en-US"/>
                      <a:t>$1.76T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FC03-4715-AD82-B1CE9203A4D9}"/>
                </c:ext>
              </c:extLst>
            </c:dLbl>
            <c:dLbl>
              <c:idx val="7"/>
              <c:layout>
                <c:manualLayout>
                  <c:x val="1.1025358324145535E-3"/>
                  <c:y val="-0.13441894041280211"/>
                </c:manualLayout>
              </c:layout>
              <c:tx>
                <c:rich>
                  <a:bodyPr/>
                  <a:lstStyle/>
                  <a:p>
                    <a:r>
                      <a:rPr lang="en-US"/>
                      <a:t>$1.64T</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B70-46EA-97C0-9EEFB32622F4}"/>
                </c:ext>
              </c:extLst>
            </c:dLbl>
            <c:dLbl>
              <c:idx val="8"/>
              <c:layout>
                <c:manualLayout>
                  <c:x val="0"/>
                  <c:y val="-0.168980280804994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B0D-472E-902E-49313FF1DE60}"/>
                </c:ext>
              </c:extLst>
            </c:dLbl>
            <c:dLbl>
              <c:idx val="9"/>
              <c:layout>
                <c:manualLayout>
                  <c:x val="-1.1025358324144726E-3"/>
                  <c:y val="-0.13745036002756925"/>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B0D-472E-902E-49313FF1DE60}"/>
                </c:ext>
              </c:extLst>
            </c:dLbl>
            <c:dLbl>
              <c:idx val="10"/>
              <c:layout>
                <c:manualLayout>
                  <c:x val="1.1025358324145535E-3"/>
                  <c:y val="-0.106486846098986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25E-49A1-A541-02ECD3406136}"/>
                </c:ext>
              </c:extLst>
            </c:dLbl>
            <c:dLbl>
              <c:idx val="11"/>
              <c:layout>
                <c:manualLayout>
                  <c:x val="0"/>
                  <c:y val="-0.1036840211765769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493-4B25-8ABF-D8F0ECC1C048}"/>
                </c:ext>
              </c:extLst>
            </c:dLbl>
            <c:dLbl>
              <c:idx val="12"/>
              <c:layout>
                <c:manualLayout>
                  <c:x val="-2.205071664829107E-3"/>
                  <c:y val="-9.9075842457618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493-4B25-8ABF-D8F0ECC1C048}"/>
                </c:ext>
              </c:extLst>
            </c:dLbl>
            <c:dLbl>
              <c:idx val="13"/>
              <c:layout>
                <c:manualLayout>
                  <c:x val="-1.1025358324145535E-3"/>
                  <c:y val="-0.1059881105360563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F493-4B25-8ABF-D8F0ECC1C048}"/>
                </c:ext>
              </c:extLst>
            </c:dLbl>
            <c:numFmt formatCode="\$#,###.##&quot;T&quot;" sourceLinked="0"/>
            <c:spPr>
              <a:noFill/>
              <a:ln>
                <a:solidFill>
                  <a:schemeClr val="bg1"/>
                </a:solid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Sheet1!$A$2:$A$15</c:f>
              <c:strCache>
                <c:ptCount val="14"/>
                <c:pt idx="0">
                  <c:v>Nvidia</c:v>
                </c:pt>
                <c:pt idx="1">
                  <c:v>Apple</c:v>
                </c:pt>
                <c:pt idx="2">
                  <c:v>Alphabet</c:v>
                </c:pt>
                <c:pt idx="3">
                  <c:v>Microsoft</c:v>
                </c:pt>
                <c:pt idx="4">
                  <c:v>Amazon</c:v>
                </c:pt>
                <c:pt idx="5">
                  <c:v>TSMC</c:v>
                </c:pt>
                <c:pt idx="6">
                  <c:v>Broadcom</c:v>
                </c:pt>
                <c:pt idx="7">
                  <c:v>Meta</c:v>
                </c:pt>
                <c:pt idx="8">
                  <c:v>SpaceX</c:v>
                </c:pt>
                <c:pt idx="9">
                  <c:v>Tesla</c:v>
                </c:pt>
                <c:pt idx="10">
                  <c:v>SK Hynix </c:v>
                </c:pt>
                <c:pt idx="11">
                  <c:v>Eli Lilly</c:v>
                </c:pt>
                <c:pt idx="12">
                  <c:v>Micron Technology </c:v>
                </c:pt>
                <c:pt idx="13">
                  <c:v>Berkshire Hathaway</c:v>
                </c:pt>
              </c:strCache>
            </c:strRef>
          </c:cat>
          <c:val>
            <c:numRef>
              <c:f>Sheet1!$B$2:$B$15</c:f>
              <c:numCache>
                <c:formatCode>0.00</c:formatCode>
                <c:ptCount val="14"/>
                <c:pt idx="0">
                  <c:v>5.2629999999999999</c:v>
                </c:pt>
                <c:pt idx="1">
                  <c:v>5.0659999999999998</c:v>
                </c:pt>
                <c:pt idx="2">
                  <c:v>3.9209999999999998</c:v>
                </c:pt>
                <c:pt idx="3">
                  <c:v>3.9449999999999998</c:v>
                </c:pt>
                <c:pt idx="4">
                  <c:v>2.73</c:v>
                </c:pt>
                <c:pt idx="5">
                  <c:v>2.266</c:v>
                </c:pt>
                <c:pt idx="6">
                  <c:v>1.6339999999999999</c:v>
                </c:pt>
                <c:pt idx="7">
                  <c:v>1.5860000000000001</c:v>
                </c:pt>
                <c:pt idx="8">
                  <c:v>2.0179999999999998</c:v>
                </c:pt>
                <c:pt idx="9">
                  <c:v>1.611</c:v>
                </c:pt>
                <c:pt idx="10">
                  <c:v>1.0249999999999999</c:v>
                </c:pt>
                <c:pt idx="11">
                  <c:v>1.143</c:v>
                </c:pt>
                <c:pt idx="12">
                  <c:v>1.0509999999999999</c:v>
                </c:pt>
                <c:pt idx="13">
                  <c:v>1.1619999999999999</c:v>
                </c:pt>
              </c:numCache>
            </c:numRef>
          </c:val>
          <c:extLst>
            <c:ext xmlns:c16="http://schemas.microsoft.com/office/drawing/2014/chart" uri="{C3380CC4-5D6E-409C-BE32-E72D297353CC}">
              <c16:uniqueId val="{00000000-FC03-4715-AD82-B1CE9203A4D9}"/>
            </c:ext>
          </c:extLst>
        </c:ser>
        <c:ser>
          <c:idx val="1"/>
          <c:order val="1"/>
          <c:tx>
            <c:strRef>
              <c:f>Sheet1!$C$1</c:f>
              <c:strCache>
                <c:ptCount val="1"/>
                <c:pt idx="0">
                  <c:v>Column1</c:v>
                </c:pt>
              </c:strCache>
            </c:strRef>
          </c:tx>
          <c:spPr>
            <a:solidFill>
              <a:schemeClr val="accent2"/>
            </a:solidFill>
            <a:ln>
              <a:noFill/>
            </a:ln>
            <a:effectLst>
              <a:softEdge rad="0"/>
            </a:effectLst>
          </c:spPr>
          <c:invertIfNegative val="0"/>
          <c:cat>
            <c:strRef>
              <c:f>Sheet1!$A$2:$A$15</c:f>
              <c:strCache>
                <c:ptCount val="14"/>
                <c:pt idx="0">
                  <c:v>Nvidia</c:v>
                </c:pt>
                <c:pt idx="1">
                  <c:v>Apple</c:v>
                </c:pt>
                <c:pt idx="2">
                  <c:v>Alphabet</c:v>
                </c:pt>
                <c:pt idx="3">
                  <c:v>Microsoft</c:v>
                </c:pt>
                <c:pt idx="4">
                  <c:v>Amazon</c:v>
                </c:pt>
                <c:pt idx="5">
                  <c:v>TSMC</c:v>
                </c:pt>
                <c:pt idx="6">
                  <c:v>Broadcom</c:v>
                </c:pt>
                <c:pt idx="7">
                  <c:v>Meta</c:v>
                </c:pt>
                <c:pt idx="8">
                  <c:v>SpaceX</c:v>
                </c:pt>
                <c:pt idx="9">
                  <c:v>Tesla</c:v>
                </c:pt>
                <c:pt idx="10">
                  <c:v>SK Hynix </c:v>
                </c:pt>
                <c:pt idx="11">
                  <c:v>Eli Lilly</c:v>
                </c:pt>
                <c:pt idx="12">
                  <c:v>Micron Technology </c:v>
                </c:pt>
                <c:pt idx="13">
                  <c:v>Berkshire Hathaway</c:v>
                </c:pt>
              </c:strCache>
            </c:strRef>
          </c:cat>
          <c:val>
            <c:numRef>
              <c:f>Sheet1!$C$2:$C$15</c:f>
              <c:numCache>
                <c:formatCode>General</c:formatCode>
                <c:ptCount val="14"/>
              </c:numCache>
            </c:numRef>
          </c:val>
          <c:extLst>
            <c:ext xmlns:c16="http://schemas.microsoft.com/office/drawing/2014/chart" uri="{C3380CC4-5D6E-409C-BE32-E72D297353CC}">
              <c16:uniqueId val="{00000001-FC03-4715-AD82-B1CE9203A4D9}"/>
            </c:ext>
          </c:extLst>
        </c:ser>
        <c:dLbls>
          <c:showLegendKey val="0"/>
          <c:showVal val="0"/>
          <c:showCatName val="0"/>
          <c:showSerName val="0"/>
          <c:showPercent val="0"/>
          <c:showBubbleSize val="0"/>
        </c:dLbls>
        <c:gapWidth val="100"/>
        <c:overlap val="100"/>
        <c:axId val="20479096"/>
        <c:axId val="20477456"/>
      </c:barChart>
      <c:catAx>
        <c:axId val="20479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t"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20477456"/>
        <c:crosses val="autoZero"/>
        <c:auto val="1"/>
        <c:lblAlgn val="ctr"/>
        <c:lblOffset val="100"/>
        <c:noMultiLvlLbl val="0"/>
      </c:catAx>
      <c:valAx>
        <c:axId val="20477456"/>
        <c:scaling>
          <c:orientation val="minMax"/>
          <c:max val="5.5"/>
          <c:min val="0"/>
        </c:scaling>
        <c:delete val="0"/>
        <c:axPos val="l"/>
        <c:numFmt formatCode="\$#,###&quot;T&quot;;\-#,##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479096"/>
        <c:crosses val="autoZero"/>
        <c:crossBetween val="between"/>
        <c:majorUnit val="1"/>
      </c:valAx>
      <c:spPr>
        <a:noFill/>
        <a:ln>
          <a:noFill/>
        </a:ln>
        <a:effectLst>
          <a:softEdge rad="0"/>
        </a:effectLst>
      </c:spPr>
    </c:plotArea>
    <c:legend>
      <c:legendPos val="b"/>
      <c:legendEntry>
        <c:idx val="1"/>
        <c:delete val="1"/>
      </c:legendEntry>
      <c:layout>
        <c:manualLayout>
          <c:xMode val="edge"/>
          <c:yMode val="edge"/>
          <c:x val="0.46211782375053173"/>
          <c:y val="0.9545254965772767"/>
          <c:w val="6.6944065839620107E-2"/>
          <c:h val="4.547450342272330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726584543979309E-2"/>
          <c:y val="1.6648770949099976E-2"/>
          <c:w val="0.94474812997478086"/>
          <c:h val="0.90310361739511369"/>
        </c:manualLayout>
      </c:layout>
      <c:barChart>
        <c:barDir val="col"/>
        <c:grouping val="clustered"/>
        <c:varyColors val="0"/>
        <c:ser>
          <c:idx val="1"/>
          <c:order val="1"/>
          <c:tx>
            <c:strRef>
              <c:f>Sheet1!$B$1</c:f>
              <c:strCache>
                <c:ptCount val="1"/>
                <c:pt idx="0">
                  <c:v>Index Weight of the Top 7 Largest Companies in the S&amp;P 500</c:v>
                </c:pt>
              </c:strCache>
            </c:strRef>
          </c:tx>
          <c:spPr>
            <a:solidFill>
              <a:schemeClr val="accent3"/>
            </a:solidFill>
            <a:ln>
              <a:noFill/>
            </a:ln>
            <a:effectLst/>
          </c:spPr>
          <c:invertIfNegative val="0"/>
          <c:dPt>
            <c:idx val="12"/>
            <c:invertIfNegative val="0"/>
            <c:bubble3D val="0"/>
            <c:spPr>
              <a:solidFill>
                <a:schemeClr val="tx2"/>
              </a:solidFill>
              <a:ln>
                <a:noFill/>
              </a:ln>
              <a:effectLst/>
            </c:spPr>
            <c:extLst>
              <c:ext xmlns:c16="http://schemas.microsoft.com/office/drawing/2014/chart" uri="{C3380CC4-5D6E-409C-BE32-E72D297353CC}">
                <c16:uniqueId val="{00000004-BA7B-46A2-8644-2E30B958A045}"/>
              </c:ext>
            </c:extLst>
          </c:dPt>
          <c:dLbls>
            <c:dLbl>
              <c:idx val="0"/>
              <c:layout>
                <c:manualLayout>
                  <c:x val="1.087547580206624E-3"/>
                  <c:y val="-1.763779702526360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A7B-46A2-8644-2E30B958A045}"/>
                </c:ext>
              </c:extLst>
            </c:dLbl>
            <c:dLbl>
              <c:idx val="2"/>
              <c:layout>
                <c:manualLayout>
                  <c:x val="-3.9876283953341573E-17"/>
                  <c:y val="-2.0157482314586968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A7B-46A2-8644-2E30B958A04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28575" cap="rnd">
                <a:solidFill>
                  <a:schemeClr val="accent4"/>
                </a:solidFill>
                <a:prstDash val="lgDash"/>
              </a:ln>
              <a:effectLst/>
            </c:spPr>
            <c:trendlineType val="exp"/>
            <c:dispRSqr val="0"/>
            <c:dispEq val="0"/>
          </c:trendline>
          <c:cat>
            <c:numRef>
              <c:f>Sheet1!$A$2:$A$14</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Sheet1!$B$2:$B$14</c:f>
              <c:numCache>
                <c:formatCode>0.0%</c:formatCode>
                <c:ptCount val="13"/>
                <c:pt idx="0">
                  <c:v>9.8000000000000004E-2</c:v>
                </c:pt>
                <c:pt idx="1">
                  <c:v>0.124</c:v>
                </c:pt>
                <c:pt idx="2">
                  <c:v>0.125</c:v>
                </c:pt>
                <c:pt idx="3">
                  <c:v>0.153</c:v>
                </c:pt>
                <c:pt idx="4">
                  <c:v>0.16600000000000001</c:v>
                </c:pt>
                <c:pt idx="5">
                  <c:v>0.192</c:v>
                </c:pt>
                <c:pt idx="6">
                  <c:v>0.26900000000000002</c:v>
                </c:pt>
                <c:pt idx="7">
                  <c:v>0.29099999999999998</c:v>
                </c:pt>
                <c:pt idx="8">
                  <c:v>0.216</c:v>
                </c:pt>
                <c:pt idx="9">
                  <c:v>0.30099999999999999</c:v>
                </c:pt>
                <c:pt idx="10">
                  <c:v>0.34599999999999997</c:v>
                </c:pt>
                <c:pt idx="11">
                  <c:v>0.32</c:v>
                </c:pt>
                <c:pt idx="12">
                  <c:v>0.34899999999999998</c:v>
                </c:pt>
              </c:numCache>
            </c:numRef>
          </c:val>
          <c:extLst>
            <c:ext xmlns:c16="http://schemas.microsoft.com/office/drawing/2014/chart" uri="{C3380CC4-5D6E-409C-BE32-E72D297353CC}">
              <c16:uniqueId val="{00000001-28D2-4D6E-98C0-8477DB84C8F8}"/>
            </c:ext>
          </c:extLst>
        </c:ser>
        <c:dLbls>
          <c:showLegendKey val="0"/>
          <c:showVal val="0"/>
          <c:showCatName val="0"/>
          <c:showSerName val="0"/>
          <c:showPercent val="0"/>
          <c:showBubbleSize val="0"/>
        </c:dLbls>
        <c:gapWidth val="219"/>
        <c:overlap val="-27"/>
        <c:axId val="1267928400"/>
        <c:axId val="1267927680"/>
        <c:extLst>
          <c:ext xmlns:c15="http://schemas.microsoft.com/office/drawing/2012/chart" uri="{02D57815-91ED-43cb-92C2-25804820EDAC}">
            <c15:filteredBarSeries>
              <c15:ser>
                <c:idx val="0"/>
                <c:order val="0"/>
                <c:tx>
                  <c:strRef>
                    <c:extLst>
                      <c:ext uri="{02D57815-91ED-43cb-92C2-25804820EDAC}">
                        <c15:formulaRef>
                          <c15:sqref>Sheet1!$A$1</c15:sqref>
                        </c15:formulaRef>
                      </c:ext>
                    </c:extLst>
                    <c:strCache>
                      <c:ptCount val="1"/>
                      <c:pt idx="0">
                        <c:v> </c:v>
                      </c:pt>
                    </c:strCache>
                  </c:strRef>
                </c:tx>
                <c:spPr>
                  <a:solidFill>
                    <a:schemeClr val="accent1"/>
                  </a:solidFill>
                  <a:ln>
                    <a:noFill/>
                  </a:ln>
                  <a:effectLst/>
                </c:spPr>
                <c:invertIfNegative val="0"/>
                <c:cat>
                  <c:numRef>
                    <c:extLst>
                      <c:ext uri="{02D57815-91ED-43cb-92C2-25804820EDAC}">
                        <c15:formulaRef>
                          <c15:sqref>Sheet1!$A$2:$A$14</c15:sqref>
                        </c15:formulaRef>
                      </c:ext>
                    </c:extLst>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extLst>
                      <c:ext uri="{02D57815-91ED-43cb-92C2-25804820EDAC}">
                        <c15:formulaRef>
                          <c15:sqref>Sheet1!$A$2:$A$14</c15:sqref>
                        </c15:formulaRef>
                      </c:ext>
                    </c:extLst>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val>
                <c:extLst>
                  <c:ext xmlns:c16="http://schemas.microsoft.com/office/drawing/2014/chart" uri="{C3380CC4-5D6E-409C-BE32-E72D297353CC}">
                    <c16:uniqueId val="{00000000-28D2-4D6E-98C0-8477DB84C8F8}"/>
                  </c:ext>
                </c:extLst>
              </c15:ser>
            </c15:filteredBarSeries>
          </c:ext>
        </c:extLst>
      </c:barChart>
      <c:catAx>
        <c:axId val="1267928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7927680"/>
        <c:crosses val="autoZero"/>
        <c:auto val="1"/>
        <c:lblAlgn val="ctr"/>
        <c:lblOffset val="100"/>
        <c:noMultiLvlLbl val="0"/>
      </c:catAx>
      <c:valAx>
        <c:axId val="126792768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67928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1st </c:v>
                </c:pt>
              </c:strCache>
            </c:strRef>
          </c:tx>
          <c:spPr>
            <a:solidFill>
              <a:schemeClr val="accent1"/>
            </a:solidFill>
            <a:ln>
              <a:noFill/>
            </a:ln>
            <a:effectLst/>
          </c:spPr>
          <c:invertIfNegative val="0"/>
          <c:cat>
            <c:strRef>
              <c:f>Sheet1!$A$2:$A$7</c:f>
              <c:strCache>
                <c:ptCount val="6"/>
                <c:pt idx="0">
                  <c:v>KOSPI 200 </c:v>
                </c:pt>
                <c:pt idx="1">
                  <c:v>German DAX 40</c:v>
                </c:pt>
                <c:pt idx="2">
                  <c:v>FTSE 100 </c:v>
                </c:pt>
                <c:pt idx="3">
                  <c:v>Nikkei 225</c:v>
                </c:pt>
                <c:pt idx="4">
                  <c:v>S&amp;P 500 </c:v>
                </c:pt>
                <c:pt idx="5">
                  <c:v>Stoxx Europe 600 </c:v>
                </c:pt>
              </c:strCache>
            </c:strRef>
          </c:cat>
          <c:val>
            <c:numRef>
              <c:f>Sheet1!$B$2:$B$7</c:f>
              <c:numCache>
                <c:formatCode>0.00%</c:formatCode>
                <c:ptCount val="6"/>
                <c:pt idx="0">
                  <c:v>0.3377</c:v>
                </c:pt>
                <c:pt idx="1">
                  <c:v>0.1118</c:v>
                </c:pt>
                <c:pt idx="2">
                  <c:v>0.1041</c:v>
                </c:pt>
                <c:pt idx="3">
                  <c:v>0.12479999999999999</c:v>
                </c:pt>
                <c:pt idx="4">
                  <c:v>8.3799999999999999E-2</c:v>
                </c:pt>
                <c:pt idx="5">
                  <c:v>2.8799999999999999E-2</c:v>
                </c:pt>
              </c:numCache>
            </c:numRef>
          </c:val>
          <c:extLst>
            <c:ext xmlns:c16="http://schemas.microsoft.com/office/drawing/2014/chart" uri="{C3380CC4-5D6E-409C-BE32-E72D297353CC}">
              <c16:uniqueId val="{00000000-D01B-4832-9C76-97797C9EA363}"/>
            </c:ext>
          </c:extLst>
        </c:ser>
        <c:ser>
          <c:idx val="1"/>
          <c:order val="1"/>
          <c:tx>
            <c:strRef>
              <c:f>Sheet1!$C$1</c:f>
              <c:strCache>
                <c:ptCount val="1"/>
                <c:pt idx="0">
                  <c:v>2nd</c:v>
                </c:pt>
              </c:strCache>
            </c:strRef>
          </c:tx>
          <c:spPr>
            <a:solidFill>
              <a:schemeClr val="accent2"/>
            </a:solidFill>
            <a:ln>
              <a:noFill/>
            </a:ln>
            <a:effectLst/>
          </c:spPr>
          <c:invertIfNegative val="0"/>
          <c:cat>
            <c:strRef>
              <c:f>Sheet1!$A$2:$A$7</c:f>
              <c:strCache>
                <c:ptCount val="6"/>
                <c:pt idx="0">
                  <c:v>KOSPI 200 </c:v>
                </c:pt>
                <c:pt idx="1">
                  <c:v>German DAX 40</c:v>
                </c:pt>
                <c:pt idx="2">
                  <c:v>FTSE 100 </c:v>
                </c:pt>
                <c:pt idx="3">
                  <c:v>Nikkei 225</c:v>
                </c:pt>
                <c:pt idx="4">
                  <c:v>S&amp;P 500 </c:v>
                </c:pt>
                <c:pt idx="5">
                  <c:v>Stoxx Europe 600 </c:v>
                </c:pt>
              </c:strCache>
            </c:strRef>
          </c:cat>
          <c:val>
            <c:numRef>
              <c:f>Sheet1!$C$2:$C$7</c:f>
              <c:numCache>
                <c:formatCode>0.00%</c:formatCode>
                <c:ptCount val="6"/>
                <c:pt idx="0">
                  <c:v>0.27350000000000002</c:v>
                </c:pt>
                <c:pt idx="1">
                  <c:v>0.1042</c:v>
                </c:pt>
                <c:pt idx="2">
                  <c:v>7.8100000000000003E-2</c:v>
                </c:pt>
                <c:pt idx="3">
                  <c:v>8.4199999999999997E-2</c:v>
                </c:pt>
                <c:pt idx="4">
                  <c:v>7.0599999999999996E-2</c:v>
                </c:pt>
                <c:pt idx="5">
                  <c:v>2.2499999999999999E-2</c:v>
                </c:pt>
              </c:numCache>
            </c:numRef>
          </c:val>
          <c:extLst>
            <c:ext xmlns:c16="http://schemas.microsoft.com/office/drawing/2014/chart" uri="{C3380CC4-5D6E-409C-BE32-E72D297353CC}">
              <c16:uniqueId val="{00000001-D01B-4832-9C76-97797C9EA363}"/>
            </c:ext>
          </c:extLst>
        </c:ser>
        <c:ser>
          <c:idx val="2"/>
          <c:order val="2"/>
          <c:tx>
            <c:strRef>
              <c:f>Sheet1!$D$1</c:f>
              <c:strCache>
                <c:ptCount val="1"/>
                <c:pt idx="0">
                  <c:v>3rd</c:v>
                </c:pt>
              </c:strCache>
            </c:strRef>
          </c:tx>
          <c:spPr>
            <a:solidFill>
              <a:schemeClr val="accent3"/>
            </a:solidFill>
            <a:ln>
              <a:noFill/>
            </a:ln>
            <a:effectLst/>
          </c:spPr>
          <c:invertIfNegative val="0"/>
          <c:cat>
            <c:strRef>
              <c:f>Sheet1!$A$2:$A$7</c:f>
              <c:strCache>
                <c:ptCount val="6"/>
                <c:pt idx="0">
                  <c:v>KOSPI 200 </c:v>
                </c:pt>
                <c:pt idx="1">
                  <c:v>German DAX 40</c:v>
                </c:pt>
                <c:pt idx="2">
                  <c:v>FTSE 100 </c:v>
                </c:pt>
                <c:pt idx="3">
                  <c:v>Nikkei 225</c:v>
                </c:pt>
                <c:pt idx="4">
                  <c:v>S&amp;P 500 </c:v>
                </c:pt>
                <c:pt idx="5">
                  <c:v>Stoxx Europe 600 </c:v>
                </c:pt>
              </c:strCache>
            </c:strRef>
          </c:cat>
          <c:val>
            <c:numRef>
              <c:f>Sheet1!$D$2:$D$7</c:f>
              <c:numCache>
                <c:formatCode>0.00%</c:formatCode>
                <c:ptCount val="6"/>
                <c:pt idx="0">
                  <c:v>2.76E-2</c:v>
                </c:pt>
                <c:pt idx="1">
                  <c:v>9.5899999999999999E-2</c:v>
                </c:pt>
                <c:pt idx="2">
                  <c:v>6.93E-2</c:v>
                </c:pt>
                <c:pt idx="3">
                  <c:v>8.3500000000000005E-2</c:v>
                </c:pt>
                <c:pt idx="4">
                  <c:v>5.5800000000000002E-2</c:v>
                </c:pt>
                <c:pt idx="5">
                  <c:v>2.0799999999999999E-2</c:v>
                </c:pt>
              </c:numCache>
            </c:numRef>
          </c:val>
          <c:extLst>
            <c:ext xmlns:c16="http://schemas.microsoft.com/office/drawing/2014/chart" uri="{C3380CC4-5D6E-409C-BE32-E72D297353CC}">
              <c16:uniqueId val="{00000002-D01B-4832-9C76-97797C9EA363}"/>
            </c:ext>
          </c:extLst>
        </c:ser>
        <c:ser>
          <c:idx val="3"/>
          <c:order val="3"/>
          <c:tx>
            <c:strRef>
              <c:f>Sheet1!$E$1</c:f>
              <c:strCache>
                <c:ptCount val="1"/>
                <c:pt idx="0">
                  <c:v>Other Holdings </c:v>
                </c:pt>
              </c:strCache>
            </c:strRef>
          </c:tx>
          <c:spPr>
            <a:solidFill>
              <a:schemeClr val="accent4"/>
            </a:solidFill>
            <a:ln>
              <a:noFill/>
            </a:ln>
            <a:effectLst/>
          </c:spPr>
          <c:invertIfNegative val="0"/>
          <c:cat>
            <c:strRef>
              <c:f>Sheet1!$A$2:$A$7</c:f>
              <c:strCache>
                <c:ptCount val="6"/>
                <c:pt idx="0">
                  <c:v>KOSPI 200 </c:v>
                </c:pt>
                <c:pt idx="1">
                  <c:v>German DAX 40</c:v>
                </c:pt>
                <c:pt idx="2">
                  <c:v>FTSE 100 </c:v>
                </c:pt>
                <c:pt idx="3">
                  <c:v>Nikkei 225</c:v>
                </c:pt>
                <c:pt idx="4">
                  <c:v>S&amp;P 500 </c:v>
                </c:pt>
                <c:pt idx="5">
                  <c:v>Stoxx Europe 600 </c:v>
                </c:pt>
              </c:strCache>
            </c:strRef>
          </c:cat>
          <c:val>
            <c:numRef>
              <c:f>Sheet1!$E$2:$E$7</c:f>
              <c:numCache>
                <c:formatCode>0.00%</c:formatCode>
                <c:ptCount val="6"/>
                <c:pt idx="0">
                  <c:v>9.2200000000000018E-2</c:v>
                </c:pt>
                <c:pt idx="1">
                  <c:v>0.33810000000000001</c:v>
                </c:pt>
                <c:pt idx="2">
                  <c:v>0.2354</c:v>
                </c:pt>
                <c:pt idx="3">
                  <c:v>0.1988</c:v>
                </c:pt>
                <c:pt idx="4">
                  <c:v>0.16970000000000002</c:v>
                </c:pt>
                <c:pt idx="5">
                  <c:v>9.1700000000000004E-2</c:v>
                </c:pt>
              </c:numCache>
            </c:numRef>
          </c:val>
          <c:extLst>
            <c:ext xmlns:c16="http://schemas.microsoft.com/office/drawing/2014/chart" uri="{C3380CC4-5D6E-409C-BE32-E72D297353CC}">
              <c16:uniqueId val="{00000003-D01B-4832-9C76-97797C9EA363}"/>
            </c:ext>
          </c:extLst>
        </c:ser>
        <c:dLbls>
          <c:showLegendKey val="0"/>
          <c:showVal val="0"/>
          <c:showCatName val="0"/>
          <c:showSerName val="0"/>
          <c:showPercent val="0"/>
          <c:showBubbleSize val="0"/>
        </c:dLbls>
        <c:gapWidth val="150"/>
        <c:overlap val="100"/>
        <c:axId val="1701709896"/>
        <c:axId val="1701709176"/>
      </c:barChart>
      <c:catAx>
        <c:axId val="1701709896"/>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1709176"/>
        <c:crosses val="autoZero"/>
        <c:auto val="1"/>
        <c:lblAlgn val="ctr"/>
        <c:lblOffset val="100"/>
        <c:noMultiLvlLbl val="0"/>
      </c:catAx>
      <c:valAx>
        <c:axId val="1701709176"/>
        <c:scaling>
          <c:orientation val="minMax"/>
        </c:scaling>
        <c:delete val="0"/>
        <c:axPos val="l"/>
        <c:numFmt formatCode="0%" sourceLinked="0"/>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01709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551489383566035E-2"/>
          <c:y val="2.4207826817070056E-2"/>
          <c:w val="0.94474812997478086"/>
          <c:h val="0.83990296632430694"/>
        </c:manualLayout>
      </c:layout>
      <c:barChart>
        <c:barDir val="col"/>
        <c:grouping val="clustered"/>
        <c:varyColors val="0"/>
        <c:ser>
          <c:idx val="1"/>
          <c:order val="0"/>
          <c:tx>
            <c:strRef>
              <c:f>Sheet1!$B$1</c:f>
              <c:strCache>
                <c:ptCount val="1"/>
                <c:pt idx="0">
                  <c:v>IPO Total Proceeds ($M)</c:v>
                </c:pt>
              </c:strCache>
            </c:strRef>
          </c:tx>
          <c:spPr>
            <a:solidFill>
              <a:schemeClr val="accent3"/>
            </a:solidFill>
            <a:ln>
              <a:noFill/>
            </a:ln>
            <a:effectLst/>
          </c:spPr>
          <c:invertIfNegative val="0"/>
          <c:dPt>
            <c:idx val="4"/>
            <c:invertIfNegative val="0"/>
            <c:bubble3D val="0"/>
            <c:spPr>
              <a:solidFill>
                <a:schemeClr val="accent3"/>
              </a:solidFill>
              <a:ln>
                <a:noFill/>
              </a:ln>
              <a:effectLst/>
            </c:spPr>
            <c:extLst>
              <c:ext xmlns:c16="http://schemas.microsoft.com/office/drawing/2014/chart" uri="{C3380CC4-5D6E-409C-BE32-E72D297353CC}">
                <c16:uniqueId val="{00000002-C256-4237-A44F-D9204229E575}"/>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0-BEF2-4880-A979-316B659BD542}"/>
              </c:ext>
            </c:extLst>
          </c:dPt>
          <c:dPt>
            <c:idx val="10"/>
            <c:invertIfNegative val="0"/>
            <c:bubble3D val="0"/>
            <c:spPr>
              <a:solidFill>
                <a:schemeClr val="accent3"/>
              </a:solidFill>
              <a:ln>
                <a:noFill/>
              </a:ln>
              <a:effectLst/>
            </c:spPr>
            <c:extLst>
              <c:ext xmlns:c16="http://schemas.microsoft.com/office/drawing/2014/chart" uri="{C3380CC4-5D6E-409C-BE32-E72D297353CC}">
                <c16:uniqueId val="{00000000-A301-4DB6-9996-5F058326A995}"/>
              </c:ext>
            </c:extLst>
          </c:dPt>
          <c:dPt>
            <c:idx val="16"/>
            <c:invertIfNegative val="0"/>
            <c:bubble3D val="0"/>
            <c:spPr>
              <a:solidFill>
                <a:schemeClr val="tx2"/>
              </a:solidFill>
              <a:ln>
                <a:noFill/>
              </a:ln>
              <a:effectLst/>
            </c:spPr>
            <c:extLst>
              <c:ext xmlns:c16="http://schemas.microsoft.com/office/drawing/2014/chart" uri="{C3380CC4-5D6E-409C-BE32-E72D297353CC}">
                <c16:uniqueId val="{00000000-EA0D-4E6D-84FB-1807FED4AEEF}"/>
              </c:ext>
            </c:extLst>
          </c:dPt>
          <c:dLbls>
            <c:dLbl>
              <c:idx val="16"/>
              <c:tx>
                <c:rich>
                  <a:bodyPr rot="0" spcFirstLastPara="1" vertOverflow="ellipsis" vert="horz" wrap="square" lIns="38100" tIns="19050" rIns="38100" bIns="19050" anchor="ctr" anchorCtr="0">
                    <a:spAutoFit/>
                  </a:bodyPr>
                  <a:lstStyle/>
                  <a:p>
                    <a:pPr algn="ctr">
                      <a:defRPr sz="1197" b="0" i="0" u="none" strike="noStrike" kern="1200" baseline="0">
                        <a:solidFill>
                          <a:schemeClr val="tx1">
                            <a:lumMod val="75000"/>
                            <a:lumOff val="25000"/>
                          </a:schemeClr>
                        </a:solidFill>
                        <a:latin typeface="+mn-lt"/>
                        <a:ea typeface="+mn-ea"/>
                        <a:cs typeface="+mn-cs"/>
                      </a:defRPr>
                    </a:pPr>
                    <a:r>
                      <a:rPr lang="en-US"/>
                      <a:t>2026 Estimate </a:t>
                    </a:r>
                  </a:p>
                </c:rich>
              </c:tx>
              <c:spPr>
                <a:noFill/>
                <a:ln>
                  <a:noFill/>
                </a:ln>
                <a:effectLst/>
              </c:spPr>
              <c:txPr>
                <a:bodyPr rot="0" spcFirstLastPara="1" vertOverflow="ellipsis" vert="horz" wrap="square" lIns="38100" tIns="19050" rIns="38100" bIns="19050" anchor="ctr" anchorCtr="0">
                  <a:spAutoFit/>
                </a:bodyPr>
                <a:lstStyle/>
                <a:p>
                  <a:pPr algn="ct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A0D-4E6D-84FB-1807FED4AEE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numCache>
            </c:numRef>
          </c:cat>
          <c:val>
            <c:numRef>
              <c:f>Sheet1!$B$2:$B$18</c:f>
              <c:numCache>
                <c:formatCode>0</c:formatCode>
                <c:ptCount val="17"/>
                <c:pt idx="0">
                  <c:v>34021.800000000003</c:v>
                </c:pt>
                <c:pt idx="1">
                  <c:v>37521.300000000003</c:v>
                </c:pt>
                <c:pt idx="2">
                  <c:v>52079.5</c:v>
                </c:pt>
                <c:pt idx="3">
                  <c:v>67044.899999999994</c:v>
                </c:pt>
                <c:pt idx="4">
                  <c:v>57022.6</c:v>
                </c:pt>
                <c:pt idx="5">
                  <c:v>34041.300000000003</c:v>
                </c:pt>
                <c:pt idx="6">
                  <c:v>19098.099999999999</c:v>
                </c:pt>
                <c:pt idx="7">
                  <c:v>37239.5</c:v>
                </c:pt>
                <c:pt idx="8">
                  <c:v>39530.800000000003</c:v>
                </c:pt>
                <c:pt idx="9">
                  <c:v>54293.7</c:v>
                </c:pt>
                <c:pt idx="10">
                  <c:v>139761</c:v>
                </c:pt>
                <c:pt idx="11">
                  <c:v>250488</c:v>
                </c:pt>
                <c:pt idx="12">
                  <c:v>16981.2</c:v>
                </c:pt>
                <c:pt idx="13">
                  <c:v>14289.9</c:v>
                </c:pt>
                <c:pt idx="14">
                  <c:v>32473.200000000001</c:v>
                </c:pt>
                <c:pt idx="15">
                  <c:v>60925.5</c:v>
                </c:pt>
                <c:pt idx="16">
                  <c:v>225000</c:v>
                </c:pt>
              </c:numCache>
            </c:numRef>
          </c:val>
          <c:extLst>
            <c:ext xmlns:c16="http://schemas.microsoft.com/office/drawing/2014/chart" uri="{C3380CC4-5D6E-409C-BE32-E72D297353CC}">
              <c16:uniqueId val="{00000001-C554-4EE9-A8EC-1596EE2E03DF}"/>
            </c:ext>
          </c:extLst>
        </c:ser>
        <c:dLbls>
          <c:showLegendKey val="0"/>
          <c:showVal val="0"/>
          <c:showCatName val="0"/>
          <c:showSerName val="0"/>
          <c:showPercent val="0"/>
          <c:showBubbleSize val="0"/>
        </c:dLbls>
        <c:gapWidth val="219"/>
        <c:overlap val="-27"/>
        <c:axId val="1122328232"/>
        <c:axId val="1122329312"/>
        <c:extLst/>
      </c:barChart>
      <c:catAx>
        <c:axId val="112232823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2329312"/>
        <c:crosses val="autoZero"/>
        <c:auto val="1"/>
        <c:lblAlgn val="ctr"/>
        <c:lblOffset val="100"/>
        <c:noMultiLvlLbl val="0"/>
      </c:catAx>
      <c:valAx>
        <c:axId val="1122329312"/>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232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551489383566035E-2"/>
          <c:y val="2.4207826817070056E-2"/>
          <c:w val="0.94474812997478086"/>
          <c:h val="0.83990296632430694"/>
        </c:manualLayout>
      </c:layout>
      <c:barChart>
        <c:barDir val="col"/>
        <c:grouping val="clustered"/>
        <c:varyColors val="0"/>
        <c:ser>
          <c:idx val="1"/>
          <c:order val="0"/>
          <c:tx>
            <c:strRef>
              <c:f>Sheet1!$B$1</c:f>
              <c:strCache>
                <c:ptCount val="1"/>
                <c:pt idx="0">
                  <c:v>No. of IPOs</c:v>
                </c:pt>
              </c:strCache>
            </c:strRef>
          </c:tx>
          <c:spPr>
            <a:solidFill>
              <a:schemeClr val="accent3"/>
            </a:solidFill>
            <a:ln>
              <a:noFill/>
            </a:ln>
            <a:effectLst/>
          </c:spPr>
          <c:invertIfNegative val="0"/>
          <c:dPt>
            <c:idx val="4"/>
            <c:invertIfNegative val="0"/>
            <c:bubble3D val="0"/>
            <c:spPr>
              <a:solidFill>
                <a:schemeClr val="accent3"/>
              </a:solidFill>
              <a:ln>
                <a:noFill/>
              </a:ln>
              <a:effectLst/>
            </c:spPr>
            <c:extLst>
              <c:ext xmlns:c16="http://schemas.microsoft.com/office/drawing/2014/chart" uri="{C3380CC4-5D6E-409C-BE32-E72D297353CC}">
                <c16:uniqueId val="{00000002-C256-4237-A44F-D9204229E575}"/>
              </c:ext>
            </c:extLst>
          </c:dPt>
          <c:dPt>
            <c:idx val="5"/>
            <c:invertIfNegative val="0"/>
            <c:bubble3D val="0"/>
            <c:spPr>
              <a:solidFill>
                <a:schemeClr val="accent3"/>
              </a:solidFill>
              <a:ln>
                <a:noFill/>
              </a:ln>
              <a:effectLst/>
            </c:spPr>
            <c:extLst>
              <c:ext xmlns:c16="http://schemas.microsoft.com/office/drawing/2014/chart" uri="{C3380CC4-5D6E-409C-BE32-E72D297353CC}">
                <c16:uniqueId val="{00000000-BEF2-4880-A979-316B659BD542}"/>
              </c:ext>
            </c:extLst>
          </c:dPt>
          <c:dPt>
            <c:idx val="16"/>
            <c:invertIfNegative val="0"/>
            <c:bubble3D val="0"/>
            <c:spPr>
              <a:solidFill>
                <a:schemeClr val="tx2"/>
              </a:solidFill>
              <a:ln>
                <a:noFill/>
              </a:ln>
              <a:effectLst/>
            </c:spPr>
            <c:extLst>
              <c:ext xmlns:c16="http://schemas.microsoft.com/office/drawing/2014/chart" uri="{C3380CC4-5D6E-409C-BE32-E72D297353CC}">
                <c16:uniqueId val="{00000000-7653-47CC-AFB5-89B00A55E5FF}"/>
              </c:ext>
            </c:extLst>
          </c:dPt>
          <c:dLbls>
            <c:dLbl>
              <c:idx val="16"/>
              <c:tx>
                <c:rich>
                  <a:bodyPr/>
                  <a:lstStyle/>
                  <a:p>
                    <a:r>
                      <a:rPr lang="en-US"/>
                      <a:t>~100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653-47CC-AFB5-89B00A55E5F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Sheet1!$A$2:$A$18</c:f>
              <c:numCache>
                <c:formatCode>General</c:formatCode>
                <c:ptCount val="17"/>
                <c:pt idx="0">
                  <c:v>2010</c:v>
                </c:pt>
                <c:pt idx="1">
                  <c:v>2011</c:v>
                </c:pt>
                <c:pt idx="2">
                  <c:v>2012</c:v>
                </c:pt>
                <c:pt idx="3">
                  <c:v>2013</c:v>
                </c:pt>
                <c:pt idx="4">
                  <c:v>2014</c:v>
                </c:pt>
                <c:pt idx="5">
                  <c:v>2015</c:v>
                </c:pt>
                <c:pt idx="6">
                  <c:v>2016</c:v>
                </c:pt>
                <c:pt idx="7">
                  <c:v>2017</c:v>
                </c:pt>
                <c:pt idx="8">
                  <c:v>2018</c:v>
                </c:pt>
                <c:pt idx="9">
                  <c:v>2019</c:v>
                </c:pt>
                <c:pt idx="10">
                  <c:v>2020</c:v>
                </c:pt>
                <c:pt idx="11">
                  <c:v>2021</c:v>
                </c:pt>
                <c:pt idx="12">
                  <c:v>2022</c:v>
                </c:pt>
                <c:pt idx="13">
                  <c:v>2023</c:v>
                </c:pt>
                <c:pt idx="14">
                  <c:v>2024</c:v>
                </c:pt>
                <c:pt idx="15">
                  <c:v>2025</c:v>
                </c:pt>
                <c:pt idx="16">
                  <c:v>2026</c:v>
                </c:pt>
              </c:numCache>
            </c:numRef>
          </c:cat>
          <c:val>
            <c:numRef>
              <c:f>Sheet1!$B$2:$B$18</c:f>
              <c:numCache>
                <c:formatCode>0</c:formatCode>
                <c:ptCount val="17"/>
                <c:pt idx="0">
                  <c:v>155</c:v>
                </c:pt>
                <c:pt idx="1">
                  <c:v>185</c:v>
                </c:pt>
                <c:pt idx="2">
                  <c:v>204</c:v>
                </c:pt>
                <c:pt idx="3">
                  <c:v>271</c:v>
                </c:pt>
                <c:pt idx="4">
                  <c:v>283</c:v>
                </c:pt>
                <c:pt idx="5">
                  <c:v>180</c:v>
                </c:pt>
                <c:pt idx="6">
                  <c:v>111</c:v>
                </c:pt>
                <c:pt idx="7">
                  <c:v>180</c:v>
                </c:pt>
                <c:pt idx="8">
                  <c:v>193</c:v>
                </c:pt>
                <c:pt idx="9">
                  <c:v>187</c:v>
                </c:pt>
                <c:pt idx="10">
                  <c:v>402</c:v>
                </c:pt>
                <c:pt idx="11">
                  <c:v>886</c:v>
                </c:pt>
                <c:pt idx="12">
                  <c:v>142</c:v>
                </c:pt>
                <c:pt idx="13">
                  <c:v>95</c:v>
                </c:pt>
                <c:pt idx="14">
                  <c:v>140</c:v>
                </c:pt>
                <c:pt idx="15">
                  <c:v>227</c:v>
                </c:pt>
                <c:pt idx="16">
                  <c:v>100</c:v>
                </c:pt>
              </c:numCache>
            </c:numRef>
          </c:val>
          <c:extLst>
            <c:ext xmlns:c16="http://schemas.microsoft.com/office/drawing/2014/chart" uri="{C3380CC4-5D6E-409C-BE32-E72D297353CC}">
              <c16:uniqueId val="{00000001-C554-4EE9-A8EC-1596EE2E03DF}"/>
            </c:ext>
          </c:extLst>
        </c:ser>
        <c:dLbls>
          <c:dLblPos val="outEnd"/>
          <c:showLegendKey val="0"/>
          <c:showVal val="1"/>
          <c:showCatName val="0"/>
          <c:showSerName val="0"/>
          <c:showPercent val="0"/>
          <c:showBubbleSize val="0"/>
        </c:dLbls>
        <c:gapWidth val="219"/>
        <c:overlap val="-27"/>
        <c:axId val="1122328232"/>
        <c:axId val="1122329312"/>
        <c:extLst/>
      </c:barChart>
      <c:catAx>
        <c:axId val="112232823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2329312"/>
        <c:crosses val="autoZero"/>
        <c:auto val="1"/>
        <c:lblAlgn val="ctr"/>
        <c:lblOffset val="100"/>
        <c:noMultiLvlLbl val="0"/>
      </c:catAx>
      <c:valAx>
        <c:axId val="1122329312"/>
        <c:scaling>
          <c:orientation val="minMax"/>
        </c:scaling>
        <c:delete val="0"/>
        <c:axPos val="l"/>
        <c:numFmt formatCode="#,##0_ ;\-#,##0\ "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232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a:t>Real GDP % change year on year</a:t>
            </a:r>
          </a:p>
        </c:rich>
      </c:tx>
      <c:layout>
        <c:manualLayout>
          <c:xMode val="edge"/>
          <c:yMode val="edge"/>
          <c:x val="0.35311225518837069"/>
          <c:y val="1.565170880920074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9369841017891944E-2"/>
          <c:y val="0.12732315931180135"/>
          <c:w val="0.92714165541022853"/>
          <c:h val="0.54054294100131861"/>
        </c:manualLayout>
      </c:layout>
      <c:barChart>
        <c:barDir val="col"/>
        <c:grouping val="clustered"/>
        <c:varyColors val="0"/>
        <c:ser>
          <c:idx val="0"/>
          <c:order val="0"/>
          <c:tx>
            <c:strRef>
              <c:f>Sheet1!$B$1</c:f>
              <c:strCache>
                <c:ptCount val="1"/>
                <c:pt idx="0">
                  <c:v>Democrat</c:v>
                </c:pt>
              </c:strCache>
            </c:strRef>
          </c:tx>
          <c:spPr>
            <a:solidFill>
              <a:schemeClr val="accent1"/>
            </a:solidFill>
            <a:ln>
              <a:noFill/>
            </a:ln>
            <a:effectLst/>
          </c:spPr>
          <c:invertIfNegative val="0"/>
          <c:dPt>
            <c:idx val="0"/>
            <c:invertIfNegative val="0"/>
            <c:bubble3D val="0"/>
            <c:spPr>
              <a:solidFill>
                <a:srgbClr val="A89F96"/>
              </a:solidFill>
              <a:ln>
                <a:noFill/>
              </a:ln>
              <a:effectLst/>
            </c:spPr>
            <c:extLst>
              <c:ext xmlns:c16="http://schemas.microsoft.com/office/drawing/2014/chart" uri="{C3380CC4-5D6E-409C-BE32-E72D297353CC}">
                <c16:uniqueId val="{00000001-4025-4859-926B-3150E8BCF965}"/>
              </c:ext>
            </c:extLst>
          </c:dPt>
          <c:dPt>
            <c:idx val="5"/>
            <c:invertIfNegative val="0"/>
            <c:bubble3D val="0"/>
            <c:spPr>
              <a:solidFill>
                <a:srgbClr val="C00000"/>
              </a:solidFill>
              <a:ln>
                <a:noFill/>
              </a:ln>
              <a:effectLst/>
            </c:spPr>
            <c:extLst>
              <c:ext xmlns:c16="http://schemas.microsoft.com/office/drawing/2014/chart" uri="{C3380CC4-5D6E-409C-BE32-E72D297353CC}">
                <c16:uniqueId val="{00000003-4025-4859-926B-3150E8BCF965}"/>
              </c:ext>
            </c:extLst>
          </c:dPt>
          <c:dPt>
            <c:idx val="6"/>
            <c:invertIfNegative val="0"/>
            <c:bubble3D val="0"/>
            <c:spPr>
              <a:solidFill>
                <a:srgbClr val="C00000"/>
              </a:solidFill>
              <a:ln>
                <a:noFill/>
              </a:ln>
              <a:effectLst/>
            </c:spPr>
            <c:extLst>
              <c:ext xmlns:c16="http://schemas.microsoft.com/office/drawing/2014/chart" uri="{C3380CC4-5D6E-409C-BE32-E72D297353CC}">
                <c16:uniqueId val="{00000005-4025-4859-926B-3150E8BCF965}"/>
              </c:ext>
            </c:extLst>
          </c:dPt>
          <c:dPt>
            <c:idx val="7"/>
            <c:invertIfNegative val="0"/>
            <c:bubble3D val="0"/>
            <c:spPr>
              <a:solidFill>
                <a:srgbClr val="A89F96"/>
              </a:solidFill>
              <a:ln>
                <a:noFill/>
              </a:ln>
              <a:effectLst/>
            </c:spPr>
            <c:extLst>
              <c:ext xmlns:c16="http://schemas.microsoft.com/office/drawing/2014/chart" uri="{C3380CC4-5D6E-409C-BE32-E72D297353CC}">
                <c16:uniqueId val="{00000007-4025-4859-926B-3150E8BCF965}"/>
              </c:ext>
            </c:extLst>
          </c:dPt>
          <c:dPt>
            <c:idx val="8"/>
            <c:invertIfNegative val="0"/>
            <c:bubble3D val="0"/>
            <c:spPr>
              <a:solidFill>
                <a:srgbClr val="A89F96"/>
              </a:solidFill>
              <a:ln>
                <a:noFill/>
              </a:ln>
              <a:effectLst/>
            </c:spPr>
            <c:extLst>
              <c:ext xmlns:c16="http://schemas.microsoft.com/office/drawing/2014/chart" uri="{C3380CC4-5D6E-409C-BE32-E72D297353CC}">
                <c16:uniqueId val="{00000009-4025-4859-926B-3150E8BCF965}"/>
              </c:ext>
            </c:extLst>
          </c:dPt>
          <c:dPt>
            <c:idx val="9"/>
            <c:invertIfNegative val="0"/>
            <c:bubble3D val="0"/>
            <c:spPr>
              <a:solidFill>
                <a:srgbClr val="A89F96"/>
              </a:solidFill>
              <a:ln>
                <a:noFill/>
              </a:ln>
              <a:effectLst/>
            </c:spPr>
            <c:extLst>
              <c:ext xmlns:c16="http://schemas.microsoft.com/office/drawing/2014/chart" uri="{C3380CC4-5D6E-409C-BE32-E72D297353CC}">
                <c16:uniqueId val="{0000000B-4025-4859-926B-3150E8BCF965}"/>
              </c:ext>
            </c:extLst>
          </c:dPt>
          <c:dPt>
            <c:idx val="10"/>
            <c:invertIfNegative val="0"/>
            <c:bubble3D val="0"/>
            <c:spPr>
              <a:solidFill>
                <a:srgbClr val="A89F96"/>
              </a:solidFill>
              <a:ln>
                <a:noFill/>
              </a:ln>
              <a:effectLst/>
            </c:spPr>
            <c:extLst>
              <c:ext xmlns:c16="http://schemas.microsoft.com/office/drawing/2014/chart" uri="{C3380CC4-5D6E-409C-BE32-E72D297353CC}">
                <c16:uniqueId val="{0000000D-4025-4859-926B-3150E8BCF965}"/>
              </c:ext>
            </c:extLst>
          </c:dPt>
          <c:dPt>
            <c:idx val="11"/>
            <c:invertIfNegative val="0"/>
            <c:bubble3D val="0"/>
            <c:spPr>
              <a:solidFill>
                <a:srgbClr val="A89F96"/>
              </a:solidFill>
              <a:ln>
                <a:noFill/>
              </a:ln>
              <a:effectLst/>
            </c:spPr>
            <c:extLst>
              <c:ext xmlns:c16="http://schemas.microsoft.com/office/drawing/2014/chart" uri="{C3380CC4-5D6E-409C-BE32-E72D297353CC}">
                <c16:uniqueId val="{0000000F-4025-4859-926B-3150E8BCF965}"/>
              </c:ext>
            </c:extLst>
          </c:dPt>
          <c:dPt>
            <c:idx val="12"/>
            <c:invertIfNegative val="0"/>
            <c:bubble3D val="0"/>
            <c:spPr>
              <a:solidFill>
                <a:srgbClr val="A89F96"/>
              </a:solidFill>
              <a:ln>
                <a:noFill/>
              </a:ln>
              <a:effectLst/>
            </c:spPr>
            <c:extLst>
              <c:ext xmlns:c16="http://schemas.microsoft.com/office/drawing/2014/chart" uri="{C3380CC4-5D6E-409C-BE32-E72D297353CC}">
                <c16:uniqueId val="{00000011-4025-4859-926B-3150E8BCF965}"/>
              </c:ext>
            </c:extLst>
          </c:dPt>
          <c:dPt>
            <c:idx val="21"/>
            <c:invertIfNegative val="0"/>
            <c:bubble3D val="0"/>
            <c:spPr>
              <a:solidFill>
                <a:srgbClr val="A89F96"/>
              </a:solidFill>
              <a:ln>
                <a:noFill/>
              </a:ln>
              <a:effectLst/>
            </c:spPr>
            <c:extLst>
              <c:ext xmlns:c16="http://schemas.microsoft.com/office/drawing/2014/chart" uri="{C3380CC4-5D6E-409C-BE32-E72D297353CC}">
                <c16:uniqueId val="{00000013-4025-4859-926B-3150E8BCF965}"/>
              </c:ext>
            </c:extLst>
          </c:dPt>
          <c:dPt>
            <c:idx val="22"/>
            <c:invertIfNegative val="0"/>
            <c:bubble3D val="0"/>
            <c:spPr>
              <a:solidFill>
                <a:srgbClr val="A89F96"/>
              </a:solidFill>
              <a:ln>
                <a:noFill/>
              </a:ln>
              <a:effectLst/>
            </c:spPr>
            <c:extLst>
              <c:ext xmlns:c16="http://schemas.microsoft.com/office/drawing/2014/chart" uri="{C3380CC4-5D6E-409C-BE32-E72D297353CC}">
                <c16:uniqueId val="{00000015-4025-4859-926B-3150E8BCF965}"/>
              </c:ext>
            </c:extLst>
          </c:dPt>
          <c:dPt>
            <c:idx val="23"/>
            <c:invertIfNegative val="0"/>
            <c:bubble3D val="0"/>
            <c:spPr>
              <a:solidFill>
                <a:srgbClr val="A89F96"/>
              </a:solidFill>
              <a:ln>
                <a:noFill/>
              </a:ln>
              <a:effectLst/>
            </c:spPr>
            <c:extLst>
              <c:ext xmlns:c16="http://schemas.microsoft.com/office/drawing/2014/chart" uri="{C3380CC4-5D6E-409C-BE32-E72D297353CC}">
                <c16:uniqueId val="{00000017-4025-4859-926B-3150E8BCF965}"/>
              </c:ext>
            </c:extLst>
          </c:dPt>
          <c:dPt>
            <c:idx val="24"/>
            <c:invertIfNegative val="0"/>
            <c:bubble3D val="0"/>
            <c:spPr>
              <a:solidFill>
                <a:srgbClr val="A89F96"/>
              </a:solidFill>
              <a:ln>
                <a:noFill/>
              </a:ln>
              <a:effectLst/>
            </c:spPr>
            <c:extLst>
              <c:ext xmlns:c16="http://schemas.microsoft.com/office/drawing/2014/chart" uri="{C3380CC4-5D6E-409C-BE32-E72D297353CC}">
                <c16:uniqueId val="{00000019-4025-4859-926B-3150E8BCF965}"/>
              </c:ext>
            </c:extLst>
          </c:dPt>
          <c:dPt>
            <c:idx val="25"/>
            <c:invertIfNegative val="0"/>
            <c:bubble3D val="0"/>
            <c:spPr>
              <a:solidFill>
                <a:srgbClr val="A89F96"/>
              </a:solidFill>
              <a:ln>
                <a:noFill/>
              </a:ln>
              <a:effectLst/>
            </c:spPr>
            <c:extLst>
              <c:ext xmlns:c16="http://schemas.microsoft.com/office/drawing/2014/chart" uri="{C3380CC4-5D6E-409C-BE32-E72D297353CC}">
                <c16:uniqueId val="{0000001B-4025-4859-926B-3150E8BCF965}"/>
              </c:ext>
            </c:extLst>
          </c:dPt>
          <c:dPt>
            <c:idx val="26"/>
            <c:invertIfNegative val="0"/>
            <c:bubble3D val="0"/>
            <c:spPr>
              <a:solidFill>
                <a:srgbClr val="A89F96"/>
              </a:solidFill>
              <a:ln>
                <a:noFill/>
              </a:ln>
              <a:effectLst/>
            </c:spPr>
            <c:extLst>
              <c:ext xmlns:c16="http://schemas.microsoft.com/office/drawing/2014/chart" uri="{C3380CC4-5D6E-409C-BE32-E72D297353CC}">
                <c16:uniqueId val="{0000001D-4025-4859-926B-3150E8BCF965}"/>
              </c:ext>
            </c:extLst>
          </c:dPt>
          <c:dPt>
            <c:idx val="27"/>
            <c:invertIfNegative val="0"/>
            <c:bubble3D val="0"/>
            <c:spPr>
              <a:solidFill>
                <a:srgbClr val="A89F96"/>
              </a:solidFill>
              <a:ln>
                <a:noFill/>
              </a:ln>
              <a:effectLst/>
            </c:spPr>
            <c:extLst>
              <c:ext xmlns:c16="http://schemas.microsoft.com/office/drawing/2014/chart" uri="{C3380CC4-5D6E-409C-BE32-E72D297353CC}">
                <c16:uniqueId val="{0000001F-4025-4859-926B-3150E8BCF965}"/>
              </c:ext>
            </c:extLst>
          </c:dPt>
          <c:dPt>
            <c:idx val="28"/>
            <c:invertIfNegative val="0"/>
            <c:bubble3D val="0"/>
            <c:spPr>
              <a:solidFill>
                <a:srgbClr val="A89F96"/>
              </a:solidFill>
              <a:ln>
                <a:noFill/>
              </a:ln>
              <a:effectLst/>
            </c:spPr>
            <c:extLst>
              <c:ext xmlns:c16="http://schemas.microsoft.com/office/drawing/2014/chart" uri="{C3380CC4-5D6E-409C-BE32-E72D297353CC}">
                <c16:uniqueId val="{00000021-4025-4859-926B-3150E8BCF965}"/>
              </c:ext>
            </c:extLst>
          </c:dPt>
          <c:dPt>
            <c:idx val="33"/>
            <c:invertIfNegative val="0"/>
            <c:bubble3D val="0"/>
            <c:spPr>
              <a:solidFill>
                <a:srgbClr val="A89F96"/>
              </a:solidFill>
              <a:ln>
                <a:noFill/>
              </a:ln>
              <a:effectLst/>
            </c:spPr>
            <c:extLst>
              <c:ext xmlns:c16="http://schemas.microsoft.com/office/drawing/2014/chart" uri="{C3380CC4-5D6E-409C-BE32-E72D297353CC}">
                <c16:uniqueId val="{00000023-4025-4859-926B-3150E8BCF965}"/>
              </c:ext>
            </c:extLst>
          </c:dPt>
          <c:dPt>
            <c:idx val="34"/>
            <c:invertIfNegative val="0"/>
            <c:bubble3D val="0"/>
            <c:spPr>
              <a:solidFill>
                <a:srgbClr val="A89F96"/>
              </a:solidFill>
              <a:ln>
                <a:noFill/>
              </a:ln>
              <a:effectLst/>
            </c:spPr>
            <c:extLst>
              <c:ext xmlns:c16="http://schemas.microsoft.com/office/drawing/2014/chart" uri="{C3380CC4-5D6E-409C-BE32-E72D297353CC}">
                <c16:uniqueId val="{00000025-4025-4859-926B-3150E8BCF965}"/>
              </c:ext>
            </c:extLst>
          </c:dPt>
          <c:dPt>
            <c:idx val="35"/>
            <c:invertIfNegative val="0"/>
            <c:bubble3D val="0"/>
            <c:spPr>
              <a:solidFill>
                <a:srgbClr val="A89F96"/>
              </a:solidFill>
              <a:ln>
                <a:noFill/>
              </a:ln>
              <a:effectLst/>
            </c:spPr>
            <c:extLst>
              <c:ext xmlns:c16="http://schemas.microsoft.com/office/drawing/2014/chart" uri="{C3380CC4-5D6E-409C-BE32-E72D297353CC}">
                <c16:uniqueId val="{00000027-4025-4859-926B-3150E8BCF965}"/>
              </c:ext>
            </c:extLst>
          </c:dPt>
          <c:dPt>
            <c:idx val="36"/>
            <c:invertIfNegative val="0"/>
            <c:bubble3D val="0"/>
            <c:spPr>
              <a:solidFill>
                <a:srgbClr val="A89F96"/>
              </a:solidFill>
              <a:ln>
                <a:noFill/>
              </a:ln>
              <a:effectLst/>
            </c:spPr>
            <c:extLst>
              <c:ext xmlns:c16="http://schemas.microsoft.com/office/drawing/2014/chart" uri="{C3380CC4-5D6E-409C-BE32-E72D297353CC}">
                <c16:uniqueId val="{00000029-4025-4859-926B-3150E8BCF965}"/>
              </c:ext>
            </c:extLst>
          </c:dPt>
          <c:dPt>
            <c:idx val="37"/>
            <c:invertIfNegative val="0"/>
            <c:bubble3D val="0"/>
            <c:spPr>
              <a:solidFill>
                <a:srgbClr val="A89F96"/>
              </a:solidFill>
              <a:ln>
                <a:noFill/>
              </a:ln>
              <a:effectLst/>
            </c:spPr>
            <c:extLst>
              <c:ext xmlns:c16="http://schemas.microsoft.com/office/drawing/2014/chart" uri="{C3380CC4-5D6E-409C-BE32-E72D297353CC}">
                <c16:uniqueId val="{0000002B-4025-4859-926B-3150E8BCF965}"/>
              </c:ext>
            </c:extLst>
          </c:dPt>
          <c:dPt>
            <c:idx val="38"/>
            <c:invertIfNegative val="0"/>
            <c:bubble3D val="0"/>
            <c:spPr>
              <a:solidFill>
                <a:srgbClr val="A89F96"/>
              </a:solidFill>
              <a:ln>
                <a:noFill/>
              </a:ln>
              <a:effectLst/>
            </c:spPr>
            <c:extLst>
              <c:ext xmlns:c16="http://schemas.microsoft.com/office/drawing/2014/chart" uri="{C3380CC4-5D6E-409C-BE32-E72D297353CC}">
                <c16:uniqueId val="{0000002D-4025-4859-926B-3150E8BCF965}"/>
              </c:ext>
            </c:extLst>
          </c:dPt>
          <c:dPt>
            <c:idx val="39"/>
            <c:invertIfNegative val="0"/>
            <c:bubble3D val="0"/>
            <c:spPr>
              <a:solidFill>
                <a:srgbClr val="A89F96"/>
              </a:solidFill>
              <a:ln>
                <a:noFill/>
              </a:ln>
              <a:effectLst/>
            </c:spPr>
            <c:extLst>
              <c:ext xmlns:c16="http://schemas.microsoft.com/office/drawing/2014/chart" uri="{C3380CC4-5D6E-409C-BE32-E72D297353CC}">
                <c16:uniqueId val="{0000002F-4025-4859-926B-3150E8BCF965}"/>
              </c:ext>
            </c:extLst>
          </c:dPt>
          <c:dPt>
            <c:idx val="40"/>
            <c:invertIfNegative val="0"/>
            <c:bubble3D val="0"/>
            <c:spPr>
              <a:solidFill>
                <a:srgbClr val="A89F96"/>
              </a:solidFill>
              <a:ln>
                <a:noFill/>
              </a:ln>
              <a:effectLst/>
            </c:spPr>
            <c:extLst>
              <c:ext xmlns:c16="http://schemas.microsoft.com/office/drawing/2014/chart" uri="{C3380CC4-5D6E-409C-BE32-E72D297353CC}">
                <c16:uniqueId val="{00000031-4025-4859-926B-3150E8BCF965}"/>
              </c:ext>
            </c:extLst>
          </c:dPt>
          <c:dPt>
            <c:idx val="41"/>
            <c:invertIfNegative val="0"/>
            <c:bubble3D val="0"/>
            <c:spPr>
              <a:solidFill>
                <a:srgbClr val="A89F96"/>
              </a:solidFill>
              <a:ln>
                <a:noFill/>
              </a:ln>
              <a:effectLst/>
            </c:spPr>
            <c:extLst>
              <c:ext xmlns:c16="http://schemas.microsoft.com/office/drawing/2014/chart" uri="{C3380CC4-5D6E-409C-BE32-E72D297353CC}">
                <c16:uniqueId val="{00000033-4025-4859-926B-3150E8BCF965}"/>
              </c:ext>
            </c:extLst>
          </c:dPt>
          <c:dPt>
            <c:idx val="42"/>
            <c:invertIfNegative val="0"/>
            <c:bubble3D val="0"/>
            <c:spPr>
              <a:solidFill>
                <a:srgbClr val="A89F96"/>
              </a:solidFill>
              <a:ln>
                <a:noFill/>
              </a:ln>
              <a:effectLst/>
            </c:spPr>
            <c:extLst>
              <c:ext xmlns:c16="http://schemas.microsoft.com/office/drawing/2014/chart" uri="{C3380CC4-5D6E-409C-BE32-E72D297353CC}">
                <c16:uniqueId val="{00000035-4025-4859-926B-3150E8BCF965}"/>
              </c:ext>
            </c:extLst>
          </c:dPt>
          <c:dPt>
            <c:idx val="43"/>
            <c:invertIfNegative val="0"/>
            <c:bubble3D val="0"/>
            <c:spPr>
              <a:solidFill>
                <a:srgbClr val="A89F96"/>
              </a:solidFill>
              <a:ln>
                <a:noFill/>
              </a:ln>
              <a:effectLst/>
            </c:spPr>
            <c:extLst>
              <c:ext xmlns:c16="http://schemas.microsoft.com/office/drawing/2014/chart" uri="{C3380CC4-5D6E-409C-BE32-E72D297353CC}">
                <c16:uniqueId val="{00000037-4025-4859-926B-3150E8BCF965}"/>
              </c:ext>
            </c:extLst>
          </c:dPt>
          <c:dPt>
            <c:idx val="44"/>
            <c:invertIfNegative val="0"/>
            <c:bubble3D val="0"/>
            <c:spPr>
              <a:solidFill>
                <a:srgbClr val="A89F96"/>
              </a:solidFill>
              <a:ln>
                <a:noFill/>
              </a:ln>
              <a:effectLst/>
            </c:spPr>
            <c:extLst>
              <c:ext xmlns:c16="http://schemas.microsoft.com/office/drawing/2014/chart" uri="{C3380CC4-5D6E-409C-BE32-E72D297353CC}">
                <c16:uniqueId val="{00000039-4025-4859-926B-3150E8BCF965}"/>
              </c:ext>
            </c:extLst>
          </c:dPt>
          <c:dPt>
            <c:idx val="47"/>
            <c:invertIfNegative val="0"/>
            <c:bubble3D val="0"/>
            <c:spPr>
              <a:solidFill>
                <a:srgbClr val="A89F96"/>
              </a:solidFill>
              <a:ln>
                <a:noFill/>
              </a:ln>
              <a:effectLst/>
            </c:spPr>
            <c:extLst>
              <c:ext xmlns:c16="http://schemas.microsoft.com/office/drawing/2014/chart" uri="{C3380CC4-5D6E-409C-BE32-E72D297353CC}">
                <c16:uniqueId val="{0000003B-4025-4859-926B-3150E8BCF965}"/>
              </c:ext>
            </c:extLst>
          </c:dPt>
          <c:dPt>
            <c:idx val="48"/>
            <c:invertIfNegative val="0"/>
            <c:bubble3D val="0"/>
            <c:spPr>
              <a:solidFill>
                <a:srgbClr val="A89F96"/>
              </a:solidFill>
              <a:ln>
                <a:noFill/>
              </a:ln>
              <a:effectLst/>
            </c:spPr>
            <c:extLst>
              <c:ext xmlns:c16="http://schemas.microsoft.com/office/drawing/2014/chart" uri="{C3380CC4-5D6E-409C-BE32-E72D297353CC}">
                <c16:uniqueId val="{0000003D-4025-4859-926B-3150E8BCF965}"/>
              </c:ext>
            </c:extLst>
          </c:dPt>
          <c:dPt>
            <c:idx val="49"/>
            <c:invertIfNegative val="0"/>
            <c:bubble3D val="0"/>
            <c:spPr>
              <a:solidFill>
                <a:srgbClr val="A89F96"/>
              </a:solidFill>
              <a:ln>
                <a:noFill/>
              </a:ln>
              <a:effectLst/>
            </c:spPr>
            <c:extLst>
              <c:ext xmlns:c16="http://schemas.microsoft.com/office/drawing/2014/chart" uri="{C3380CC4-5D6E-409C-BE32-E72D297353CC}">
                <c16:uniqueId val="{0000003F-4025-4859-926B-3150E8BCF965}"/>
              </c:ext>
            </c:extLst>
          </c:dPt>
          <c:dPt>
            <c:idx val="51"/>
            <c:invertIfNegative val="0"/>
            <c:bubble3D val="0"/>
            <c:spPr>
              <a:solidFill>
                <a:srgbClr val="A89F96"/>
              </a:solidFill>
              <a:ln>
                <a:noFill/>
              </a:ln>
              <a:effectLst/>
            </c:spPr>
            <c:extLst>
              <c:ext xmlns:c16="http://schemas.microsoft.com/office/drawing/2014/chart" uri="{C3380CC4-5D6E-409C-BE32-E72D297353CC}">
                <c16:uniqueId val="{00000041-4025-4859-926B-3150E8BCF965}"/>
              </c:ext>
            </c:extLst>
          </c:dPt>
          <c:dPt>
            <c:idx val="52"/>
            <c:invertIfNegative val="0"/>
            <c:bubble3D val="0"/>
            <c:spPr>
              <a:solidFill>
                <a:srgbClr val="A89F96"/>
              </a:solidFill>
              <a:ln>
                <a:noFill/>
              </a:ln>
              <a:effectLst/>
            </c:spPr>
            <c:extLst>
              <c:ext xmlns:c16="http://schemas.microsoft.com/office/drawing/2014/chart" uri="{C3380CC4-5D6E-409C-BE32-E72D297353CC}">
                <c16:uniqueId val="{00000043-4025-4859-926B-3150E8BCF965}"/>
              </c:ext>
            </c:extLst>
          </c:dPt>
          <c:dPt>
            <c:idx val="53"/>
            <c:invertIfNegative val="0"/>
            <c:bubble3D val="0"/>
            <c:spPr>
              <a:solidFill>
                <a:srgbClr val="A89F96"/>
              </a:solidFill>
              <a:ln>
                <a:noFill/>
              </a:ln>
              <a:effectLst/>
            </c:spPr>
            <c:extLst>
              <c:ext xmlns:c16="http://schemas.microsoft.com/office/drawing/2014/chart" uri="{C3380CC4-5D6E-409C-BE32-E72D297353CC}">
                <c16:uniqueId val="{00000045-4025-4859-926B-3150E8BCF965}"/>
              </c:ext>
            </c:extLst>
          </c:dPt>
          <c:dPt>
            <c:idx val="54"/>
            <c:invertIfNegative val="0"/>
            <c:bubble3D val="0"/>
            <c:spPr>
              <a:solidFill>
                <a:srgbClr val="A89F96"/>
              </a:solidFill>
              <a:ln>
                <a:noFill/>
              </a:ln>
              <a:effectLst/>
            </c:spPr>
            <c:extLst>
              <c:ext xmlns:c16="http://schemas.microsoft.com/office/drawing/2014/chart" uri="{C3380CC4-5D6E-409C-BE32-E72D297353CC}">
                <c16:uniqueId val="{00000047-4025-4859-926B-3150E8BCF965}"/>
              </c:ext>
            </c:extLst>
          </c:dPt>
          <c:dPt>
            <c:idx val="55"/>
            <c:invertIfNegative val="0"/>
            <c:bubble3D val="0"/>
            <c:spPr>
              <a:solidFill>
                <a:srgbClr val="C00000"/>
              </a:solidFill>
              <a:ln>
                <a:noFill/>
              </a:ln>
              <a:effectLst/>
            </c:spPr>
            <c:extLst>
              <c:ext xmlns:c16="http://schemas.microsoft.com/office/drawing/2014/chart" uri="{C3380CC4-5D6E-409C-BE32-E72D297353CC}">
                <c16:uniqueId val="{00000049-4025-4859-926B-3150E8BCF965}"/>
              </c:ext>
            </c:extLst>
          </c:dPt>
          <c:dPt>
            <c:idx val="56"/>
            <c:invertIfNegative val="0"/>
            <c:bubble3D val="0"/>
            <c:spPr>
              <a:solidFill>
                <a:srgbClr val="C00000"/>
              </a:solidFill>
              <a:ln>
                <a:noFill/>
              </a:ln>
              <a:effectLst/>
            </c:spPr>
            <c:extLst>
              <c:ext xmlns:c16="http://schemas.microsoft.com/office/drawing/2014/chart" uri="{C3380CC4-5D6E-409C-BE32-E72D297353CC}">
                <c16:uniqueId val="{0000004B-4025-4859-926B-3150E8BCF965}"/>
              </c:ext>
            </c:extLst>
          </c:dPt>
          <c:dPt>
            <c:idx val="57"/>
            <c:invertIfNegative val="0"/>
            <c:bubble3D val="0"/>
            <c:spPr>
              <a:solidFill>
                <a:srgbClr val="C00000"/>
              </a:solidFill>
              <a:ln>
                <a:noFill/>
              </a:ln>
              <a:effectLst/>
            </c:spPr>
            <c:extLst>
              <c:ext xmlns:c16="http://schemas.microsoft.com/office/drawing/2014/chart" uri="{C3380CC4-5D6E-409C-BE32-E72D297353CC}">
                <c16:uniqueId val="{0000004D-4025-4859-926B-3150E8BCF965}"/>
              </c:ext>
            </c:extLst>
          </c:dPt>
          <c:dPt>
            <c:idx val="58"/>
            <c:invertIfNegative val="0"/>
            <c:bubble3D val="0"/>
            <c:spPr>
              <a:solidFill>
                <a:srgbClr val="C00000"/>
              </a:solidFill>
              <a:ln>
                <a:noFill/>
              </a:ln>
              <a:effectLst/>
            </c:spPr>
            <c:extLst>
              <c:ext xmlns:c16="http://schemas.microsoft.com/office/drawing/2014/chart" uri="{C3380CC4-5D6E-409C-BE32-E72D297353CC}">
                <c16:uniqueId val="{0000004F-4025-4859-926B-3150E8BCF965}"/>
              </c:ext>
            </c:extLst>
          </c:dPt>
          <c:dPt>
            <c:idx val="59"/>
            <c:invertIfNegative val="0"/>
            <c:bubble3D val="0"/>
            <c:spPr>
              <a:solidFill>
                <a:srgbClr val="A89F96"/>
              </a:solidFill>
              <a:ln>
                <a:noFill/>
              </a:ln>
              <a:effectLst/>
            </c:spPr>
            <c:extLst>
              <c:ext xmlns:c16="http://schemas.microsoft.com/office/drawing/2014/chart" uri="{C3380CC4-5D6E-409C-BE32-E72D297353CC}">
                <c16:uniqueId val="{00000051-4025-4859-926B-3150E8BCF965}"/>
              </c:ext>
            </c:extLst>
          </c:dPt>
          <c:dPt>
            <c:idx val="63"/>
            <c:invertIfNegative val="0"/>
            <c:bubble3D val="0"/>
            <c:spPr>
              <a:solidFill>
                <a:srgbClr val="A89F96"/>
              </a:solidFill>
              <a:ln>
                <a:noFill/>
              </a:ln>
              <a:effectLst/>
            </c:spPr>
            <c:extLst>
              <c:ext xmlns:c16="http://schemas.microsoft.com/office/drawing/2014/chart" uri="{C3380CC4-5D6E-409C-BE32-E72D297353CC}">
                <c16:uniqueId val="{00000053-4025-4859-926B-3150E8BCF965}"/>
              </c:ext>
            </c:extLst>
          </c:dPt>
          <c:dPt>
            <c:idx val="64"/>
            <c:invertIfNegative val="0"/>
            <c:bubble3D val="0"/>
            <c:spPr>
              <a:solidFill>
                <a:srgbClr val="A89F96"/>
              </a:solidFill>
              <a:ln>
                <a:noFill/>
              </a:ln>
              <a:effectLst/>
            </c:spPr>
            <c:extLst>
              <c:ext xmlns:c16="http://schemas.microsoft.com/office/drawing/2014/chart" uri="{C3380CC4-5D6E-409C-BE32-E72D297353CC}">
                <c16:uniqueId val="{00000055-4025-4859-926B-3150E8BCF965}"/>
              </c:ext>
            </c:extLst>
          </c:dPt>
          <c:dPt>
            <c:idx val="65"/>
            <c:invertIfNegative val="0"/>
            <c:bubble3D val="0"/>
            <c:spPr>
              <a:solidFill>
                <a:srgbClr val="A89F96"/>
              </a:solidFill>
              <a:ln>
                <a:noFill/>
              </a:ln>
              <a:effectLst/>
            </c:spPr>
            <c:extLst>
              <c:ext xmlns:c16="http://schemas.microsoft.com/office/drawing/2014/chart" uri="{C3380CC4-5D6E-409C-BE32-E72D297353CC}">
                <c16:uniqueId val="{00000057-4025-4859-926B-3150E8BCF965}"/>
              </c:ext>
            </c:extLst>
          </c:dPt>
          <c:dPt>
            <c:idx val="66"/>
            <c:invertIfNegative val="0"/>
            <c:bubble3D val="0"/>
            <c:spPr>
              <a:solidFill>
                <a:srgbClr val="A89F96"/>
              </a:solidFill>
              <a:ln>
                <a:noFill/>
              </a:ln>
              <a:effectLst/>
            </c:spPr>
            <c:extLst>
              <c:ext xmlns:c16="http://schemas.microsoft.com/office/drawing/2014/chart" uri="{C3380CC4-5D6E-409C-BE32-E72D297353CC}">
                <c16:uniqueId val="{00000059-4025-4859-926B-3150E8BCF965}"/>
              </c:ext>
            </c:extLst>
          </c:dPt>
          <c:dPt>
            <c:idx val="67"/>
            <c:invertIfNegative val="0"/>
            <c:bubble3D val="0"/>
            <c:spPr>
              <a:solidFill>
                <a:srgbClr val="A89F96"/>
              </a:solidFill>
              <a:ln>
                <a:noFill/>
              </a:ln>
              <a:effectLst/>
            </c:spPr>
            <c:extLst>
              <c:ext xmlns:c16="http://schemas.microsoft.com/office/drawing/2014/chart" uri="{C3380CC4-5D6E-409C-BE32-E72D297353CC}">
                <c16:uniqueId val="{0000005B-4025-4859-926B-3150E8BCF965}"/>
              </c:ext>
            </c:extLst>
          </c:dPt>
          <c:dPt>
            <c:idx val="68"/>
            <c:invertIfNegative val="0"/>
            <c:bubble3D val="0"/>
            <c:spPr>
              <a:solidFill>
                <a:srgbClr val="A89F96"/>
              </a:solidFill>
              <a:ln>
                <a:noFill/>
              </a:ln>
              <a:effectLst/>
            </c:spPr>
            <c:extLst>
              <c:ext xmlns:c16="http://schemas.microsoft.com/office/drawing/2014/chart" uri="{C3380CC4-5D6E-409C-BE32-E72D297353CC}">
                <c16:uniqueId val="{0000005D-4025-4859-926B-3150E8BCF965}"/>
              </c:ext>
            </c:extLst>
          </c:dPt>
          <c:dPt>
            <c:idx val="69"/>
            <c:invertIfNegative val="0"/>
            <c:bubble3D val="0"/>
            <c:spPr>
              <a:solidFill>
                <a:srgbClr val="C00000"/>
              </a:solidFill>
              <a:ln>
                <a:noFill/>
              </a:ln>
              <a:effectLst/>
            </c:spPr>
            <c:extLst>
              <c:ext xmlns:c16="http://schemas.microsoft.com/office/drawing/2014/chart" uri="{C3380CC4-5D6E-409C-BE32-E72D297353CC}">
                <c16:uniqueId val="{0000005F-4025-4859-926B-3150E8BCF965}"/>
              </c:ext>
            </c:extLst>
          </c:dPt>
          <c:dPt>
            <c:idx val="70"/>
            <c:invertIfNegative val="0"/>
            <c:bubble3D val="0"/>
            <c:spPr>
              <a:solidFill>
                <a:srgbClr val="C00000"/>
              </a:solidFill>
              <a:ln>
                <a:noFill/>
              </a:ln>
              <a:effectLst/>
            </c:spPr>
            <c:extLst>
              <c:ext xmlns:c16="http://schemas.microsoft.com/office/drawing/2014/chart" uri="{C3380CC4-5D6E-409C-BE32-E72D297353CC}">
                <c16:uniqueId val="{00000061-4025-4859-926B-3150E8BCF965}"/>
              </c:ext>
            </c:extLst>
          </c:dPt>
          <c:dPt>
            <c:idx val="71"/>
            <c:invertIfNegative val="0"/>
            <c:bubble3D val="0"/>
            <c:spPr>
              <a:solidFill>
                <a:srgbClr val="A89F96"/>
              </a:solidFill>
              <a:ln>
                <a:noFill/>
              </a:ln>
              <a:effectLst/>
            </c:spPr>
            <c:extLst>
              <c:ext xmlns:c16="http://schemas.microsoft.com/office/drawing/2014/chart" uri="{C3380CC4-5D6E-409C-BE32-E72D297353CC}">
                <c16:uniqueId val="{00000063-4025-4859-926B-3150E8BCF965}"/>
              </c:ext>
            </c:extLst>
          </c:dPt>
          <c:dPt>
            <c:idx val="72"/>
            <c:invertIfNegative val="0"/>
            <c:bubble3D val="0"/>
            <c:spPr>
              <a:solidFill>
                <a:srgbClr val="A89F96"/>
              </a:solidFill>
              <a:ln>
                <a:noFill/>
              </a:ln>
              <a:effectLst/>
            </c:spPr>
            <c:extLst>
              <c:ext xmlns:c16="http://schemas.microsoft.com/office/drawing/2014/chart" uri="{C3380CC4-5D6E-409C-BE32-E72D297353CC}">
                <c16:uniqueId val="{00000065-4025-4859-926B-3150E8BCF965}"/>
              </c:ext>
            </c:extLst>
          </c:dPt>
          <c:dPt>
            <c:idx val="76"/>
            <c:invertIfNegative val="0"/>
            <c:bubble3D val="0"/>
            <c:spPr>
              <a:solidFill>
                <a:srgbClr val="C00000"/>
              </a:solidFill>
              <a:ln>
                <a:noFill/>
              </a:ln>
              <a:effectLst/>
            </c:spPr>
            <c:extLst>
              <c:ext xmlns:c16="http://schemas.microsoft.com/office/drawing/2014/chart" uri="{C3380CC4-5D6E-409C-BE32-E72D297353CC}">
                <c16:uniqueId val="{00000069-4025-4859-926B-3150E8BCF965}"/>
              </c:ext>
            </c:extLst>
          </c:dPt>
          <c:dPt>
            <c:idx val="77"/>
            <c:invertIfNegative val="0"/>
            <c:bubble3D val="0"/>
            <c:spPr>
              <a:solidFill>
                <a:srgbClr val="C00000"/>
              </a:solidFill>
              <a:ln>
                <a:noFill/>
              </a:ln>
              <a:effectLst/>
            </c:spPr>
            <c:extLst>
              <c:ext xmlns:c16="http://schemas.microsoft.com/office/drawing/2014/chart" uri="{C3380CC4-5D6E-409C-BE32-E72D297353CC}">
                <c16:uniqueId val="{0000006A-4025-4859-926B-3150E8BCF965}"/>
              </c:ext>
            </c:extLst>
          </c:dPt>
          <c:dPt>
            <c:idx val="78"/>
            <c:invertIfNegative val="0"/>
            <c:bubble3D val="0"/>
            <c:spPr>
              <a:solidFill>
                <a:srgbClr val="C00000"/>
              </a:solidFill>
              <a:ln>
                <a:noFill/>
              </a:ln>
              <a:effectLst/>
            </c:spPr>
            <c:extLst>
              <c:ext xmlns:c16="http://schemas.microsoft.com/office/drawing/2014/chart" uri="{C3380CC4-5D6E-409C-BE32-E72D297353CC}">
                <c16:uniqueId val="{0000006B-4025-4859-926B-3150E8BCF965}"/>
              </c:ext>
            </c:extLst>
          </c:dPt>
          <c:cat>
            <c:strRef>
              <c:f>Sheet1!$E$2:$E$80</c:f>
              <c:strCache>
                <c:ptCount val="79"/>
                <c:pt idx="0">
                  <c:v>Truman</c:v>
                </c:pt>
                <c:pt idx="1">
                  <c:v>Truman</c:v>
                </c:pt>
                <c:pt idx="2">
                  <c:v>Truman</c:v>
                </c:pt>
                <c:pt idx="3">
                  <c:v>Truman</c:v>
                </c:pt>
                <c:pt idx="4">
                  <c:v>Truman</c:v>
                </c:pt>
                <c:pt idx="5">
                  <c:v>Eisenhower</c:v>
                </c:pt>
                <c:pt idx="6">
                  <c:v>Eisenhower</c:v>
                </c:pt>
                <c:pt idx="7">
                  <c:v>Eisenhower</c:v>
                </c:pt>
                <c:pt idx="8">
                  <c:v>Eisenhower</c:v>
                </c:pt>
                <c:pt idx="9">
                  <c:v>Eisenhower</c:v>
                </c:pt>
                <c:pt idx="10">
                  <c:v>Eisenhower</c:v>
                </c:pt>
                <c:pt idx="11">
                  <c:v>Eisenhower</c:v>
                </c:pt>
                <c:pt idx="12">
                  <c:v>Eisenhower</c:v>
                </c:pt>
                <c:pt idx="13">
                  <c:v>Kennedy</c:v>
                </c:pt>
                <c:pt idx="14">
                  <c:v>Kennedy</c:v>
                </c:pt>
                <c:pt idx="15">
                  <c:v>Kennedy</c:v>
                </c:pt>
                <c:pt idx="16">
                  <c:v>Johnson</c:v>
                </c:pt>
                <c:pt idx="17">
                  <c:v>Johnson</c:v>
                </c:pt>
                <c:pt idx="18">
                  <c:v>Johnson</c:v>
                </c:pt>
                <c:pt idx="19">
                  <c:v>Johnson</c:v>
                </c:pt>
                <c:pt idx="20">
                  <c:v>Johnson</c:v>
                </c:pt>
                <c:pt idx="21">
                  <c:v>Nixon</c:v>
                </c:pt>
                <c:pt idx="22">
                  <c:v>Nixon</c:v>
                </c:pt>
                <c:pt idx="23">
                  <c:v>Nixon</c:v>
                </c:pt>
                <c:pt idx="24">
                  <c:v>Nixon</c:v>
                </c:pt>
                <c:pt idx="25">
                  <c:v>Nixon</c:v>
                </c:pt>
                <c:pt idx="26">
                  <c:v>Nixon</c:v>
                </c:pt>
                <c:pt idx="27">
                  <c:v>Ford</c:v>
                </c:pt>
                <c:pt idx="28">
                  <c:v>Ford</c:v>
                </c:pt>
                <c:pt idx="29">
                  <c:v>Carter</c:v>
                </c:pt>
                <c:pt idx="30">
                  <c:v>Carter</c:v>
                </c:pt>
                <c:pt idx="31">
                  <c:v>Carter</c:v>
                </c:pt>
                <c:pt idx="32">
                  <c:v>Carter</c:v>
                </c:pt>
                <c:pt idx="33">
                  <c:v>Reagan</c:v>
                </c:pt>
                <c:pt idx="34">
                  <c:v>Reagan</c:v>
                </c:pt>
                <c:pt idx="35">
                  <c:v>Reagan</c:v>
                </c:pt>
                <c:pt idx="36">
                  <c:v>Reagan</c:v>
                </c:pt>
                <c:pt idx="37">
                  <c:v>Reagan</c:v>
                </c:pt>
                <c:pt idx="38">
                  <c:v>Reagan</c:v>
                </c:pt>
                <c:pt idx="39">
                  <c:v>Reagan</c:v>
                </c:pt>
                <c:pt idx="40">
                  <c:v>Reagan</c:v>
                </c:pt>
                <c:pt idx="41">
                  <c:v>H.W. Bush</c:v>
                </c:pt>
                <c:pt idx="42">
                  <c:v>H.W. Bush</c:v>
                </c:pt>
                <c:pt idx="43">
                  <c:v>H.W. Bush</c:v>
                </c:pt>
                <c:pt idx="44">
                  <c:v>H.W. Bush</c:v>
                </c:pt>
                <c:pt idx="45">
                  <c:v>Clinton</c:v>
                </c:pt>
                <c:pt idx="46">
                  <c:v>Clinton</c:v>
                </c:pt>
                <c:pt idx="47">
                  <c:v>Clinton</c:v>
                </c:pt>
                <c:pt idx="48">
                  <c:v>Clinton</c:v>
                </c:pt>
                <c:pt idx="49">
                  <c:v>Clinton</c:v>
                </c:pt>
                <c:pt idx="50">
                  <c:v>Clinton</c:v>
                </c:pt>
                <c:pt idx="51">
                  <c:v>Clinton</c:v>
                </c:pt>
                <c:pt idx="52">
                  <c:v>Clinton</c:v>
                </c:pt>
                <c:pt idx="53">
                  <c:v>Bush</c:v>
                </c:pt>
                <c:pt idx="54">
                  <c:v>Bush</c:v>
                </c:pt>
                <c:pt idx="55">
                  <c:v>Bush</c:v>
                </c:pt>
                <c:pt idx="56">
                  <c:v>Bush</c:v>
                </c:pt>
                <c:pt idx="57">
                  <c:v>Bush</c:v>
                </c:pt>
                <c:pt idx="58">
                  <c:v>Bush</c:v>
                </c:pt>
                <c:pt idx="59">
                  <c:v>Bush</c:v>
                </c:pt>
                <c:pt idx="60">
                  <c:v>Bush</c:v>
                </c:pt>
                <c:pt idx="61">
                  <c:v>Obama</c:v>
                </c:pt>
                <c:pt idx="62">
                  <c:v>Obama</c:v>
                </c:pt>
                <c:pt idx="63">
                  <c:v>Obama</c:v>
                </c:pt>
                <c:pt idx="64">
                  <c:v>Obama</c:v>
                </c:pt>
                <c:pt idx="65">
                  <c:v>Obama</c:v>
                </c:pt>
                <c:pt idx="66">
                  <c:v>Obama</c:v>
                </c:pt>
                <c:pt idx="67">
                  <c:v>Obama</c:v>
                </c:pt>
                <c:pt idx="68">
                  <c:v>Obama</c:v>
                </c:pt>
                <c:pt idx="69">
                  <c:v>Trump</c:v>
                </c:pt>
                <c:pt idx="70">
                  <c:v>Trump</c:v>
                </c:pt>
                <c:pt idx="71">
                  <c:v>Trump</c:v>
                </c:pt>
                <c:pt idx="72">
                  <c:v>Trump</c:v>
                </c:pt>
                <c:pt idx="73">
                  <c:v>Biden</c:v>
                </c:pt>
                <c:pt idx="74">
                  <c:v>Biden</c:v>
                </c:pt>
                <c:pt idx="75">
                  <c:v>Biden</c:v>
                </c:pt>
                <c:pt idx="76">
                  <c:v>Trump</c:v>
                </c:pt>
                <c:pt idx="77">
                  <c:v>Trump</c:v>
                </c:pt>
                <c:pt idx="78">
                  <c:v>Trump</c:v>
                </c:pt>
              </c:strCache>
            </c:strRef>
          </c:cat>
          <c:val>
            <c:numRef>
              <c:f>Sheet1!$B$2:$B$80</c:f>
              <c:numCache>
                <c:formatCode>0.00%</c:formatCode>
                <c:ptCount val="79"/>
                <c:pt idx="0">
                  <c:v>4.1202811892305347E-2</c:v>
                </c:pt>
                <c:pt idx="1">
                  <c:v>-5.5827846901458367E-3</c:v>
                </c:pt>
                <c:pt idx="2">
                  <c:v>8.6918779788611955E-2</c:v>
                </c:pt>
                <c:pt idx="3">
                  <c:v>8.0449744039303051E-2</c:v>
                </c:pt>
                <c:pt idx="4">
                  <c:v>4.0839582580411982E-2</c:v>
                </c:pt>
                <c:pt idx="5">
                  <c:v>4.6878113919870623E-2</c:v>
                </c:pt>
                <c:pt idx="6">
                  <c:v>-5.7711208503766764E-3</c:v>
                </c:pt>
                <c:pt idx="7">
                  <c:v>7.1347759340746109E-2</c:v>
                </c:pt>
                <c:pt idx="8">
                  <c:v>2.132296494766539E-2</c:v>
                </c:pt>
                <c:pt idx="9">
                  <c:v>2.1055953683428275E-2</c:v>
                </c:pt>
                <c:pt idx="10">
                  <c:v>-7.4179676446691767E-3</c:v>
                </c:pt>
                <c:pt idx="11">
                  <c:v>6.9316915558207182E-2</c:v>
                </c:pt>
                <c:pt idx="12">
                  <c:v>2.5744550148959489E-2</c:v>
                </c:pt>
                <c:pt idx="13">
                  <c:v>2.5653359845554835E-2</c:v>
                </c:pt>
                <c:pt idx="14">
                  <c:v>6.1296083324367645E-2</c:v>
                </c:pt>
                <c:pt idx="15">
                  <c:v>4.357299990229957E-2</c:v>
                </c:pt>
                <c:pt idx="16">
                  <c:v>5.7627598412456127E-2</c:v>
                </c:pt>
                <c:pt idx="17">
                  <c:v>6.4984538177595752E-2</c:v>
                </c:pt>
                <c:pt idx="18">
                  <c:v>6.5953412096456665E-2</c:v>
                </c:pt>
                <c:pt idx="19">
                  <c:v>2.7426557514836691E-2</c:v>
                </c:pt>
                <c:pt idx="20">
                  <c:v>4.9145197968037291E-2</c:v>
                </c:pt>
                <c:pt idx="21">
                  <c:v>3.1224820740065828E-2</c:v>
                </c:pt>
                <c:pt idx="22">
                  <c:v>1.8461463373542486E-3</c:v>
                </c:pt>
                <c:pt idx="23">
                  <c:v>3.2927269978483942E-2</c:v>
                </c:pt>
                <c:pt idx="24">
                  <c:v>5.2554969360981474E-2</c:v>
                </c:pt>
                <c:pt idx="25">
                  <c:v>5.645666539202332E-2</c:v>
                </c:pt>
                <c:pt idx="26">
                  <c:v>-5.4054613947842611E-3</c:v>
                </c:pt>
                <c:pt idx="27">
                  <c:v>-2.0561096898090714E-3</c:v>
                </c:pt>
                <c:pt idx="28">
                  <c:v>5.3880213092985185E-2</c:v>
                </c:pt>
                <c:pt idx="29">
                  <c:v>4.6242025263186548E-2</c:v>
                </c:pt>
                <c:pt idx="30">
                  <c:v>5.5352023241140857E-2</c:v>
                </c:pt>
                <c:pt idx="31">
                  <c:v>3.1659881155633451E-2</c:v>
                </c:pt>
                <c:pt idx="32">
                  <c:v>-2.5677229144849267E-3</c:v>
                </c:pt>
                <c:pt idx="33">
                  <c:v>2.5376942014310622E-2</c:v>
                </c:pt>
                <c:pt idx="34">
                  <c:v>-1.8030137801796187E-2</c:v>
                </c:pt>
                <c:pt idx="35">
                  <c:v>4.5837841373725041E-2</c:v>
                </c:pt>
                <c:pt idx="36">
                  <c:v>7.236463454455988E-2</c:v>
                </c:pt>
                <c:pt idx="37">
                  <c:v>4.1695691195506424E-2</c:v>
                </c:pt>
                <c:pt idx="38">
                  <c:v>3.4626610067964414E-2</c:v>
                </c:pt>
                <c:pt idx="39">
                  <c:v>3.4546239086431063E-2</c:v>
                </c:pt>
                <c:pt idx="40">
                  <c:v>4.176982509825522E-2</c:v>
                </c:pt>
                <c:pt idx="41">
                  <c:v>3.6722431841812231E-2</c:v>
                </c:pt>
                <c:pt idx="42">
                  <c:v>1.8859579360256173E-2</c:v>
                </c:pt>
                <c:pt idx="43">
                  <c:v>-1.0831288729926669E-3</c:v>
                </c:pt>
                <c:pt idx="44">
                  <c:v>3.5225048193056052E-2</c:v>
                </c:pt>
                <c:pt idx="45">
                  <c:v>2.7517909915047767E-2</c:v>
                </c:pt>
                <c:pt idx="46">
                  <c:v>4.0290181404911474E-2</c:v>
                </c:pt>
                <c:pt idx="47">
                  <c:v>2.6844399118865381E-2</c:v>
                </c:pt>
                <c:pt idx="48">
                  <c:v>3.772770418256588E-2</c:v>
                </c:pt>
                <c:pt idx="49">
                  <c:v>4.4471321597429947E-2</c:v>
                </c:pt>
                <c:pt idx="50">
                  <c:v>4.483127106178797E-2</c:v>
                </c:pt>
                <c:pt idx="51">
                  <c:v>4.7884270763686176E-2</c:v>
                </c:pt>
                <c:pt idx="52">
                  <c:v>4.0775857600695353E-2</c:v>
                </c:pt>
                <c:pt idx="53">
                  <c:v>9.5553834188668585E-3</c:v>
                </c:pt>
                <c:pt idx="54">
                  <c:v>1.7004438143211953E-2</c:v>
                </c:pt>
                <c:pt idx="55">
                  <c:v>2.7956129713495592E-2</c:v>
                </c:pt>
                <c:pt idx="56">
                  <c:v>3.8477698845137631E-2</c:v>
                </c:pt>
                <c:pt idx="57">
                  <c:v>3.4835514972249904E-2</c:v>
                </c:pt>
                <c:pt idx="58">
                  <c:v>2.784533296388858E-2</c:v>
                </c:pt>
                <c:pt idx="59">
                  <c:v>2.0038644453231003E-2</c:v>
                </c:pt>
                <c:pt idx="60">
                  <c:v>1.1358277048536536E-3</c:v>
                </c:pt>
                <c:pt idx="61">
                  <c:v>-2.576495801421852E-2</c:v>
                </c:pt>
                <c:pt idx="62">
                  <c:v>2.6951924999222276E-2</c:v>
                </c:pt>
                <c:pt idx="63">
                  <c:v>1.564406808784935E-2</c:v>
                </c:pt>
                <c:pt idx="64">
                  <c:v>2.2891118531306542E-2</c:v>
                </c:pt>
                <c:pt idx="65">
                  <c:v>2.1178286342512065E-2</c:v>
                </c:pt>
                <c:pt idx="66">
                  <c:v>2.5238212172612018E-2</c:v>
                </c:pt>
                <c:pt idx="67">
                  <c:v>2.9455490466892886E-2</c:v>
                </c:pt>
                <c:pt idx="68">
                  <c:v>1.8194528060191839E-2</c:v>
                </c:pt>
                <c:pt idx="69">
                  <c:v>2.4576235757040488E-2</c:v>
                </c:pt>
                <c:pt idx="70">
                  <c:v>2.966498619921043E-2</c:v>
                </c:pt>
                <c:pt idx="71">
                  <c:v>2.4670401318438007E-2</c:v>
                </c:pt>
                <c:pt idx="72">
                  <c:v>-2.2134681510553644E-2</c:v>
                </c:pt>
                <c:pt idx="73">
                  <c:v>5.8002085986242902E-2</c:v>
                </c:pt>
                <c:pt idx="74">
                  <c:v>1.9354911791637397E-2</c:v>
                </c:pt>
                <c:pt idx="75">
                  <c:v>2.9000000000000001E-2</c:v>
                </c:pt>
                <c:pt idx="76">
                  <c:v>2.8000000000000001E-2</c:v>
                </c:pt>
                <c:pt idx="77">
                  <c:v>2.1000000000000001E-2</c:v>
                </c:pt>
                <c:pt idx="78">
                  <c:v>1.5699999999999999E-2</c:v>
                </c:pt>
              </c:numCache>
            </c:numRef>
          </c:val>
          <c:extLst>
            <c:ext xmlns:c16="http://schemas.microsoft.com/office/drawing/2014/chart" uri="{C3380CC4-5D6E-409C-BE32-E72D297353CC}">
              <c16:uniqueId val="{00000066-4025-4859-926B-3150E8BCF965}"/>
            </c:ext>
          </c:extLst>
        </c:ser>
        <c:ser>
          <c:idx val="1"/>
          <c:order val="1"/>
          <c:tx>
            <c:strRef>
              <c:f>Sheet1!$C$1</c:f>
              <c:strCache>
                <c:ptCount val="1"/>
                <c:pt idx="0">
                  <c:v>Republican</c:v>
                </c:pt>
              </c:strCache>
            </c:strRef>
          </c:tx>
          <c:spPr>
            <a:solidFill>
              <a:srgbClr val="C00000"/>
            </a:solidFill>
            <a:ln>
              <a:noFill/>
            </a:ln>
            <a:effectLst/>
          </c:spPr>
          <c:invertIfNegative val="0"/>
          <c:cat>
            <c:strRef>
              <c:f>Sheet1!$E$2:$E$80</c:f>
              <c:strCache>
                <c:ptCount val="79"/>
                <c:pt idx="0">
                  <c:v>Truman</c:v>
                </c:pt>
                <c:pt idx="1">
                  <c:v>Truman</c:v>
                </c:pt>
                <c:pt idx="2">
                  <c:v>Truman</c:v>
                </c:pt>
                <c:pt idx="3">
                  <c:v>Truman</c:v>
                </c:pt>
                <c:pt idx="4">
                  <c:v>Truman</c:v>
                </c:pt>
                <c:pt idx="5">
                  <c:v>Eisenhower</c:v>
                </c:pt>
                <c:pt idx="6">
                  <c:v>Eisenhower</c:v>
                </c:pt>
                <c:pt idx="7">
                  <c:v>Eisenhower</c:v>
                </c:pt>
                <c:pt idx="8">
                  <c:v>Eisenhower</c:v>
                </c:pt>
                <c:pt idx="9">
                  <c:v>Eisenhower</c:v>
                </c:pt>
                <c:pt idx="10">
                  <c:v>Eisenhower</c:v>
                </c:pt>
                <c:pt idx="11">
                  <c:v>Eisenhower</c:v>
                </c:pt>
                <c:pt idx="12">
                  <c:v>Eisenhower</c:v>
                </c:pt>
                <c:pt idx="13">
                  <c:v>Kennedy</c:v>
                </c:pt>
                <c:pt idx="14">
                  <c:v>Kennedy</c:v>
                </c:pt>
                <c:pt idx="15">
                  <c:v>Kennedy</c:v>
                </c:pt>
                <c:pt idx="16">
                  <c:v>Johnson</c:v>
                </c:pt>
                <c:pt idx="17">
                  <c:v>Johnson</c:v>
                </c:pt>
                <c:pt idx="18">
                  <c:v>Johnson</c:v>
                </c:pt>
                <c:pt idx="19">
                  <c:v>Johnson</c:v>
                </c:pt>
                <c:pt idx="20">
                  <c:v>Johnson</c:v>
                </c:pt>
                <c:pt idx="21">
                  <c:v>Nixon</c:v>
                </c:pt>
                <c:pt idx="22">
                  <c:v>Nixon</c:v>
                </c:pt>
                <c:pt idx="23">
                  <c:v>Nixon</c:v>
                </c:pt>
                <c:pt idx="24">
                  <c:v>Nixon</c:v>
                </c:pt>
                <c:pt idx="25">
                  <c:v>Nixon</c:v>
                </c:pt>
                <c:pt idx="26">
                  <c:v>Nixon</c:v>
                </c:pt>
                <c:pt idx="27">
                  <c:v>Ford</c:v>
                </c:pt>
                <c:pt idx="28">
                  <c:v>Ford</c:v>
                </c:pt>
                <c:pt idx="29">
                  <c:v>Carter</c:v>
                </c:pt>
                <c:pt idx="30">
                  <c:v>Carter</c:v>
                </c:pt>
                <c:pt idx="31">
                  <c:v>Carter</c:v>
                </c:pt>
                <c:pt idx="32">
                  <c:v>Carter</c:v>
                </c:pt>
                <c:pt idx="33">
                  <c:v>Reagan</c:v>
                </c:pt>
                <c:pt idx="34">
                  <c:v>Reagan</c:v>
                </c:pt>
                <c:pt idx="35">
                  <c:v>Reagan</c:v>
                </c:pt>
                <c:pt idx="36">
                  <c:v>Reagan</c:v>
                </c:pt>
                <c:pt idx="37">
                  <c:v>Reagan</c:v>
                </c:pt>
                <c:pt idx="38">
                  <c:v>Reagan</c:v>
                </c:pt>
                <c:pt idx="39">
                  <c:v>Reagan</c:v>
                </c:pt>
                <c:pt idx="40">
                  <c:v>Reagan</c:v>
                </c:pt>
                <c:pt idx="41">
                  <c:v>H.W. Bush</c:v>
                </c:pt>
                <c:pt idx="42">
                  <c:v>H.W. Bush</c:v>
                </c:pt>
                <c:pt idx="43">
                  <c:v>H.W. Bush</c:v>
                </c:pt>
                <c:pt idx="44">
                  <c:v>H.W. Bush</c:v>
                </c:pt>
                <c:pt idx="45">
                  <c:v>Clinton</c:v>
                </c:pt>
                <c:pt idx="46">
                  <c:v>Clinton</c:v>
                </c:pt>
                <c:pt idx="47">
                  <c:v>Clinton</c:v>
                </c:pt>
                <c:pt idx="48">
                  <c:v>Clinton</c:v>
                </c:pt>
                <c:pt idx="49">
                  <c:v>Clinton</c:v>
                </c:pt>
                <c:pt idx="50">
                  <c:v>Clinton</c:v>
                </c:pt>
                <c:pt idx="51">
                  <c:v>Clinton</c:v>
                </c:pt>
                <c:pt idx="52">
                  <c:v>Clinton</c:v>
                </c:pt>
                <c:pt idx="53">
                  <c:v>Bush</c:v>
                </c:pt>
                <c:pt idx="54">
                  <c:v>Bush</c:v>
                </c:pt>
                <c:pt idx="55">
                  <c:v>Bush</c:v>
                </c:pt>
                <c:pt idx="56">
                  <c:v>Bush</c:v>
                </c:pt>
                <c:pt idx="57">
                  <c:v>Bush</c:v>
                </c:pt>
                <c:pt idx="58">
                  <c:v>Bush</c:v>
                </c:pt>
                <c:pt idx="59">
                  <c:v>Bush</c:v>
                </c:pt>
                <c:pt idx="60">
                  <c:v>Bush</c:v>
                </c:pt>
                <c:pt idx="61">
                  <c:v>Obama</c:v>
                </c:pt>
                <c:pt idx="62">
                  <c:v>Obama</c:v>
                </c:pt>
                <c:pt idx="63">
                  <c:v>Obama</c:v>
                </c:pt>
                <c:pt idx="64">
                  <c:v>Obama</c:v>
                </c:pt>
                <c:pt idx="65">
                  <c:v>Obama</c:v>
                </c:pt>
                <c:pt idx="66">
                  <c:v>Obama</c:v>
                </c:pt>
                <c:pt idx="67">
                  <c:v>Obama</c:v>
                </c:pt>
                <c:pt idx="68">
                  <c:v>Obama</c:v>
                </c:pt>
                <c:pt idx="69">
                  <c:v>Trump</c:v>
                </c:pt>
                <c:pt idx="70">
                  <c:v>Trump</c:v>
                </c:pt>
                <c:pt idx="71">
                  <c:v>Trump</c:v>
                </c:pt>
                <c:pt idx="72">
                  <c:v>Trump</c:v>
                </c:pt>
                <c:pt idx="73">
                  <c:v>Biden</c:v>
                </c:pt>
                <c:pt idx="74">
                  <c:v>Biden</c:v>
                </c:pt>
                <c:pt idx="75">
                  <c:v>Biden</c:v>
                </c:pt>
                <c:pt idx="76">
                  <c:v>Trump</c:v>
                </c:pt>
                <c:pt idx="77">
                  <c:v>Trump</c:v>
                </c:pt>
                <c:pt idx="78">
                  <c:v>Trump</c:v>
                </c:pt>
              </c:strCache>
            </c:strRef>
          </c:cat>
          <c:val>
            <c:numRef>
              <c:f>Sheet1!$C$2:$C$80</c:f>
              <c:numCache>
                <c:formatCode>General</c:formatCode>
                <c:ptCount val="79"/>
              </c:numCache>
            </c:numRef>
          </c:val>
          <c:extLst>
            <c:ext xmlns:c16="http://schemas.microsoft.com/office/drawing/2014/chart" uri="{C3380CC4-5D6E-409C-BE32-E72D297353CC}">
              <c16:uniqueId val="{00000067-4025-4859-926B-3150E8BCF965}"/>
            </c:ext>
          </c:extLst>
        </c:ser>
        <c:ser>
          <c:idx val="2"/>
          <c:order val="2"/>
          <c:tx>
            <c:strRef>
              <c:f>Sheet1!$D$1</c:f>
              <c:strCache>
                <c:ptCount val="1"/>
                <c:pt idx="0">
                  <c:v>Divided government</c:v>
                </c:pt>
              </c:strCache>
            </c:strRef>
          </c:tx>
          <c:spPr>
            <a:solidFill>
              <a:srgbClr val="A89F96"/>
            </a:solidFill>
            <a:ln>
              <a:noFill/>
            </a:ln>
            <a:effectLst/>
          </c:spPr>
          <c:invertIfNegative val="0"/>
          <c:cat>
            <c:strRef>
              <c:f>Sheet1!$E$2:$E$80</c:f>
              <c:strCache>
                <c:ptCount val="79"/>
                <c:pt idx="0">
                  <c:v>Truman</c:v>
                </c:pt>
                <c:pt idx="1">
                  <c:v>Truman</c:v>
                </c:pt>
                <c:pt idx="2">
                  <c:v>Truman</c:v>
                </c:pt>
                <c:pt idx="3">
                  <c:v>Truman</c:v>
                </c:pt>
                <c:pt idx="4">
                  <c:v>Truman</c:v>
                </c:pt>
                <c:pt idx="5">
                  <c:v>Eisenhower</c:v>
                </c:pt>
                <c:pt idx="6">
                  <c:v>Eisenhower</c:v>
                </c:pt>
                <c:pt idx="7">
                  <c:v>Eisenhower</c:v>
                </c:pt>
                <c:pt idx="8">
                  <c:v>Eisenhower</c:v>
                </c:pt>
                <c:pt idx="9">
                  <c:v>Eisenhower</c:v>
                </c:pt>
                <c:pt idx="10">
                  <c:v>Eisenhower</c:v>
                </c:pt>
                <c:pt idx="11">
                  <c:v>Eisenhower</c:v>
                </c:pt>
                <c:pt idx="12">
                  <c:v>Eisenhower</c:v>
                </c:pt>
                <c:pt idx="13">
                  <c:v>Kennedy</c:v>
                </c:pt>
                <c:pt idx="14">
                  <c:v>Kennedy</c:v>
                </c:pt>
                <c:pt idx="15">
                  <c:v>Kennedy</c:v>
                </c:pt>
                <c:pt idx="16">
                  <c:v>Johnson</c:v>
                </c:pt>
                <c:pt idx="17">
                  <c:v>Johnson</c:v>
                </c:pt>
                <c:pt idx="18">
                  <c:v>Johnson</c:v>
                </c:pt>
                <c:pt idx="19">
                  <c:v>Johnson</c:v>
                </c:pt>
                <c:pt idx="20">
                  <c:v>Johnson</c:v>
                </c:pt>
                <c:pt idx="21">
                  <c:v>Nixon</c:v>
                </c:pt>
                <c:pt idx="22">
                  <c:v>Nixon</c:v>
                </c:pt>
                <c:pt idx="23">
                  <c:v>Nixon</c:v>
                </c:pt>
                <c:pt idx="24">
                  <c:v>Nixon</c:v>
                </c:pt>
                <c:pt idx="25">
                  <c:v>Nixon</c:v>
                </c:pt>
                <c:pt idx="26">
                  <c:v>Nixon</c:v>
                </c:pt>
                <c:pt idx="27">
                  <c:v>Ford</c:v>
                </c:pt>
                <c:pt idx="28">
                  <c:v>Ford</c:v>
                </c:pt>
                <c:pt idx="29">
                  <c:v>Carter</c:v>
                </c:pt>
                <c:pt idx="30">
                  <c:v>Carter</c:v>
                </c:pt>
                <c:pt idx="31">
                  <c:v>Carter</c:v>
                </c:pt>
                <c:pt idx="32">
                  <c:v>Carter</c:v>
                </c:pt>
                <c:pt idx="33">
                  <c:v>Reagan</c:v>
                </c:pt>
                <c:pt idx="34">
                  <c:v>Reagan</c:v>
                </c:pt>
                <c:pt idx="35">
                  <c:v>Reagan</c:v>
                </c:pt>
                <c:pt idx="36">
                  <c:v>Reagan</c:v>
                </c:pt>
                <c:pt idx="37">
                  <c:v>Reagan</c:v>
                </c:pt>
                <c:pt idx="38">
                  <c:v>Reagan</c:v>
                </c:pt>
                <c:pt idx="39">
                  <c:v>Reagan</c:v>
                </c:pt>
                <c:pt idx="40">
                  <c:v>Reagan</c:v>
                </c:pt>
                <c:pt idx="41">
                  <c:v>H.W. Bush</c:v>
                </c:pt>
                <c:pt idx="42">
                  <c:v>H.W. Bush</c:v>
                </c:pt>
                <c:pt idx="43">
                  <c:v>H.W. Bush</c:v>
                </c:pt>
                <c:pt idx="44">
                  <c:v>H.W. Bush</c:v>
                </c:pt>
                <c:pt idx="45">
                  <c:v>Clinton</c:v>
                </c:pt>
                <c:pt idx="46">
                  <c:v>Clinton</c:v>
                </c:pt>
                <c:pt idx="47">
                  <c:v>Clinton</c:v>
                </c:pt>
                <c:pt idx="48">
                  <c:v>Clinton</c:v>
                </c:pt>
                <c:pt idx="49">
                  <c:v>Clinton</c:v>
                </c:pt>
                <c:pt idx="50">
                  <c:v>Clinton</c:v>
                </c:pt>
                <c:pt idx="51">
                  <c:v>Clinton</c:v>
                </c:pt>
                <c:pt idx="52">
                  <c:v>Clinton</c:v>
                </c:pt>
                <c:pt idx="53">
                  <c:v>Bush</c:v>
                </c:pt>
                <c:pt idx="54">
                  <c:v>Bush</c:v>
                </c:pt>
                <c:pt idx="55">
                  <c:v>Bush</c:v>
                </c:pt>
                <c:pt idx="56">
                  <c:v>Bush</c:v>
                </c:pt>
                <c:pt idx="57">
                  <c:v>Bush</c:v>
                </c:pt>
                <c:pt idx="58">
                  <c:v>Bush</c:v>
                </c:pt>
                <c:pt idx="59">
                  <c:v>Bush</c:v>
                </c:pt>
                <c:pt idx="60">
                  <c:v>Bush</c:v>
                </c:pt>
                <c:pt idx="61">
                  <c:v>Obama</c:v>
                </c:pt>
                <c:pt idx="62">
                  <c:v>Obama</c:v>
                </c:pt>
                <c:pt idx="63">
                  <c:v>Obama</c:v>
                </c:pt>
                <c:pt idx="64">
                  <c:v>Obama</c:v>
                </c:pt>
                <c:pt idx="65">
                  <c:v>Obama</c:v>
                </c:pt>
                <c:pt idx="66">
                  <c:v>Obama</c:v>
                </c:pt>
                <c:pt idx="67">
                  <c:v>Obama</c:v>
                </c:pt>
                <c:pt idx="68">
                  <c:v>Obama</c:v>
                </c:pt>
                <c:pt idx="69">
                  <c:v>Trump</c:v>
                </c:pt>
                <c:pt idx="70">
                  <c:v>Trump</c:v>
                </c:pt>
                <c:pt idx="71">
                  <c:v>Trump</c:v>
                </c:pt>
                <c:pt idx="72">
                  <c:v>Trump</c:v>
                </c:pt>
                <c:pt idx="73">
                  <c:v>Biden</c:v>
                </c:pt>
                <c:pt idx="74">
                  <c:v>Biden</c:v>
                </c:pt>
                <c:pt idx="75">
                  <c:v>Biden</c:v>
                </c:pt>
                <c:pt idx="76">
                  <c:v>Trump</c:v>
                </c:pt>
                <c:pt idx="77">
                  <c:v>Trump</c:v>
                </c:pt>
                <c:pt idx="78">
                  <c:v>Trump</c:v>
                </c:pt>
              </c:strCache>
            </c:strRef>
          </c:cat>
          <c:val>
            <c:numRef>
              <c:f>Sheet1!$D$2:$D$80</c:f>
              <c:numCache>
                <c:formatCode>General</c:formatCode>
                <c:ptCount val="79"/>
              </c:numCache>
            </c:numRef>
          </c:val>
          <c:extLst>
            <c:ext xmlns:c16="http://schemas.microsoft.com/office/drawing/2014/chart" uri="{C3380CC4-5D6E-409C-BE32-E72D297353CC}">
              <c16:uniqueId val="{00000068-4025-4859-926B-3150E8BCF965}"/>
            </c:ext>
          </c:extLst>
        </c:ser>
        <c:dLbls>
          <c:showLegendKey val="0"/>
          <c:showVal val="0"/>
          <c:showCatName val="0"/>
          <c:showSerName val="0"/>
          <c:showPercent val="0"/>
          <c:showBubbleSize val="0"/>
        </c:dLbls>
        <c:gapWidth val="0"/>
        <c:overlap val="67"/>
        <c:axId val="976828440"/>
        <c:axId val="976827720"/>
      </c:barChart>
      <c:catAx>
        <c:axId val="976828440"/>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76827720"/>
        <c:crosses val="autoZero"/>
        <c:auto val="1"/>
        <c:lblAlgn val="ctr"/>
        <c:lblOffset val="100"/>
        <c:tickLblSkip val="3"/>
        <c:tickMarkSkip val="3"/>
        <c:noMultiLvlLbl val="0"/>
      </c:catAx>
      <c:valAx>
        <c:axId val="9768277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6828440"/>
        <c:crosses val="autoZero"/>
        <c:crossBetween val="between"/>
        <c:majorUnit val="4.0000000000000008E-2"/>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b" anchorCtr="1"/>
          <a:lstStyle/>
          <a:p>
            <a:pPr>
              <a:defRPr sz="1600" b="0" i="0" u="none" strike="noStrike" kern="1200" spc="0" baseline="0">
                <a:solidFill>
                  <a:schemeClr val="tx1">
                    <a:lumMod val="65000"/>
                    <a:lumOff val="35000"/>
                  </a:schemeClr>
                </a:solidFill>
                <a:latin typeface="+mn-lt"/>
                <a:ea typeface="+mn-ea"/>
                <a:cs typeface="+mn-cs"/>
              </a:defRPr>
            </a:pPr>
            <a:r>
              <a:rPr lang="en-US" sz="1600"/>
              <a:t>S&amp;P 500 returns % change year on year</a:t>
            </a:r>
          </a:p>
        </c:rich>
      </c:tx>
      <c:overlay val="0"/>
      <c:spPr>
        <a:noFill/>
        <a:ln>
          <a:noFill/>
        </a:ln>
        <a:effectLst/>
      </c:spPr>
      <c:txPr>
        <a:bodyPr rot="0" spcFirstLastPara="1" vertOverflow="ellipsis" vert="horz" wrap="square" anchor="b"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6121942916131297E-2"/>
          <c:y val="0.12732306691752027"/>
          <c:w val="0.92044709474077258"/>
          <c:h val="0.54054294100131861"/>
        </c:manualLayout>
      </c:layout>
      <c:barChart>
        <c:barDir val="col"/>
        <c:grouping val="clustered"/>
        <c:varyColors val="0"/>
        <c:ser>
          <c:idx val="0"/>
          <c:order val="0"/>
          <c:tx>
            <c:strRef>
              <c:f>Sheet1!$B$1</c:f>
              <c:strCache>
                <c:ptCount val="1"/>
                <c:pt idx="0">
                  <c:v>Democrat</c:v>
                </c:pt>
              </c:strCache>
            </c:strRef>
          </c:tx>
          <c:spPr>
            <a:solidFill>
              <a:schemeClr val="accent1"/>
            </a:solidFill>
            <a:ln>
              <a:noFill/>
            </a:ln>
            <a:effectLst/>
          </c:spPr>
          <c:invertIfNegative val="0"/>
          <c:dPt>
            <c:idx val="0"/>
            <c:invertIfNegative val="0"/>
            <c:bubble3D val="0"/>
            <c:spPr>
              <a:solidFill>
                <a:srgbClr val="A89F96"/>
              </a:solidFill>
              <a:ln>
                <a:noFill/>
              </a:ln>
              <a:effectLst/>
            </c:spPr>
            <c:extLst>
              <c:ext xmlns:c16="http://schemas.microsoft.com/office/drawing/2014/chart" uri="{C3380CC4-5D6E-409C-BE32-E72D297353CC}">
                <c16:uniqueId val="{00000001-62EB-4549-A9A2-5C7F44114159}"/>
              </c:ext>
            </c:extLst>
          </c:dPt>
          <c:dPt>
            <c:idx val="5"/>
            <c:invertIfNegative val="0"/>
            <c:bubble3D val="0"/>
            <c:spPr>
              <a:solidFill>
                <a:srgbClr val="C00000"/>
              </a:solidFill>
              <a:ln>
                <a:noFill/>
              </a:ln>
              <a:effectLst/>
            </c:spPr>
            <c:extLst>
              <c:ext xmlns:c16="http://schemas.microsoft.com/office/drawing/2014/chart" uri="{C3380CC4-5D6E-409C-BE32-E72D297353CC}">
                <c16:uniqueId val="{00000003-62EB-4549-A9A2-5C7F44114159}"/>
              </c:ext>
            </c:extLst>
          </c:dPt>
          <c:dPt>
            <c:idx val="6"/>
            <c:invertIfNegative val="0"/>
            <c:bubble3D val="0"/>
            <c:spPr>
              <a:solidFill>
                <a:srgbClr val="C00000"/>
              </a:solidFill>
              <a:ln>
                <a:noFill/>
              </a:ln>
              <a:effectLst/>
            </c:spPr>
            <c:extLst>
              <c:ext xmlns:c16="http://schemas.microsoft.com/office/drawing/2014/chart" uri="{C3380CC4-5D6E-409C-BE32-E72D297353CC}">
                <c16:uniqueId val="{00000005-62EB-4549-A9A2-5C7F44114159}"/>
              </c:ext>
            </c:extLst>
          </c:dPt>
          <c:dPt>
            <c:idx val="7"/>
            <c:invertIfNegative val="0"/>
            <c:bubble3D val="0"/>
            <c:spPr>
              <a:solidFill>
                <a:srgbClr val="A89F96"/>
              </a:solidFill>
              <a:ln>
                <a:noFill/>
              </a:ln>
              <a:effectLst/>
            </c:spPr>
            <c:extLst>
              <c:ext xmlns:c16="http://schemas.microsoft.com/office/drawing/2014/chart" uri="{C3380CC4-5D6E-409C-BE32-E72D297353CC}">
                <c16:uniqueId val="{00000007-62EB-4549-A9A2-5C7F44114159}"/>
              </c:ext>
            </c:extLst>
          </c:dPt>
          <c:dPt>
            <c:idx val="8"/>
            <c:invertIfNegative val="0"/>
            <c:bubble3D val="0"/>
            <c:spPr>
              <a:solidFill>
                <a:srgbClr val="A89F96"/>
              </a:solidFill>
              <a:ln>
                <a:noFill/>
              </a:ln>
              <a:effectLst/>
            </c:spPr>
            <c:extLst>
              <c:ext xmlns:c16="http://schemas.microsoft.com/office/drawing/2014/chart" uri="{C3380CC4-5D6E-409C-BE32-E72D297353CC}">
                <c16:uniqueId val="{00000009-62EB-4549-A9A2-5C7F44114159}"/>
              </c:ext>
            </c:extLst>
          </c:dPt>
          <c:dPt>
            <c:idx val="9"/>
            <c:invertIfNegative val="0"/>
            <c:bubble3D val="0"/>
            <c:spPr>
              <a:solidFill>
                <a:srgbClr val="A89F96"/>
              </a:solidFill>
              <a:ln>
                <a:noFill/>
              </a:ln>
              <a:effectLst/>
            </c:spPr>
            <c:extLst>
              <c:ext xmlns:c16="http://schemas.microsoft.com/office/drawing/2014/chart" uri="{C3380CC4-5D6E-409C-BE32-E72D297353CC}">
                <c16:uniqueId val="{0000000B-62EB-4549-A9A2-5C7F44114159}"/>
              </c:ext>
            </c:extLst>
          </c:dPt>
          <c:dPt>
            <c:idx val="10"/>
            <c:invertIfNegative val="0"/>
            <c:bubble3D val="0"/>
            <c:spPr>
              <a:solidFill>
                <a:srgbClr val="A89F96"/>
              </a:solidFill>
              <a:ln>
                <a:noFill/>
              </a:ln>
              <a:effectLst/>
            </c:spPr>
            <c:extLst>
              <c:ext xmlns:c16="http://schemas.microsoft.com/office/drawing/2014/chart" uri="{C3380CC4-5D6E-409C-BE32-E72D297353CC}">
                <c16:uniqueId val="{0000000D-62EB-4549-A9A2-5C7F44114159}"/>
              </c:ext>
            </c:extLst>
          </c:dPt>
          <c:dPt>
            <c:idx val="11"/>
            <c:invertIfNegative val="0"/>
            <c:bubble3D val="0"/>
            <c:spPr>
              <a:solidFill>
                <a:srgbClr val="A89F96"/>
              </a:solidFill>
              <a:ln>
                <a:noFill/>
              </a:ln>
              <a:effectLst/>
            </c:spPr>
            <c:extLst>
              <c:ext xmlns:c16="http://schemas.microsoft.com/office/drawing/2014/chart" uri="{C3380CC4-5D6E-409C-BE32-E72D297353CC}">
                <c16:uniqueId val="{0000000F-62EB-4549-A9A2-5C7F44114159}"/>
              </c:ext>
            </c:extLst>
          </c:dPt>
          <c:dPt>
            <c:idx val="12"/>
            <c:invertIfNegative val="0"/>
            <c:bubble3D val="0"/>
            <c:spPr>
              <a:solidFill>
                <a:srgbClr val="A89F96"/>
              </a:solidFill>
              <a:ln>
                <a:noFill/>
              </a:ln>
              <a:effectLst/>
            </c:spPr>
            <c:extLst>
              <c:ext xmlns:c16="http://schemas.microsoft.com/office/drawing/2014/chart" uri="{C3380CC4-5D6E-409C-BE32-E72D297353CC}">
                <c16:uniqueId val="{00000011-62EB-4549-A9A2-5C7F44114159}"/>
              </c:ext>
            </c:extLst>
          </c:dPt>
          <c:dPt>
            <c:idx val="21"/>
            <c:invertIfNegative val="0"/>
            <c:bubble3D val="0"/>
            <c:spPr>
              <a:solidFill>
                <a:srgbClr val="A89F96"/>
              </a:solidFill>
              <a:ln>
                <a:noFill/>
              </a:ln>
              <a:effectLst/>
            </c:spPr>
            <c:extLst>
              <c:ext xmlns:c16="http://schemas.microsoft.com/office/drawing/2014/chart" uri="{C3380CC4-5D6E-409C-BE32-E72D297353CC}">
                <c16:uniqueId val="{00000013-62EB-4549-A9A2-5C7F44114159}"/>
              </c:ext>
            </c:extLst>
          </c:dPt>
          <c:dPt>
            <c:idx val="22"/>
            <c:invertIfNegative val="0"/>
            <c:bubble3D val="0"/>
            <c:spPr>
              <a:solidFill>
                <a:srgbClr val="A89F96"/>
              </a:solidFill>
              <a:ln>
                <a:noFill/>
              </a:ln>
              <a:effectLst/>
            </c:spPr>
            <c:extLst>
              <c:ext xmlns:c16="http://schemas.microsoft.com/office/drawing/2014/chart" uri="{C3380CC4-5D6E-409C-BE32-E72D297353CC}">
                <c16:uniqueId val="{00000015-62EB-4549-A9A2-5C7F44114159}"/>
              </c:ext>
            </c:extLst>
          </c:dPt>
          <c:dPt>
            <c:idx val="23"/>
            <c:invertIfNegative val="0"/>
            <c:bubble3D val="0"/>
            <c:spPr>
              <a:solidFill>
                <a:srgbClr val="A89F96"/>
              </a:solidFill>
              <a:ln>
                <a:noFill/>
              </a:ln>
              <a:effectLst/>
            </c:spPr>
            <c:extLst>
              <c:ext xmlns:c16="http://schemas.microsoft.com/office/drawing/2014/chart" uri="{C3380CC4-5D6E-409C-BE32-E72D297353CC}">
                <c16:uniqueId val="{00000017-62EB-4549-A9A2-5C7F44114159}"/>
              </c:ext>
            </c:extLst>
          </c:dPt>
          <c:dPt>
            <c:idx val="24"/>
            <c:invertIfNegative val="0"/>
            <c:bubble3D val="0"/>
            <c:spPr>
              <a:solidFill>
                <a:srgbClr val="A89F96"/>
              </a:solidFill>
              <a:ln>
                <a:noFill/>
              </a:ln>
              <a:effectLst/>
            </c:spPr>
            <c:extLst>
              <c:ext xmlns:c16="http://schemas.microsoft.com/office/drawing/2014/chart" uri="{C3380CC4-5D6E-409C-BE32-E72D297353CC}">
                <c16:uniqueId val="{00000019-62EB-4549-A9A2-5C7F44114159}"/>
              </c:ext>
            </c:extLst>
          </c:dPt>
          <c:dPt>
            <c:idx val="25"/>
            <c:invertIfNegative val="0"/>
            <c:bubble3D val="0"/>
            <c:spPr>
              <a:solidFill>
                <a:srgbClr val="A89F96"/>
              </a:solidFill>
              <a:ln>
                <a:noFill/>
              </a:ln>
              <a:effectLst/>
            </c:spPr>
            <c:extLst>
              <c:ext xmlns:c16="http://schemas.microsoft.com/office/drawing/2014/chart" uri="{C3380CC4-5D6E-409C-BE32-E72D297353CC}">
                <c16:uniqueId val="{0000001B-62EB-4549-A9A2-5C7F44114159}"/>
              </c:ext>
            </c:extLst>
          </c:dPt>
          <c:dPt>
            <c:idx val="26"/>
            <c:invertIfNegative val="0"/>
            <c:bubble3D val="0"/>
            <c:spPr>
              <a:solidFill>
                <a:srgbClr val="A89F96"/>
              </a:solidFill>
              <a:ln>
                <a:noFill/>
              </a:ln>
              <a:effectLst/>
            </c:spPr>
            <c:extLst>
              <c:ext xmlns:c16="http://schemas.microsoft.com/office/drawing/2014/chart" uri="{C3380CC4-5D6E-409C-BE32-E72D297353CC}">
                <c16:uniqueId val="{0000001D-62EB-4549-A9A2-5C7F44114159}"/>
              </c:ext>
            </c:extLst>
          </c:dPt>
          <c:dPt>
            <c:idx val="27"/>
            <c:invertIfNegative val="0"/>
            <c:bubble3D val="0"/>
            <c:spPr>
              <a:solidFill>
                <a:srgbClr val="A89F96"/>
              </a:solidFill>
              <a:ln>
                <a:noFill/>
              </a:ln>
              <a:effectLst/>
            </c:spPr>
            <c:extLst>
              <c:ext xmlns:c16="http://schemas.microsoft.com/office/drawing/2014/chart" uri="{C3380CC4-5D6E-409C-BE32-E72D297353CC}">
                <c16:uniqueId val="{0000001F-62EB-4549-A9A2-5C7F44114159}"/>
              </c:ext>
            </c:extLst>
          </c:dPt>
          <c:dPt>
            <c:idx val="28"/>
            <c:invertIfNegative val="0"/>
            <c:bubble3D val="0"/>
            <c:spPr>
              <a:solidFill>
                <a:srgbClr val="A89F96"/>
              </a:solidFill>
              <a:ln>
                <a:noFill/>
              </a:ln>
              <a:effectLst/>
            </c:spPr>
            <c:extLst>
              <c:ext xmlns:c16="http://schemas.microsoft.com/office/drawing/2014/chart" uri="{C3380CC4-5D6E-409C-BE32-E72D297353CC}">
                <c16:uniqueId val="{00000021-62EB-4549-A9A2-5C7F44114159}"/>
              </c:ext>
            </c:extLst>
          </c:dPt>
          <c:dPt>
            <c:idx val="33"/>
            <c:invertIfNegative val="0"/>
            <c:bubble3D val="0"/>
            <c:spPr>
              <a:solidFill>
                <a:srgbClr val="A89F96"/>
              </a:solidFill>
              <a:ln>
                <a:noFill/>
              </a:ln>
              <a:effectLst/>
            </c:spPr>
            <c:extLst>
              <c:ext xmlns:c16="http://schemas.microsoft.com/office/drawing/2014/chart" uri="{C3380CC4-5D6E-409C-BE32-E72D297353CC}">
                <c16:uniqueId val="{00000023-62EB-4549-A9A2-5C7F44114159}"/>
              </c:ext>
            </c:extLst>
          </c:dPt>
          <c:dPt>
            <c:idx val="34"/>
            <c:invertIfNegative val="0"/>
            <c:bubble3D val="0"/>
            <c:spPr>
              <a:solidFill>
                <a:srgbClr val="A89F96"/>
              </a:solidFill>
              <a:ln>
                <a:noFill/>
              </a:ln>
              <a:effectLst/>
            </c:spPr>
            <c:extLst>
              <c:ext xmlns:c16="http://schemas.microsoft.com/office/drawing/2014/chart" uri="{C3380CC4-5D6E-409C-BE32-E72D297353CC}">
                <c16:uniqueId val="{00000025-62EB-4549-A9A2-5C7F44114159}"/>
              </c:ext>
            </c:extLst>
          </c:dPt>
          <c:dPt>
            <c:idx val="35"/>
            <c:invertIfNegative val="0"/>
            <c:bubble3D val="0"/>
            <c:spPr>
              <a:solidFill>
                <a:srgbClr val="A89F96"/>
              </a:solidFill>
              <a:ln>
                <a:noFill/>
              </a:ln>
              <a:effectLst/>
            </c:spPr>
            <c:extLst>
              <c:ext xmlns:c16="http://schemas.microsoft.com/office/drawing/2014/chart" uri="{C3380CC4-5D6E-409C-BE32-E72D297353CC}">
                <c16:uniqueId val="{00000027-62EB-4549-A9A2-5C7F44114159}"/>
              </c:ext>
            </c:extLst>
          </c:dPt>
          <c:dPt>
            <c:idx val="36"/>
            <c:invertIfNegative val="0"/>
            <c:bubble3D val="0"/>
            <c:spPr>
              <a:solidFill>
                <a:srgbClr val="A89F96"/>
              </a:solidFill>
              <a:ln>
                <a:noFill/>
              </a:ln>
              <a:effectLst/>
            </c:spPr>
            <c:extLst>
              <c:ext xmlns:c16="http://schemas.microsoft.com/office/drawing/2014/chart" uri="{C3380CC4-5D6E-409C-BE32-E72D297353CC}">
                <c16:uniqueId val="{00000029-62EB-4549-A9A2-5C7F44114159}"/>
              </c:ext>
            </c:extLst>
          </c:dPt>
          <c:dPt>
            <c:idx val="37"/>
            <c:invertIfNegative val="0"/>
            <c:bubble3D val="0"/>
            <c:spPr>
              <a:solidFill>
                <a:srgbClr val="A89F96"/>
              </a:solidFill>
              <a:ln>
                <a:noFill/>
              </a:ln>
              <a:effectLst/>
            </c:spPr>
            <c:extLst>
              <c:ext xmlns:c16="http://schemas.microsoft.com/office/drawing/2014/chart" uri="{C3380CC4-5D6E-409C-BE32-E72D297353CC}">
                <c16:uniqueId val="{0000002B-62EB-4549-A9A2-5C7F44114159}"/>
              </c:ext>
            </c:extLst>
          </c:dPt>
          <c:dPt>
            <c:idx val="38"/>
            <c:invertIfNegative val="0"/>
            <c:bubble3D val="0"/>
            <c:spPr>
              <a:solidFill>
                <a:srgbClr val="A89F96"/>
              </a:solidFill>
              <a:ln>
                <a:noFill/>
              </a:ln>
              <a:effectLst/>
            </c:spPr>
            <c:extLst>
              <c:ext xmlns:c16="http://schemas.microsoft.com/office/drawing/2014/chart" uri="{C3380CC4-5D6E-409C-BE32-E72D297353CC}">
                <c16:uniqueId val="{0000002D-62EB-4549-A9A2-5C7F44114159}"/>
              </c:ext>
            </c:extLst>
          </c:dPt>
          <c:dPt>
            <c:idx val="39"/>
            <c:invertIfNegative val="0"/>
            <c:bubble3D val="0"/>
            <c:spPr>
              <a:solidFill>
                <a:srgbClr val="A89F96"/>
              </a:solidFill>
              <a:ln>
                <a:noFill/>
              </a:ln>
              <a:effectLst/>
            </c:spPr>
            <c:extLst>
              <c:ext xmlns:c16="http://schemas.microsoft.com/office/drawing/2014/chart" uri="{C3380CC4-5D6E-409C-BE32-E72D297353CC}">
                <c16:uniqueId val="{0000002F-62EB-4549-A9A2-5C7F44114159}"/>
              </c:ext>
            </c:extLst>
          </c:dPt>
          <c:dPt>
            <c:idx val="40"/>
            <c:invertIfNegative val="0"/>
            <c:bubble3D val="0"/>
            <c:spPr>
              <a:solidFill>
                <a:srgbClr val="A89F96"/>
              </a:solidFill>
              <a:ln>
                <a:noFill/>
              </a:ln>
              <a:effectLst/>
            </c:spPr>
            <c:extLst>
              <c:ext xmlns:c16="http://schemas.microsoft.com/office/drawing/2014/chart" uri="{C3380CC4-5D6E-409C-BE32-E72D297353CC}">
                <c16:uniqueId val="{00000031-62EB-4549-A9A2-5C7F44114159}"/>
              </c:ext>
            </c:extLst>
          </c:dPt>
          <c:dPt>
            <c:idx val="41"/>
            <c:invertIfNegative val="0"/>
            <c:bubble3D val="0"/>
            <c:spPr>
              <a:solidFill>
                <a:srgbClr val="A89F96"/>
              </a:solidFill>
              <a:ln>
                <a:noFill/>
              </a:ln>
              <a:effectLst/>
            </c:spPr>
            <c:extLst>
              <c:ext xmlns:c16="http://schemas.microsoft.com/office/drawing/2014/chart" uri="{C3380CC4-5D6E-409C-BE32-E72D297353CC}">
                <c16:uniqueId val="{00000033-62EB-4549-A9A2-5C7F44114159}"/>
              </c:ext>
            </c:extLst>
          </c:dPt>
          <c:dPt>
            <c:idx val="42"/>
            <c:invertIfNegative val="0"/>
            <c:bubble3D val="0"/>
            <c:spPr>
              <a:solidFill>
                <a:srgbClr val="A89F96"/>
              </a:solidFill>
              <a:ln>
                <a:noFill/>
              </a:ln>
              <a:effectLst/>
            </c:spPr>
            <c:extLst>
              <c:ext xmlns:c16="http://schemas.microsoft.com/office/drawing/2014/chart" uri="{C3380CC4-5D6E-409C-BE32-E72D297353CC}">
                <c16:uniqueId val="{00000035-62EB-4549-A9A2-5C7F44114159}"/>
              </c:ext>
            </c:extLst>
          </c:dPt>
          <c:dPt>
            <c:idx val="43"/>
            <c:invertIfNegative val="0"/>
            <c:bubble3D val="0"/>
            <c:spPr>
              <a:solidFill>
                <a:srgbClr val="A89F96"/>
              </a:solidFill>
              <a:ln>
                <a:noFill/>
              </a:ln>
              <a:effectLst/>
            </c:spPr>
            <c:extLst>
              <c:ext xmlns:c16="http://schemas.microsoft.com/office/drawing/2014/chart" uri="{C3380CC4-5D6E-409C-BE32-E72D297353CC}">
                <c16:uniqueId val="{00000037-62EB-4549-A9A2-5C7F44114159}"/>
              </c:ext>
            </c:extLst>
          </c:dPt>
          <c:dPt>
            <c:idx val="44"/>
            <c:invertIfNegative val="0"/>
            <c:bubble3D val="0"/>
            <c:spPr>
              <a:solidFill>
                <a:srgbClr val="A89F96"/>
              </a:solidFill>
              <a:ln>
                <a:noFill/>
              </a:ln>
              <a:effectLst/>
            </c:spPr>
            <c:extLst>
              <c:ext xmlns:c16="http://schemas.microsoft.com/office/drawing/2014/chart" uri="{C3380CC4-5D6E-409C-BE32-E72D297353CC}">
                <c16:uniqueId val="{00000039-62EB-4549-A9A2-5C7F44114159}"/>
              </c:ext>
            </c:extLst>
          </c:dPt>
          <c:dPt>
            <c:idx val="47"/>
            <c:invertIfNegative val="0"/>
            <c:bubble3D val="0"/>
            <c:spPr>
              <a:solidFill>
                <a:srgbClr val="A89F96"/>
              </a:solidFill>
              <a:ln>
                <a:noFill/>
              </a:ln>
              <a:effectLst/>
            </c:spPr>
            <c:extLst>
              <c:ext xmlns:c16="http://schemas.microsoft.com/office/drawing/2014/chart" uri="{C3380CC4-5D6E-409C-BE32-E72D297353CC}">
                <c16:uniqueId val="{0000003B-62EB-4549-A9A2-5C7F44114159}"/>
              </c:ext>
            </c:extLst>
          </c:dPt>
          <c:dPt>
            <c:idx val="48"/>
            <c:invertIfNegative val="0"/>
            <c:bubble3D val="0"/>
            <c:spPr>
              <a:solidFill>
                <a:srgbClr val="A89F96"/>
              </a:solidFill>
              <a:ln>
                <a:noFill/>
              </a:ln>
              <a:effectLst/>
            </c:spPr>
            <c:extLst>
              <c:ext xmlns:c16="http://schemas.microsoft.com/office/drawing/2014/chart" uri="{C3380CC4-5D6E-409C-BE32-E72D297353CC}">
                <c16:uniqueId val="{0000003D-62EB-4549-A9A2-5C7F44114159}"/>
              </c:ext>
            </c:extLst>
          </c:dPt>
          <c:dPt>
            <c:idx val="49"/>
            <c:invertIfNegative val="0"/>
            <c:bubble3D val="0"/>
            <c:spPr>
              <a:solidFill>
                <a:srgbClr val="A89F96"/>
              </a:solidFill>
              <a:ln>
                <a:noFill/>
              </a:ln>
              <a:effectLst/>
            </c:spPr>
            <c:extLst>
              <c:ext xmlns:c16="http://schemas.microsoft.com/office/drawing/2014/chart" uri="{C3380CC4-5D6E-409C-BE32-E72D297353CC}">
                <c16:uniqueId val="{0000003F-62EB-4549-A9A2-5C7F44114159}"/>
              </c:ext>
            </c:extLst>
          </c:dPt>
          <c:dPt>
            <c:idx val="51"/>
            <c:invertIfNegative val="0"/>
            <c:bubble3D val="0"/>
            <c:spPr>
              <a:solidFill>
                <a:srgbClr val="A89F96"/>
              </a:solidFill>
              <a:ln>
                <a:noFill/>
              </a:ln>
              <a:effectLst/>
            </c:spPr>
            <c:extLst>
              <c:ext xmlns:c16="http://schemas.microsoft.com/office/drawing/2014/chart" uri="{C3380CC4-5D6E-409C-BE32-E72D297353CC}">
                <c16:uniqueId val="{00000041-62EB-4549-A9A2-5C7F44114159}"/>
              </c:ext>
            </c:extLst>
          </c:dPt>
          <c:dPt>
            <c:idx val="52"/>
            <c:invertIfNegative val="0"/>
            <c:bubble3D val="0"/>
            <c:spPr>
              <a:solidFill>
                <a:srgbClr val="A89F96"/>
              </a:solidFill>
              <a:ln>
                <a:noFill/>
              </a:ln>
              <a:effectLst/>
            </c:spPr>
            <c:extLst>
              <c:ext xmlns:c16="http://schemas.microsoft.com/office/drawing/2014/chart" uri="{C3380CC4-5D6E-409C-BE32-E72D297353CC}">
                <c16:uniqueId val="{00000043-62EB-4549-A9A2-5C7F44114159}"/>
              </c:ext>
            </c:extLst>
          </c:dPt>
          <c:dPt>
            <c:idx val="53"/>
            <c:invertIfNegative val="0"/>
            <c:bubble3D val="0"/>
            <c:spPr>
              <a:solidFill>
                <a:srgbClr val="A89F96"/>
              </a:solidFill>
              <a:ln>
                <a:noFill/>
              </a:ln>
              <a:effectLst/>
            </c:spPr>
            <c:extLst>
              <c:ext xmlns:c16="http://schemas.microsoft.com/office/drawing/2014/chart" uri="{C3380CC4-5D6E-409C-BE32-E72D297353CC}">
                <c16:uniqueId val="{00000045-62EB-4549-A9A2-5C7F44114159}"/>
              </c:ext>
            </c:extLst>
          </c:dPt>
          <c:dPt>
            <c:idx val="54"/>
            <c:invertIfNegative val="0"/>
            <c:bubble3D val="0"/>
            <c:spPr>
              <a:solidFill>
                <a:srgbClr val="A89F96"/>
              </a:solidFill>
              <a:ln>
                <a:noFill/>
              </a:ln>
              <a:effectLst/>
            </c:spPr>
            <c:extLst>
              <c:ext xmlns:c16="http://schemas.microsoft.com/office/drawing/2014/chart" uri="{C3380CC4-5D6E-409C-BE32-E72D297353CC}">
                <c16:uniqueId val="{00000047-62EB-4549-A9A2-5C7F44114159}"/>
              </c:ext>
            </c:extLst>
          </c:dPt>
          <c:dPt>
            <c:idx val="55"/>
            <c:invertIfNegative val="0"/>
            <c:bubble3D val="0"/>
            <c:spPr>
              <a:solidFill>
                <a:srgbClr val="C00000"/>
              </a:solidFill>
              <a:ln>
                <a:noFill/>
              </a:ln>
              <a:effectLst/>
            </c:spPr>
            <c:extLst>
              <c:ext xmlns:c16="http://schemas.microsoft.com/office/drawing/2014/chart" uri="{C3380CC4-5D6E-409C-BE32-E72D297353CC}">
                <c16:uniqueId val="{00000049-62EB-4549-A9A2-5C7F44114159}"/>
              </c:ext>
            </c:extLst>
          </c:dPt>
          <c:dPt>
            <c:idx val="56"/>
            <c:invertIfNegative val="0"/>
            <c:bubble3D val="0"/>
            <c:spPr>
              <a:solidFill>
                <a:srgbClr val="C00000"/>
              </a:solidFill>
              <a:ln>
                <a:noFill/>
              </a:ln>
              <a:effectLst/>
            </c:spPr>
            <c:extLst>
              <c:ext xmlns:c16="http://schemas.microsoft.com/office/drawing/2014/chart" uri="{C3380CC4-5D6E-409C-BE32-E72D297353CC}">
                <c16:uniqueId val="{0000004B-62EB-4549-A9A2-5C7F44114159}"/>
              </c:ext>
            </c:extLst>
          </c:dPt>
          <c:dPt>
            <c:idx val="57"/>
            <c:invertIfNegative val="0"/>
            <c:bubble3D val="0"/>
            <c:spPr>
              <a:solidFill>
                <a:srgbClr val="C00000"/>
              </a:solidFill>
              <a:ln>
                <a:noFill/>
              </a:ln>
              <a:effectLst/>
            </c:spPr>
            <c:extLst>
              <c:ext xmlns:c16="http://schemas.microsoft.com/office/drawing/2014/chart" uri="{C3380CC4-5D6E-409C-BE32-E72D297353CC}">
                <c16:uniqueId val="{0000004D-62EB-4549-A9A2-5C7F44114159}"/>
              </c:ext>
            </c:extLst>
          </c:dPt>
          <c:dPt>
            <c:idx val="58"/>
            <c:invertIfNegative val="0"/>
            <c:bubble3D val="0"/>
            <c:spPr>
              <a:solidFill>
                <a:srgbClr val="C00000"/>
              </a:solidFill>
              <a:ln>
                <a:noFill/>
              </a:ln>
              <a:effectLst/>
            </c:spPr>
            <c:extLst>
              <c:ext xmlns:c16="http://schemas.microsoft.com/office/drawing/2014/chart" uri="{C3380CC4-5D6E-409C-BE32-E72D297353CC}">
                <c16:uniqueId val="{0000004F-62EB-4549-A9A2-5C7F44114159}"/>
              </c:ext>
            </c:extLst>
          </c:dPt>
          <c:dPt>
            <c:idx val="59"/>
            <c:invertIfNegative val="0"/>
            <c:bubble3D val="0"/>
            <c:spPr>
              <a:solidFill>
                <a:srgbClr val="A89F96"/>
              </a:solidFill>
              <a:ln>
                <a:noFill/>
              </a:ln>
              <a:effectLst/>
            </c:spPr>
            <c:extLst>
              <c:ext xmlns:c16="http://schemas.microsoft.com/office/drawing/2014/chart" uri="{C3380CC4-5D6E-409C-BE32-E72D297353CC}">
                <c16:uniqueId val="{00000051-62EB-4549-A9A2-5C7F44114159}"/>
              </c:ext>
            </c:extLst>
          </c:dPt>
          <c:dPt>
            <c:idx val="63"/>
            <c:invertIfNegative val="0"/>
            <c:bubble3D val="0"/>
            <c:spPr>
              <a:solidFill>
                <a:srgbClr val="A89F96"/>
              </a:solidFill>
              <a:ln>
                <a:noFill/>
              </a:ln>
              <a:effectLst/>
            </c:spPr>
            <c:extLst>
              <c:ext xmlns:c16="http://schemas.microsoft.com/office/drawing/2014/chart" uri="{C3380CC4-5D6E-409C-BE32-E72D297353CC}">
                <c16:uniqueId val="{00000053-62EB-4549-A9A2-5C7F44114159}"/>
              </c:ext>
            </c:extLst>
          </c:dPt>
          <c:dPt>
            <c:idx val="64"/>
            <c:invertIfNegative val="0"/>
            <c:bubble3D val="0"/>
            <c:spPr>
              <a:solidFill>
                <a:srgbClr val="A89F96"/>
              </a:solidFill>
              <a:ln>
                <a:noFill/>
              </a:ln>
              <a:effectLst/>
            </c:spPr>
            <c:extLst>
              <c:ext xmlns:c16="http://schemas.microsoft.com/office/drawing/2014/chart" uri="{C3380CC4-5D6E-409C-BE32-E72D297353CC}">
                <c16:uniqueId val="{00000055-62EB-4549-A9A2-5C7F44114159}"/>
              </c:ext>
            </c:extLst>
          </c:dPt>
          <c:dPt>
            <c:idx val="65"/>
            <c:invertIfNegative val="0"/>
            <c:bubble3D val="0"/>
            <c:spPr>
              <a:solidFill>
                <a:srgbClr val="A89F96"/>
              </a:solidFill>
              <a:ln>
                <a:noFill/>
              </a:ln>
              <a:effectLst/>
            </c:spPr>
            <c:extLst>
              <c:ext xmlns:c16="http://schemas.microsoft.com/office/drawing/2014/chart" uri="{C3380CC4-5D6E-409C-BE32-E72D297353CC}">
                <c16:uniqueId val="{00000057-62EB-4549-A9A2-5C7F44114159}"/>
              </c:ext>
            </c:extLst>
          </c:dPt>
          <c:dPt>
            <c:idx val="66"/>
            <c:invertIfNegative val="0"/>
            <c:bubble3D val="0"/>
            <c:spPr>
              <a:solidFill>
                <a:srgbClr val="A89F96"/>
              </a:solidFill>
              <a:ln>
                <a:noFill/>
              </a:ln>
              <a:effectLst/>
            </c:spPr>
            <c:extLst>
              <c:ext xmlns:c16="http://schemas.microsoft.com/office/drawing/2014/chart" uri="{C3380CC4-5D6E-409C-BE32-E72D297353CC}">
                <c16:uniqueId val="{00000059-62EB-4549-A9A2-5C7F44114159}"/>
              </c:ext>
            </c:extLst>
          </c:dPt>
          <c:dPt>
            <c:idx val="67"/>
            <c:invertIfNegative val="0"/>
            <c:bubble3D val="0"/>
            <c:spPr>
              <a:solidFill>
                <a:srgbClr val="A89F96"/>
              </a:solidFill>
              <a:ln>
                <a:noFill/>
              </a:ln>
              <a:effectLst/>
            </c:spPr>
            <c:extLst>
              <c:ext xmlns:c16="http://schemas.microsoft.com/office/drawing/2014/chart" uri="{C3380CC4-5D6E-409C-BE32-E72D297353CC}">
                <c16:uniqueId val="{0000005B-62EB-4549-A9A2-5C7F44114159}"/>
              </c:ext>
            </c:extLst>
          </c:dPt>
          <c:dPt>
            <c:idx val="68"/>
            <c:invertIfNegative val="0"/>
            <c:bubble3D val="0"/>
            <c:spPr>
              <a:solidFill>
                <a:srgbClr val="A89F96"/>
              </a:solidFill>
              <a:ln>
                <a:noFill/>
              </a:ln>
              <a:effectLst/>
            </c:spPr>
            <c:extLst>
              <c:ext xmlns:c16="http://schemas.microsoft.com/office/drawing/2014/chart" uri="{C3380CC4-5D6E-409C-BE32-E72D297353CC}">
                <c16:uniqueId val="{0000005D-62EB-4549-A9A2-5C7F44114159}"/>
              </c:ext>
            </c:extLst>
          </c:dPt>
          <c:dPt>
            <c:idx val="69"/>
            <c:invertIfNegative val="0"/>
            <c:bubble3D val="0"/>
            <c:spPr>
              <a:solidFill>
                <a:srgbClr val="C00000"/>
              </a:solidFill>
              <a:ln>
                <a:noFill/>
              </a:ln>
              <a:effectLst/>
            </c:spPr>
            <c:extLst>
              <c:ext xmlns:c16="http://schemas.microsoft.com/office/drawing/2014/chart" uri="{C3380CC4-5D6E-409C-BE32-E72D297353CC}">
                <c16:uniqueId val="{0000005F-62EB-4549-A9A2-5C7F44114159}"/>
              </c:ext>
            </c:extLst>
          </c:dPt>
          <c:dPt>
            <c:idx val="70"/>
            <c:invertIfNegative val="0"/>
            <c:bubble3D val="0"/>
            <c:spPr>
              <a:solidFill>
                <a:srgbClr val="C00000"/>
              </a:solidFill>
              <a:ln>
                <a:noFill/>
              </a:ln>
              <a:effectLst/>
            </c:spPr>
            <c:extLst>
              <c:ext xmlns:c16="http://schemas.microsoft.com/office/drawing/2014/chart" uri="{C3380CC4-5D6E-409C-BE32-E72D297353CC}">
                <c16:uniqueId val="{00000061-62EB-4549-A9A2-5C7F44114159}"/>
              </c:ext>
            </c:extLst>
          </c:dPt>
          <c:dPt>
            <c:idx val="71"/>
            <c:invertIfNegative val="0"/>
            <c:bubble3D val="0"/>
            <c:spPr>
              <a:solidFill>
                <a:srgbClr val="A89F96"/>
              </a:solidFill>
              <a:ln>
                <a:noFill/>
              </a:ln>
              <a:effectLst/>
            </c:spPr>
            <c:extLst>
              <c:ext xmlns:c16="http://schemas.microsoft.com/office/drawing/2014/chart" uri="{C3380CC4-5D6E-409C-BE32-E72D297353CC}">
                <c16:uniqueId val="{00000063-62EB-4549-A9A2-5C7F44114159}"/>
              </c:ext>
            </c:extLst>
          </c:dPt>
          <c:dPt>
            <c:idx val="72"/>
            <c:invertIfNegative val="0"/>
            <c:bubble3D val="0"/>
            <c:spPr>
              <a:solidFill>
                <a:srgbClr val="A89F96"/>
              </a:solidFill>
              <a:ln>
                <a:noFill/>
              </a:ln>
              <a:effectLst/>
            </c:spPr>
            <c:extLst>
              <c:ext xmlns:c16="http://schemas.microsoft.com/office/drawing/2014/chart" uri="{C3380CC4-5D6E-409C-BE32-E72D297353CC}">
                <c16:uniqueId val="{00000065-62EB-4549-A9A2-5C7F44114159}"/>
              </c:ext>
            </c:extLst>
          </c:dPt>
          <c:dPt>
            <c:idx val="75"/>
            <c:invertIfNegative val="0"/>
            <c:bubble3D val="0"/>
            <c:spPr>
              <a:solidFill>
                <a:srgbClr val="A89F96"/>
              </a:solidFill>
              <a:ln>
                <a:noFill/>
              </a:ln>
              <a:effectLst/>
            </c:spPr>
            <c:extLst>
              <c:ext xmlns:c16="http://schemas.microsoft.com/office/drawing/2014/chart" uri="{C3380CC4-5D6E-409C-BE32-E72D297353CC}">
                <c16:uniqueId val="{00000067-62EB-4549-A9A2-5C7F44114159}"/>
              </c:ext>
            </c:extLst>
          </c:dPt>
          <c:cat>
            <c:numRef>
              <c:f>Sheet1!$A$2:$A$80</c:f>
              <c:numCache>
                <c:formatCode>yyyy\-mm\-dd</c:formatCode>
                <c:ptCount val="79"/>
                <c:pt idx="0">
                  <c:v>17533</c:v>
                </c:pt>
                <c:pt idx="1">
                  <c:v>17899</c:v>
                </c:pt>
                <c:pt idx="2">
                  <c:v>18264</c:v>
                </c:pt>
                <c:pt idx="3">
                  <c:v>18629</c:v>
                </c:pt>
                <c:pt idx="4">
                  <c:v>18994</c:v>
                </c:pt>
                <c:pt idx="5">
                  <c:v>19360</c:v>
                </c:pt>
                <c:pt idx="6">
                  <c:v>19725</c:v>
                </c:pt>
                <c:pt idx="7">
                  <c:v>20090</c:v>
                </c:pt>
                <c:pt idx="8">
                  <c:v>20455</c:v>
                </c:pt>
                <c:pt idx="9">
                  <c:v>20821</c:v>
                </c:pt>
                <c:pt idx="10">
                  <c:v>21186</c:v>
                </c:pt>
                <c:pt idx="11">
                  <c:v>21551</c:v>
                </c:pt>
                <c:pt idx="12">
                  <c:v>21916</c:v>
                </c:pt>
                <c:pt idx="13">
                  <c:v>22282</c:v>
                </c:pt>
                <c:pt idx="14">
                  <c:v>22647</c:v>
                </c:pt>
                <c:pt idx="15">
                  <c:v>23012</c:v>
                </c:pt>
                <c:pt idx="16">
                  <c:v>23377</c:v>
                </c:pt>
                <c:pt idx="17">
                  <c:v>23743</c:v>
                </c:pt>
                <c:pt idx="18">
                  <c:v>24108</c:v>
                </c:pt>
                <c:pt idx="19">
                  <c:v>24473</c:v>
                </c:pt>
                <c:pt idx="20">
                  <c:v>24838</c:v>
                </c:pt>
                <c:pt idx="21">
                  <c:v>25204</c:v>
                </c:pt>
                <c:pt idx="22">
                  <c:v>25569</c:v>
                </c:pt>
                <c:pt idx="23">
                  <c:v>25934</c:v>
                </c:pt>
                <c:pt idx="24">
                  <c:v>26299</c:v>
                </c:pt>
                <c:pt idx="25">
                  <c:v>26665</c:v>
                </c:pt>
                <c:pt idx="26">
                  <c:v>27030</c:v>
                </c:pt>
                <c:pt idx="27">
                  <c:v>27395</c:v>
                </c:pt>
                <c:pt idx="28">
                  <c:v>27760</c:v>
                </c:pt>
                <c:pt idx="29">
                  <c:v>28126</c:v>
                </c:pt>
                <c:pt idx="30">
                  <c:v>28491</c:v>
                </c:pt>
                <c:pt idx="31">
                  <c:v>28856</c:v>
                </c:pt>
                <c:pt idx="32">
                  <c:v>29221</c:v>
                </c:pt>
                <c:pt idx="33">
                  <c:v>29587</c:v>
                </c:pt>
                <c:pt idx="34">
                  <c:v>29952</c:v>
                </c:pt>
                <c:pt idx="35">
                  <c:v>30317</c:v>
                </c:pt>
                <c:pt idx="36">
                  <c:v>30682</c:v>
                </c:pt>
                <c:pt idx="37">
                  <c:v>31048</c:v>
                </c:pt>
                <c:pt idx="38">
                  <c:v>31413</c:v>
                </c:pt>
                <c:pt idx="39">
                  <c:v>31778</c:v>
                </c:pt>
                <c:pt idx="40">
                  <c:v>32143</c:v>
                </c:pt>
                <c:pt idx="41">
                  <c:v>32509</c:v>
                </c:pt>
                <c:pt idx="42">
                  <c:v>32874</c:v>
                </c:pt>
                <c:pt idx="43">
                  <c:v>33239</c:v>
                </c:pt>
                <c:pt idx="44">
                  <c:v>33604</c:v>
                </c:pt>
                <c:pt idx="45">
                  <c:v>33970</c:v>
                </c:pt>
                <c:pt idx="46">
                  <c:v>34335</c:v>
                </c:pt>
                <c:pt idx="47">
                  <c:v>34700</c:v>
                </c:pt>
                <c:pt idx="48">
                  <c:v>35065</c:v>
                </c:pt>
                <c:pt idx="49">
                  <c:v>35431</c:v>
                </c:pt>
                <c:pt idx="50">
                  <c:v>35796</c:v>
                </c:pt>
                <c:pt idx="51">
                  <c:v>36161</c:v>
                </c:pt>
                <c:pt idx="52">
                  <c:v>36526</c:v>
                </c:pt>
                <c:pt idx="53">
                  <c:v>36892</c:v>
                </c:pt>
                <c:pt idx="54">
                  <c:v>37257</c:v>
                </c:pt>
                <c:pt idx="55">
                  <c:v>37622</c:v>
                </c:pt>
                <c:pt idx="56">
                  <c:v>37987</c:v>
                </c:pt>
                <c:pt idx="57">
                  <c:v>38353</c:v>
                </c:pt>
                <c:pt idx="58">
                  <c:v>38718</c:v>
                </c:pt>
                <c:pt idx="59">
                  <c:v>39083</c:v>
                </c:pt>
                <c:pt idx="60">
                  <c:v>39448</c:v>
                </c:pt>
                <c:pt idx="61">
                  <c:v>39814</c:v>
                </c:pt>
                <c:pt idx="62">
                  <c:v>40179</c:v>
                </c:pt>
                <c:pt idx="63">
                  <c:v>40544</c:v>
                </c:pt>
                <c:pt idx="64">
                  <c:v>40909</c:v>
                </c:pt>
                <c:pt idx="65">
                  <c:v>41275</c:v>
                </c:pt>
                <c:pt idx="66">
                  <c:v>41640</c:v>
                </c:pt>
                <c:pt idx="67">
                  <c:v>42005</c:v>
                </c:pt>
                <c:pt idx="68">
                  <c:v>42370</c:v>
                </c:pt>
                <c:pt idx="69">
                  <c:v>42736</c:v>
                </c:pt>
                <c:pt idx="70">
                  <c:v>43101</c:v>
                </c:pt>
                <c:pt idx="71">
                  <c:v>43466</c:v>
                </c:pt>
                <c:pt idx="72">
                  <c:v>43831</c:v>
                </c:pt>
                <c:pt idx="73">
                  <c:v>44197</c:v>
                </c:pt>
                <c:pt idx="74">
                  <c:v>44562</c:v>
                </c:pt>
                <c:pt idx="75">
                  <c:v>44927</c:v>
                </c:pt>
                <c:pt idx="76">
                  <c:v>45292</c:v>
                </c:pt>
                <c:pt idx="77">
                  <c:v>45658</c:v>
                </c:pt>
                <c:pt idx="78">
                  <c:v>46023</c:v>
                </c:pt>
              </c:numCache>
            </c:numRef>
          </c:cat>
          <c:val>
            <c:numRef>
              <c:f>Sheet1!$B$2:$B$80</c:f>
              <c:numCache>
                <c:formatCode>0.00%</c:formatCode>
                <c:ptCount val="79"/>
                <c:pt idx="0">
                  <c:v>-6.5000000000000006E-3</c:v>
                </c:pt>
                <c:pt idx="1">
                  <c:v>0.1026</c:v>
                </c:pt>
                <c:pt idx="2">
                  <c:v>0.21780000000000002</c:v>
                </c:pt>
                <c:pt idx="3">
                  <c:v>0.1646</c:v>
                </c:pt>
                <c:pt idx="4">
                  <c:v>0.11779999999999999</c:v>
                </c:pt>
                <c:pt idx="5">
                  <c:v>-6.6199999999999995E-2</c:v>
                </c:pt>
                <c:pt idx="6">
                  <c:v>0.45020000000000004</c:v>
                </c:pt>
                <c:pt idx="7">
                  <c:v>0.26400000000000001</c:v>
                </c:pt>
                <c:pt idx="8">
                  <c:v>2.6200000000000001E-2</c:v>
                </c:pt>
                <c:pt idx="9">
                  <c:v>-0.1431</c:v>
                </c:pt>
                <c:pt idx="10">
                  <c:v>0.38060000000000005</c:v>
                </c:pt>
                <c:pt idx="11">
                  <c:v>8.48E-2</c:v>
                </c:pt>
                <c:pt idx="12">
                  <c:v>-2.9700000000000001E-2</c:v>
                </c:pt>
                <c:pt idx="13">
                  <c:v>0.23129999999999998</c:v>
                </c:pt>
                <c:pt idx="14">
                  <c:v>-0.11810000000000001</c:v>
                </c:pt>
                <c:pt idx="15">
                  <c:v>0.18890000000000001</c:v>
                </c:pt>
                <c:pt idx="16">
                  <c:v>0.12970000000000001</c:v>
                </c:pt>
                <c:pt idx="17">
                  <c:v>9.06E-2</c:v>
                </c:pt>
                <c:pt idx="18">
                  <c:v>-0.13089999999999999</c:v>
                </c:pt>
                <c:pt idx="19">
                  <c:v>0.2009</c:v>
                </c:pt>
                <c:pt idx="20">
                  <c:v>7.6600000000000001E-2</c:v>
                </c:pt>
                <c:pt idx="21">
                  <c:v>-0.11359999999999999</c:v>
                </c:pt>
                <c:pt idx="22">
                  <c:v>1E-3</c:v>
                </c:pt>
                <c:pt idx="23">
                  <c:v>0.1079</c:v>
                </c:pt>
                <c:pt idx="24">
                  <c:v>0.15629999999999999</c:v>
                </c:pt>
                <c:pt idx="25">
                  <c:v>-0.17370000000000002</c:v>
                </c:pt>
                <c:pt idx="26">
                  <c:v>-0.29719999999999996</c:v>
                </c:pt>
                <c:pt idx="27">
                  <c:v>0.3155</c:v>
                </c:pt>
                <c:pt idx="28">
                  <c:v>0.19149999999999998</c:v>
                </c:pt>
                <c:pt idx="29">
                  <c:v>-0.115</c:v>
                </c:pt>
                <c:pt idx="30">
                  <c:v>1.06E-2</c:v>
                </c:pt>
                <c:pt idx="31">
                  <c:v>0.1231</c:v>
                </c:pt>
                <c:pt idx="32">
                  <c:v>0.25769999999999998</c:v>
                </c:pt>
                <c:pt idx="33">
                  <c:v>-9.7299999999999998E-2</c:v>
                </c:pt>
                <c:pt idx="34">
                  <c:v>0.14760000000000001</c:v>
                </c:pt>
                <c:pt idx="35">
                  <c:v>0.17269999999999999</c:v>
                </c:pt>
                <c:pt idx="36">
                  <c:v>1.3999999999999999E-2</c:v>
                </c:pt>
                <c:pt idx="37">
                  <c:v>0.26329999999999998</c:v>
                </c:pt>
                <c:pt idx="38">
                  <c:v>0.1462</c:v>
                </c:pt>
                <c:pt idx="39">
                  <c:v>2.0299999999999999E-2</c:v>
                </c:pt>
                <c:pt idx="40">
                  <c:v>0.124</c:v>
                </c:pt>
                <c:pt idx="41">
                  <c:v>0.27250000000000002</c:v>
                </c:pt>
                <c:pt idx="42">
                  <c:v>-6.5599999999999992E-2</c:v>
                </c:pt>
                <c:pt idx="43">
                  <c:v>0.2631</c:v>
                </c:pt>
                <c:pt idx="44">
                  <c:v>4.4600000000000001E-2</c:v>
                </c:pt>
                <c:pt idx="45">
                  <c:v>7.0599999999999996E-2</c:v>
                </c:pt>
                <c:pt idx="46">
                  <c:v>-1.54E-2</c:v>
                </c:pt>
                <c:pt idx="47">
                  <c:v>0.34110000000000001</c:v>
                </c:pt>
                <c:pt idx="48">
                  <c:v>0.2026</c:v>
                </c:pt>
                <c:pt idx="49">
                  <c:v>0.31010000000000004</c:v>
                </c:pt>
                <c:pt idx="50">
                  <c:v>0.26669999999999999</c:v>
                </c:pt>
                <c:pt idx="51">
                  <c:v>0.1953</c:v>
                </c:pt>
                <c:pt idx="52">
                  <c:v>-0.1014</c:v>
                </c:pt>
                <c:pt idx="53">
                  <c:v>-0.13039999999999999</c:v>
                </c:pt>
                <c:pt idx="54">
                  <c:v>-0.23370000000000002</c:v>
                </c:pt>
                <c:pt idx="55">
                  <c:v>0.26379999999999998</c:v>
                </c:pt>
                <c:pt idx="56">
                  <c:v>8.9900000000000008E-2</c:v>
                </c:pt>
                <c:pt idx="57">
                  <c:v>0.03</c:v>
                </c:pt>
                <c:pt idx="58">
                  <c:v>0.13619999999999999</c:v>
                </c:pt>
                <c:pt idx="59">
                  <c:v>3.5299999999999998E-2</c:v>
                </c:pt>
                <c:pt idx="60">
                  <c:v>-0.38490000000000002</c:v>
                </c:pt>
                <c:pt idx="61">
                  <c:v>0.23449999999999999</c:v>
                </c:pt>
                <c:pt idx="62">
                  <c:v>0.1278</c:v>
                </c:pt>
                <c:pt idx="63">
                  <c:v>0</c:v>
                </c:pt>
                <c:pt idx="64">
                  <c:v>0.1341</c:v>
                </c:pt>
                <c:pt idx="65">
                  <c:v>0.29600000000000004</c:v>
                </c:pt>
                <c:pt idx="66">
                  <c:v>0.1139</c:v>
                </c:pt>
                <c:pt idx="67">
                  <c:v>-7.3000000000000001E-3</c:v>
                </c:pt>
                <c:pt idx="68">
                  <c:v>9.5399999999999985E-2</c:v>
                </c:pt>
                <c:pt idx="69">
                  <c:v>0.19420000000000001</c:v>
                </c:pt>
                <c:pt idx="70">
                  <c:v>-6.2400000000000004E-2</c:v>
                </c:pt>
                <c:pt idx="71">
                  <c:v>0.2888</c:v>
                </c:pt>
                <c:pt idx="72">
                  <c:v>0.16260000000000002</c:v>
                </c:pt>
                <c:pt idx="73">
                  <c:v>0.26890000000000003</c:v>
                </c:pt>
                <c:pt idx="74">
                  <c:v>-0.19440000000000002</c:v>
                </c:pt>
                <c:pt idx="75">
                  <c:v>0.24230000000000002</c:v>
                </c:pt>
              </c:numCache>
            </c:numRef>
          </c:val>
          <c:extLst>
            <c:ext xmlns:c16="http://schemas.microsoft.com/office/drawing/2014/chart" uri="{C3380CC4-5D6E-409C-BE32-E72D297353CC}">
              <c16:uniqueId val="{00000068-62EB-4549-A9A2-5C7F44114159}"/>
            </c:ext>
          </c:extLst>
        </c:ser>
        <c:ser>
          <c:idx val="1"/>
          <c:order val="1"/>
          <c:tx>
            <c:strRef>
              <c:f>Sheet1!$C$1</c:f>
              <c:strCache>
                <c:ptCount val="1"/>
                <c:pt idx="0">
                  <c:v>Republican</c:v>
                </c:pt>
              </c:strCache>
            </c:strRef>
          </c:tx>
          <c:spPr>
            <a:solidFill>
              <a:srgbClr val="C00000"/>
            </a:solidFill>
            <a:ln>
              <a:noFill/>
            </a:ln>
            <a:effectLst/>
          </c:spPr>
          <c:invertIfNegative val="0"/>
          <c:cat>
            <c:numRef>
              <c:f>Sheet1!$A$2:$A$80</c:f>
              <c:numCache>
                <c:formatCode>yyyy\-mm\-dd</c:formatCode>
                <c:ptCount val="79"/>
                <c:pt idx="0">
                  <c:v>17533</c:v>
                </c:pt>
                <c:pt idx="1">
                  <c:v>17899</c:v>
                </c:pt>
                <c:pt idx="2">
                  <c:v>18264</c:v>
                </c:pt>
                <c:pt idx="3">
                  <c:v>18629</c:v>
                </c:pt>
                <c:pt idx="4">
                  <c:v>18994</c:v>
                </c:pt>
                <c:pt idx="5">
                  <c:v>19360</c:v>
                </c:pt>
                <c:pt idx="6">
                  <c:v>19725</c:v>
                </c:pt>
                <c:pt idx="7">
                  <c:v>20090</c:v>
                </c:pt>
                <c:pt idx="8">
                  <c:v>20455</c:v>
                </c:pt>
                <c:pt idx="9">
                  <c:v>20821</c:v>
                </c:pt>
                <c:pt idx="10">
                  <c:v>21186</c:v>
                </c:pt>
                <c:pt idx="11">
                  <c:v>21551</c:v>
                </c:pt>
                <c:pt idx="12">
                  <c:v>21916</c:v>
                </c:pt>
                <c:pt idx="13">
                  <c:v>22282</c:v>
                </c:pt>
                <c:pt idx="14">
                  <c:v>22647</c:v>
                </c:pt>
                <c:pt idx="15">
                  <c:v>23012</c:v>
                </c:pt>
                <c:pt idx="16">
                  <c:v>23377</c:v>
                </c:pt>
                <c:pt idx="17">
                  <c:v>23743</c:v>
                </c:pt>
                <c:pt idx="18">
                  <c:v>24108</c:v>
                </c:pt>
                <c:pt idx="19">
                  <c:v>24473</c:v>
                </c:pt>
                <c:pt idx="20">
                  <c:v>24838</c:v>
                </c:pt>
                <c:pt idx="21">
                  <c:v>25204</c:v>
                </c:pt>
                <c:pt idx="22">
                  <c:v>25569</c:v>
                </c:pt>
                <c:pt idx="23">
                  <c:v>25934</c:v>
                </c:pt>
                <c:pt idx="24">
                  <c:v>26299</c:v>
                </c:pt>
                <c:pt idx="25">
                  <c:v>26665</c:v>
                </c:pt>
                <c:pt idx="26">
                  <c:v>27030</c:v>
                </c:pt>
                <c:pt idx="27">
                  <c:v>27395</c:v>
                </c:pt>
                <c:pt idx="28">
                  <c:v>27760</c:v>
                </c:pt>
                <c:pt idx="29">
                  <c:v>28126</c:v>
                </c:pt>
                <c:pt idx="30">
                  <c:v>28491</c:v>
                </c:pt>
                <c:pt idx="31">
                  <c:v>28856</c:v>
                </c:pt>
                <c:pt idx="32">
                  <c:v>29221</c:v>
                </c:pt>
                <c:pt idx="33">
                  <c:v>29587</c:v>
                </c:pt>
                <c:pt idx="34">
                  <c:v>29952</c:v>
                </c:pt>
                <c:pt idx="35">
                  <c:v>30317</c:v>
                </c:pt>
                <c:pt idx="36">
                  <c:v>30682</c:v>
                </c:pt>
                <c:pt idx="37">
                  <c:v>31048</c:v>
                </c:pt>
                <c:pt idx="38">
                  <c:v>31413</c:v>
                </c:pt>
                <c:pt idx="39">
                  <c:v>31778</c:v>
                </c:pt>
                <c:pt idx="40">
                  <c:v>32143</c:v>
                </c:pt>
                <c:pt idx="41">
                  <c:v>32509</c:v>
                </c:pt>
                <c:pt idx="42">
                  <c:v>32874</c:v>
                </c:pt>
                <c:pt idx="43">
                  <c:v>33239</c:v>
                </c:pt>
                <c:pt idx="44">
                  <c:v>33604</c:v>
                </c:pt>
                <c:pt idx="45">
                  <c:v>33970</c:v>
                </c:pt>
                <c:pt idx="46">
                  <c:v>34335</c:v>
                </c:pt>
                <c:pt idx="47">
                  <c:v>34700</c:v>
                </c:pt>
                <c:pt idx="48">
                  <c:v>35065</c:v>
                </c:pt>
                <c:pt idx="49">
                  <c:v>35431</c:v>
                </c:pt>
                <c:pt idx="50">
                  <c:v>35796</c:v>
                </c:pt>
                <c:pt idx="51">
                  <c:v>36161</c:v>
                </c:pt>
                <c:pt idx="52">
                  <c:v>36526</c:v>
                </c:pt>
                <c:pt idx="53">
                  <c:v>36892</c:v>
                </c:pt>
                <c:pt idx="54">
                  <c:v>37257</c:v>
                </c:pt>
                <c:pt idx="55">
                  <c:v>37622</c:v>
                </c:pt>
                <c:pt idx="56">
                  <c:v>37987</c:v>
                </c:pt>
                <c:pt idx="57">
                  <c:v>38353</c:v>
                </c:pt>
                <c:pt idx="58">
                  <c:v>38718</c:v>
                </c:pt>
                <c:pt idx="59">
                  <c:v>39083</c:v>
                </c:pt>
                <c:pt idx="60">
                  <c:v>39448</c:v>
                </c:pt>
                <c:pt idx="61">
                  <c:v>39814</c:v>
                </c:pt>
                <c:pt idx="62">
                  <c:v>40179</c:v>
                </c:pt>
                <c:pt idx="63">
                  <c:v>40544</c:v>
                </c:pt>
                <c:pt idx="64">
                  <c:v>40909</c:v>
                </c:pt>
                <c:pt idx="65">
                  <c:v>41275</c:v>
                </c:pt>
                <c:pt idx="66">
                  <c:v>41640</c:v>
                </c:pt>
                <c:pt idx="67">
                  <c:v>42005</c:v>
                </c:pt>
                <c:pt idx="68">
                  <c:v>42370</c:v>
                </c:pt>
                <c:pt idx="69">
                  <c:v>42736</c:v>
                </c:pt>
                <c:pt idx="70">
                  <c:v>43101</c:v>
                </c:pt>
                <c:pt idx="71">
                  <c:v>43466</c:v>
                </c:pt>
                <c:pt idx="72">
                  <c:v>43831</c:v>
                </c:pt>
                <c:pt idx="73">
                  <c:v>44197</c:v>
                </c:pt>
                <c:pt idx="74">
                  <c:v>44562</c:v>
                </c:pt>
                <c:pt idx="75">
                  <c:v>44927</c:v>
                </c:pt>
                <c:pt idx="76">
                  <c:v>45292</c:v>
                </c:pt>
                <c:pt idx="77">
                  <c:v>45658</c:v>
                </c:pt>
                <c:pt idx="78">
                  <c:v>46023</c:v>
                </c:pt>
              </c:numCache>
            </c:numRef>
          </c:cat>
          <c:val>
            <c:numRef>
              <c:f>Sheet1!$C$2:$C$80</c:f>
              <c:numCache>
                <c:formatCode>General</c:formatCode>
                <c:ptCount val="79"/>
                <c:pt idx="76" formatCode="0.00%">
                  <c:v>0.2331</c:v>
                </c:pt>
                <c:pt idx="77" formatCode="0.00%">
                  <c:v>0.16309999999999999</c:v>
                </c:pt>
                <c:pt idx="78" formatCode="0.00%">
                  <c:v>0.1179</c:v>
                </c:pt>
              </c:numCache>
            </c:numRef>
          </c:val>
          <c:extLst>
            <c:ext xmlns:c16="http://schemas.microsoft.com/office/drawing/2014/chart" uri="{C3380CC4-5D6E-409C-BE32-E72D297353CC}">
              <c16:uniqueId val="{00000069-62EB-4549-A9A2-5C7F44114159}"/>
            </c:ext>
          </c:extLst>
        </c:ser>
        <c:ser>
          <c:idx val="2"/>
          <c:order val="2"/>
          <c:tx>
            <c:strRef>
              <c:f>Sheet1!$D$1</c:f>
              <c:strCache>
                <c:ptCount val="1"/>
                <c:pt idx="0">
                  <c:v>Divided government</c:v>
                </c:pt>
              </c:strCache>
            </c:strRef>
          </c:tx>
          <c:spPr>
            <a:solidFill>
              <a:srgbClr val="A89F96"/>
            </a:solidFill>
            <a:ln>
              <a:noFill/>
            </a:ln>
            <a:effectLst/>
          </c:spPr>
          <c:invertIfNegative val="0"/>
          <c:cat>
            <c:numRef>
              <c:f>Sheet1!$A$2:$A$80</c:f>
              <c:numCache>
                <c:formatCode>yyyy\-mm\-dd</c:formatCode>
                <c:ptCount val="79"/>
                <c:pt idx="0">
                  <c:v>17533</c:v>
                </c:pt>
                <c:pt idx="1">
                  <c:v>17899</c:v>
                </c:pt>
                <c:pt idx="2">
                  <c:v>18264</c:v>
                </c:pt>
                <c:pt idx="3">
                  <c:v>18629</c:v>
                </c:pt>
                <c:pt idx="4">
                  <c:v>18994</c:v>
                </c:pt>
                <c:pt idx="5">
                  <c:v>19360</c:v>
                </c:pt>
                <c:pt idx="6">
                  <c:v>19725</c:v>
                </c:pt>
                <c:pt idx="7">
                  <c:v>20090</c:v>
                </c:pt>
                <c:pt idx="8">
                  <c:v>20455</c:v>
                </c:pt>
                <c:pt idx="9">
                  <c:v>20821</c:v>
                </c:pt>
                <c:pt idx="10">
                  <c:v>21186</c:v>
                </c:pt>
                <c:pt idx="11">
                  <c:v>21551</c:v>
                </c:pt>
                <c:pt idx="12">
                  <c:v>21916</c:v>
                </c:pt>
                <c:pt idx="13">
                  <c:v>22282</c:v>
                </c:pt>
                <c:pt idx="14">
                  <c:v>22647</c:v>
                </c:pt>
                <c:pt idx="15">
                  <c:v>23012</c:v>
                </c:pt>
                <c:pt idx="16">
                  <c:v>23377</c:v>
                </c:pt>
                <c:pt idx="17">
                  <c:v>23743</c:v>
                </c:pt>
                <c:pt idx="18">
                  <c:v>24108</c:v>
                </c:pt>
                <c:pt idx="19">
                  <c:v>24473</c:v>
                </c:pt>
                <c:pt idx="20">
                  <c:v>24838</c:v>
                </c:pt>
                <c:pt idx="21">
                  <c:v>25204</c:v>
                </c:pt>
                <c:pt idx="22">
                  <c:v>25569</c:v>
                </c:pt>
                <c:pt idx="23">
                  <c:v>25934</c:v>
                </c:pt>
                <c:pt idx="24">
                  <c:v>26299</c:v>
                </c:pt>
                <c:pt idx="25">
                  <c:v>26665</c:v>
                </c:pt>
                <c:pt idx="26">
                  <c:v>27030</c:v>
                </c:pt>
                <c:pt idx="27">
                  <c:v>27395</c:v>
                </c:pt>
                <c:pt idx="28">
                  <c:v>27760</c:v>
                </c:pt>
                <c:pt idx="29">
                  <c:v>28126</c:v>
                </c:pt>
                <c:pt idx="30">
                  <c:v>28491</c:v>
                </c:pt>
                <c:pt idx="31">
                  <c:v>28856</c:v>
                </c:pt>
                <c:pt idx="32">
                  <c:v>29221</c:v>
                </c:pt>
                <c:pt idx="33">
                  <c:v>29587</c:v>
                </c:pt>
                <c:pt idx="34">
                  <c:v>29952</c:v>
                </c:pt>
                <c:pt idx="35">
                  <c:v>30317</c:v>
                </c:pt>
                <c:pt idx="36">
                  <c:v>30682</c:v>
                </c:pt>
                <c:pt idx="37">
                  <c:v>31048</c:v>
                </c:pt>
                <c:pt idx="38">
                  <c:v>31413</c:v>
                </c:pt>
                <c:pt idx="39">
                  <c:v>31778</c:v>
                </c:pt>
                <c:pt idx="40">
                  <c:v>32143</c:v>
                </c:pt>
                <c:pt idx="41">
                  <c:v>32509</c:v>
                </c:pt>
                <c:pt idx="42">
                  <c:v>32874</c:v>
                </c:pt>
                <c:pt idx="43">
                  <c:v>33239</c:v>
                </c:pt>
                <c:pt idx="44">
                  <c:v>33604</c:v>
                </c:pt>
                <c:pt idx="45">
                  <c:v>33970</c:v>
                </c:pt>
                <c:pt idx="46">
                  <c:v>34335</c:v>
                </c:pt>
                <c:pt idx="47">
                  <c:v>34700</c:v>
                </c:pt>
                <c:pt idx="48">
                  <c:v>35065</c:v>
                </c:pt>
                <c:pt idx="49">
                  <c:v>35431</c:v>
                </c:pt>
                <c:pt idx="50">
                  <c:v>35796</c:v>
                </c:pt>
                <c:pt idx="51">
                  <c:v>36161</c:v>
                </c:pt>
                <c:pt idx="52">
                  <c:v>36526</c:v>
                </c:pt>
                <c:pt idx="53">
                  <c:v>36892</c:v>
                </c:pt>
                <c:pt idx="54">
                  <c:v>37257</c:v>
                </c:pt>
                <c:pt idx="55">
                  <c:v>37622</c:v>
                </c:pt>
                <c:pt idx="56">
                  <c:v>37987</c:v>
                </c:pt>
                <c:pt idx="57">
                  <c:v>38353</c:v>
                </c:pt>
                <c:pt idx="58">
                  <c:v>38718</c:v>
                </c:pt>
                <c:pt idx="59">
                  <c:v>39083</c:v>
                </c:pt>
                <c:pt idx="60">
                  <c:v>39448</c:v>
                </c:pt>
                <c:pt idx="61">
                  <c:v>39814</c:v>
                </c:pt>
                <c:pt idx="62">
                  <c:v>40179</c:v>
                </c:pt>
                <c:pt idx="63">
                  <c:v>40544</c:v>
                </c:pt>
                <c:pt idx="64">
                  <c:v>40909</c:v>
                </c:pt>
                <c:pt idx="65">
                  <c:v>41275</c:v>
                </c:pt>
                <c:pt idx="66">
                  <c:v>41640</c:v>
                </c:pt>
                <c:pt idx="67">
                  <c:v>42005</c:v>
                </c:pt>
                <c:pt idx="68">
                  <c:v>42370</c:v>
                </c:pt>
                <c:pt idx="69">
                  <c:v>42736</c:v>
                </c:pt>
                <c:pt idx="70">
                  <c:v>43101</c:v>
                </c:pt>
                <c:pt idx="71">
                  <c:v>43466</c:v>
                </c:pt>
                <c:pt idx="72">
                  <c:v>43831</c:v>
                </c:pt>
                <c:pt idx="73">
                  <c:v>44197</c:v>
                </c:pt>
                <c:pt idx="74">
                  <c:v>44562</c:v>
                </c:pt>
                <c:pt idx="75">
                  <c:v>44927</c:v>
                </c:pt>
                <c:pt idx="76">
                  <c:v>45292</c:v>
                </c:pt>
                <c:pt idx="77">
                  <c:v>45658</c:v>
                </c:pt>
                <c:pt idx="78">
                  <c:v>46023</c:v>
                </c:pt>
              </c:numCache>
            </c:numRef>
          </c:cat>
          <c:val>
            <c:numRef>
              <c:f>Sheet1!$D$2:$D$80</c:f>
              <c:numCache>
                <c:formatCode>General</c:formatCode>
                <c:ptCount val="79"/>
              </c:numCache>
            </c:numRef>
          </c:val>
          <c:extLst>
            <c:ext xmlns:c16="http://schemas.microsoft.com/office/drawing/2014/chart" uri="{C3380CC4-5D6E-409C-BE32-E72D297353CC}">
              <c16:uniqueId val="{0000006A-62EB-4549-A9A2-5C7F44114159}"/>
            </c:ext>
          </c:extLst>
        </c:ser>
        <c:dLbls>
          <c:showLegendKey val="0"/>
          <c:showVal val="0"/>
          <c:showCatName val="0"/>
          <c:showSerName val="0"/>
          <c:showPercent val="0"/>
          <c:showBubbleSize val="0"/>
        </c:dLbls>
        <c:gapWidth val="0"/>
        <c:overlap val="67"/>
        <c:axId val="976828440"/>
        <c:axId val="976827720"/>
      </c:barChart>
      <c:dateAx>
        <c:axId val="976828440"/>
        <c:scaling>
          <c:orientation val="minMax"/>
          <c:max val="46388"/>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976827720"/>
        <c:crosses val="autoZero"/>
        <c:auto val="1"/>
        <c:lblOffset val="100"/>
        <c:baseTimeUnit val="years"/>
        <c:majorUnit val="3"/>
        <c:majorTimeUnit val="years"/>
      </c:dateAx>
      <c:valAx>
        <c:axId val="976827720"/>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76828440"/>
        <c:crosses val="autoZero"/>
        <c:crossBetween val="between"/>
      </c:valAx>
      <c:spPr>
        <a:noFill/>
        <a:ln>
          <a:noFill/>
        </a:ln>
        <a:effectLst/>
      </c:spPr>
    </c:plotArea>
    <c:legend>
      <c:legendPos val="b"/>
      <c:layout>
        <c:manualLayout>
          <c:xMode val="edge"/>
          <c:yMode val="edge"/>
          <c:x val="0.3279043257668105"/>
          <c:y val="0.91320736739121189"/>
          <c:w val="0.34195974038810001"/>
          <c:h val="8.247088349142880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Balanced</c:v>
                </c:pt>
              </c:strCache>
            </c:strRef>
          </c:tx>
          <c:spPr>
            <a:solidFill>
              <a:schemeClr val="accent2"/>
            </a:solidFill>
            <a:ln>
              <a:noFill/>
            </a:ln>
            <a:effectLst/>
          </c:spPr>
          <c:invertIfNegative val="0"/>
          <c:cat>
            <c:strRef>
              <c:f>Sheet1!$A$2:$A$5</c:f>
              <c:strCache>
                <c:ptCount val="4"/>
                <c:pt idx="0">
                  <c:v>Year of Election Avg. </c:v>
                </c:pt>
                <c:pt idx="1">
                  <c:v>Year after election Avg. </c:v>
                </c:pt>
                <c:pt idx="2">
                  <c:v>All Years </c:v>
                </c:pt>
                <c:pt idx="3">
                  <c:v>2026 YTD</c:v>
                </c:pt>
              </c:strCache>
            </c:strRef>
          </c:cat>
          <c:val>
            <c:numRef>
              <c:f>Sheet1!$B$2:$B$5</c:f>
              <c:numCache>
                <c:formatCode>0.00%</c:formatCode>
                <c:ptCount val="4"/>
                <c:pt idx="0">
                  <c:v>1.0166666666666662E-2</c:v>
                </c:pt>
                <c:pt idx="1">
                  <c:v>9.9916666666666668E-2</c:v>
                </c:pt>
                <c:pt idx="2">
                  <c:v>7.4674074074074073E-2</c:v>
                </c:pt>
                <c:pt idx="3">
                  <c:v>8.3199999999999996E-2</c:v>
                </c:pt>
              </c:numCache>
            </c:numRef>
          </c:val>
          <c:extLst>
            <c:ext xmlns:c16="http://schemas.microsoft.com/office/drawing/2014/chart" uri="{C3380CC4-5D6E-409C-BE32-E72D297353CC}">
              <c16:uniqueId val="{00000000-1703-471B-B464-0217E891CC41}"/>
            </c:ext>
          </c:extLst>
        </c:ser>
        <c:ser>
          <c:idx val="1"/>
          <c:order val="1"/>
          <c:tx>
            <c:strRef>
              <c:f>Sheet1!$C$1</c:f>
              <c:strCache>
                <c:ptCount val="1"/>
                <c:pt idx="0">
                  <c:v>Performance</c:v>
                </c:pt>
              </c:strCache>
            </c:strRef>
          </c:tx>
          <c:spPr>
            <a:solidFill>
              <a:schemeClr val="tx2"/>
            </a:solidFill>
            <a:ln>
              <a:noFill/>
            </a:ln>
            <a:effectLst/>
          </c:spPr>
          <c:invertIfNegative val="0"/>
          <c:cat>
            <c:strRef>
              <c:f>Sheet1!$A$2:$A$5</c:f>
              <c:strCache>
                <c:ptCount val="4"/>
                <c:pt idx="0">
                  <c:v>Year of Election Avg. </c:v>
                </c:pt>
                <c:pt idx="1">
                  <c:v>Year after election Avg. </c:v>
                </c:pt>
                <c:pt idx="2">
                  <c:v>All Years </c:v>
                </c:pt>
                <c:pt idx="3">
                  <c:v>2026 YTD</c:v>
                </c:pt>
              </c:strCache>
            </c:strRef>
          </c:cat>
          <c:val>
            <c:numRef>
              <c:f>Sheet1!$C$2:$C$5</c:f>
              <c:numCache>
                <c:formatCode>0.00%</c:formatCode>
                <c:ptCount val="4"/>
                <c:pt idx="0">
                  <c:v>9.200000000000005E-3</c:v>
                </c:pt>
                <c:pt idx="1">
                  <c:v>0.11221666666666667</c:v>
                </c:pt>
                <c:pt idx="2">
                  <c:v>8.3022222222222219E-2</c:v>
                </c:pt>
                <c:pt idx="3">
                  <c:v>0.1055</c:v>
                </c:pt>
              </c:numCache>
            </c:numRef>
          </c:val>
          <c:extLst>
            <c:ext xmlns:c16="http://schemas.microsoft.com/office/drawing/2014/chart" uri="{C3380CC4-5D6E-409C-BE32-E72D297353CC}">
              <c16:uniqueId val="{00000001-1703-471B-B464-0217E891CC41}"/>
            </c:ext>
          </c:extLst>
        </c:ser>
        <c:ser>
          <c:idx val="2"/>
          <c:order val="2"/>
          <c:tx>
            <c:strRef>
              <c:f>Sheet1!$D$1</c:f>
              <c:strCache>
                <c:ptCount val="1"/>
                <c:pt idx="0">
                  <c:v>Dynamic</c:v>
                </c:pt>
              </c:strCache>
            </c:strRef>
          </c:tx>
          <c:spPr>
            <a:solidFill>
              <a:schemeClr val="bg2"/>
            </a:solidFill>
            <a:ln>
              <a:noFill/>
            </a:ln>
            <a:effectLst/>
          </c:spPr>
          <c:invertIfNegative val="0"/>
          <c:cat>
            <c:strRef>
              <c:f>Sheet1!$A$2:$A$5</c:f>
              <c:strCache>
                <c:ptCount val="4"/>
                <c:pt idx="0">
                  <c:v>Year of Election Avg. </c:v>
                </c:pt>
                <c:pt idx="1">
                  <c:v>Year after election Avg. </c:v>
                </c:pt>
                <c:pt idx="2">
                  <c:v>All Years </c:v>
                </c:pt>
                <c:pt idx="3">
                  <c:v>2026 YTD</c:v>
                </c:pt>
              </c:strCache>
            </c:strRef>
          </c:cat>
          <c:val>
            <c:numRef>
              <c:f>Sheet1!$D$2:$D$5</c:f>
              <c:numCache>
                <c:formatCode>0.00%</c:formatCode>
                <c:ptCount val="4"/>
                <c:pt idx="0">
                  <c:v>6.4833333333333366E-3</c:v>
                </c:pt>
                <c:pt idx="1">
                  <c:v>0.12240000000000001</c:v>
                </c:pt>
                <c:pt idx="2">
                  <c:v>8.7011111111111122E-2</c:v>
                </c:pt>
                <c:pt idx="3">
                  <c:v>0.1193</c:v>
                </c:pt>
              </c:numCache>
            </c:numRef>
          </c:val>
          <c:extLst>
            <c:ext xmlns:c16="http://schemas.microsoft.com/office/drawing/2014/chart" uri="{C3380CC4-5D6E-409C-BE32-E72D297353CC}">
              <c16:uniqueId val="{00000002-1703-471B-B464-0217E891CC41}"/>
            </c:ext>
          </c:extLst>
        </c:ser>
        <c:dLbls>
          <c:showLegendKey val="0"/>
          <c:showVal val="0"/>
          <c:showCatName val="0"/>
          <c:showSerName val="0"/>
          <c:showPercent val="0"/>
          <c:showBubbleSize val="0"/>
        </c:dLbls>
        <c:gapWidth val="219"/>
        <c:overlap val="-27"/>
        <c:axId val="1679804488"/>
        <c:axId val="1679801608"/>
      </c:barChart>
      <c:catAx>
        <c:axId val="1679804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801608"/>
        <c:crosses val="autoZero"/>
        <c:auto val="1"/>
        <c:lblAlgn val="ctr"/>
        <c:lblOffset val="100"/>
        <c:noMultiLvlLbl val="0"/>
      </c:catAx>
      <c:valAx>
        <c:axId val="1679801608"/>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980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accent1"/>
                </a:solidFill>
                <a:latin typeface="+mn-lt"/>
                <a:ea typeface="+mn-ea"/>
                <a:cs typeface="+mn-cs"/>
              </a:defRPr>
            </a:pPr>
            <a:r>
              <a:rPr lang="en-US">
                <a:solidFill>
                  <a:schemeClr val="accent1"/>
                </a:solidFill>
              </a:rPr>
              <a:t>US Economic Recessions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4.6884511541900702E-2"/>
          <c:y val="7.2873648918231865E-2"/>
          <c:w val="0.92190269904244326"/>
          <c:h val="0.86703623366247295"/>
        </c:manualLayout>
      </c:layout>
      <c:bubbleChart>
        <c:varyColors val="1"/>
        <c:ser>
          <c:idx val="0"/>
          <c:order val="0"/>
          <c:tx>
            <c:strRef>
              <c:f>Sheet1!$B$1</c:f>
              <c:strCache>
                <c:ptCount val="1"/>
                <c:pt idx="0">
                  <c:v>Y-Values</c:v>
                </c:pt>
              </c:strCache>
            </c:strRef>
          </c:tx>
          <c:invertIfNegative val="0"/>
          <c:dPt>
            <c:idx val="0"/>
            <c:invertIfNegative val="0"/>
            <c:bubble3D val="0"/>
            <c:spPr>
              <a:solidFill>
                <a:schemeClr val="accent1">
                  <a:alpha val="75000"/>
                </a:schemeClr>
              </a:solidFill>
              <a:ln>
                <a:noFill/>
              </a:ln>
              <a:effectLst/>
            </c:spPr>
            <c:extLst>
              <c:ext xmlns:c16="http://schemas.microsoft.com/office/drawing/2014/chart" uri="{C3380CC4-5D6E-409C-BE32-E72D297353CC}">
                <c16:uniqueId val="{00000005-9247-4860-9B51-F9E8F887810A}"/>
              </c:ext>
            </c:extLst>
          </c:dPt>
          <c:dPt>
            <c:idx val="1"/>
            <c:invertIfNegative val="0"/>
            <c:bubble3D val="0"/>
            <c:spPr>
              <a:solidFill>
                <a:schemeClr val="accent2">
                  <a:alpha val="75000"/>
                </a:schemeClr>
              </a:solidFill>
              <a:ln>
                <a:noFill/>
              </a:ln>
              <a:effectLst/>
            </c:spPr>
            <c:extLst>
              <c:ext xmlns:c16="http://schemas.microsoft.com/office/drawing/2014/chart" uri="{C3380CC4-5D6E-409C-BE32-E72D297353CC}">
                <c16:uniqueId val="{00000003-9247-4860-9B51-F9E8F887810A}"/>
              </c:ext>
            </c:extLst>
          </c:dPt>
          <c:dPt>
            <c:idx val="2"/>
            <c:invertIfNegative val="0"/>
            <c:bubble3D val="0"/>
            <c:spPr>
              <a:solidFill>
                <a:schemeClr val="accent3">
                  <a:alpha val="75000"/>
                </a:schemeClr>
              </a:solidFill>
              <a:ln>
                <a:noFill/>
              </a:ln>
              <a:effectLst/>
            </c:spPr>
            <c:extLst>
              <c:ext xmlns:c16="http://schemas.microsoft.com/office/drawing/2014/chart" uri="{C3380CC4-5D6E-409C-BE32-E72D297353CC}">
                <c16:uniqueId val="{00000007-9247-4860-9B51-F9E8F887810A}"/>
              </c:ext>
            </c:extLst>
          </c:dPt>
          <c:dPt>
            <c:idx val="3"/>
            <c:invertIfNegative val="0"/>
            <c:bubble3D val="0"/>
            <c:spPr>
              <a:solidFill>
                <a:schemeClr val="accent4">
                  <a:alpha val="75000"/>
                </a:schemeClr>
              </a:solidFill>
              <a:ln>
                <a:noFill/>
              </a:ln>
              <a:effectLst/>
            </c:spPr>
            <c:extLst>
              <c:ext xmlns:c16="http://schemas.microsoft.com/office/drawing/2014/chart" uri="{C3380CC4-5D6E-409C-BE32-E72D297353CC}">
                <c16:uniqueId val="{00000000-307E-4406-9E81-1942C9307A4A}"/>
              </c:ext>
            </c:extLst>
          </c:dPt>
          <c:dPt>
            <c:idx val="4"/>
            <c:invertIfNegative val="0"/>
            <c:bubble3D val="0"/>
            <c:spPr>
              <a:solidFill>
                <a:schemeClr val="accent5">
                  <a:alpha val="75000"/>
                </a:schemeClr>
              </a:solidFill>
              <a:ln>
                <a:noFill/>
              </a:ln>
              <a:effectLst/>
            </c:spPr>
            <c:extLst>
              <c:ext xmlns:c16="http://schemas.microsoft.com/office/drawing/2014/chart" uri="{C3380CC4-5D6E-409C-BE32-E72D297353CC}">
                <c16:uniqueId val="{00000004-9247-4860-9B51-F9E8F887810A}"/>
              </c:ext>
            </c:extLst>
          </c:dPt>
          <c:dPt>
            <c:idx val="5"/>
            <c:invertIfNegative val="0"/>
            <c:bubble3D val="0"/>
            <c:spPr>
              <a:solidFill>
                <a:schemeClr val="accent6">
                  <a:alpha val="75000"/>
                </a:schemeClr>
              </a:solidFill>
              <a:ln>
                <a:noFill/>
              </a:ln>
              <a:effectLst/>
            </c:spPr>
            <c:extLst>
              <c:ext xmlns:c16="http://schemas.microsoft.com/office/drawing/2014/chart" uri="{C3380CC4-5D6E-409C-BE32-E72D297353CC}">
                <c16:uniqueId val="{00000001-307E-4406-9E81-1942C9307A4A}"/>
              </c:ext>
            </c:extLst>
          </c:dPt>
          <c:dPt>
            <c:idx val="6"/>
            <c:invertIfNegative val="0"/>
            <c:bubble3D val="0"/>
            <c:spPr>
              <a:solidFill>
                <a:schemeClr val="accent1">
                  <a:lumMod val="60000"/>
                  <a:alpha val="75000"/>
                </a:schemeClr>
              </a:solidFill>
              <a:ln>
                <a:noFill/>
              </a:ln>
              <a:effectLst/>
            </c:spPr>
            <c:extLst>
              <c:ext xmlns:c16="http://schemas.microsoft.com/office/drawing/2014/chart" uri="{C3380CC4-5D6E-409C-BE32-E72D297353CC}">
                <c16:uniqueId val="{00000002-307E-4406-9E81-1942C9307A4A}"/>
              </c:ext>
            </c:extLst>
          </c:dPt>
          <c:dPt>
            <c:idx val="7"/>
            <c:invertIfNegative val="0"/>
            <c:bubble3D val="0"/>
            <c:spPr>
              <a:solidFill>
                <a:schemeClr val="accent2">
                  <a:lumMod val="60000"/>
                  <a:alpha val="75000"/>
                </a:schemeClr>
              </a:solidFill>
              <a:ln>
                <a:noFill/>
              </a:ln>
              <a:effectLst/>
            </c:spPr>
            <c:extLst>
              <c:ext xmlns:c16="http://schemas.microsoft.com/office/drawing/2014/chart" uri="{C3380CC4-5D6E-409C-BE32-E72D297353CC}">
                <c16:uniqueId val="{00000003-307E-4406-9E81-1942C9307A4A}"/>
              </c:ext>
            </c:extLst>
          </c:dPt>
          <c:dPt>
            <c:idx val="8"/>
            <c:invertIfNegative val="0"/>
            <c:bubble3D val="0"/>
            <c:spPr>
              <a:solidFill>
                <a:schemeClr val="accent3">
                  <a:lumMod val="60000"/>
                  <a:alpha val="75000"/>
                </a:schemeClr>
              </a:solidFill>
              <a:ln>
                <a:noFill/>
              </a:ln>
              <a:effectLst/>
            </c:spPr>
            <c:extLst>
              <c:ext xmlns:c16="http://schemas.microsoft.com/office/drawing/2014/chart" uri="{C3380CC4-5D6E-409C-BE32-E72D297353CC}">
                <c16:uniqueId val="{00000004-307E-4406-9E81-1942C9307A4A}"/>
              </c:ext>
            </c:extLst>
          </c:dPt>
          <c:dPt>
            <c:idx val="9"/>
            <c:invertIfNegative val="0"/>
            <c:bubble3D val="0"/>
            <c:spPr>
              <a:solidFill>
                <a:schemeClr val="accent4">
                  <a:lumMod val="60000"/>
                  <a:alpha val="75000"/>
                </a:schemeClr>
              </a:solidFill>
              <a:ln>
                <a:noFill/>
              </a:ln>
              <a:effectLst/>
            </c:spPr>
            <c:extLst>
              <c:ext xmlns:c16="http://schemas.microsoft.com/office/drawing/2014/chart" uri="{C3380CC4-5D6E-409C-BE32-E72D297353CC}">
                <c16:uniqueId val="{00000005-307E-4406-9E81-1942C9307A4A}"/>
              </c:ext>
            </c:extLst>
          </c:dPt>
          <c:dPt>
            <c:idx val="10"/>
            <c:invertIfNegative val="0"/>
            <c:bubble3D val="0"/>
            <c:spPr>
              <a:solidFill>
                <a:schemeClr val="accent5">
                  <a:lumMod val="60000"/>
                  <a:alpha val="75000"/>
                </a:schemeClr>
              </a:solidFill>
              <a:ln>
                <a:noFill/>
              </a:ln>
              <a:effectLst/>
            </c:spPr>
            <c:extLst>
              <c:ext xmlns:c16="http://schemas.microsoft.com/office/drawing/2014/chart" uri="{C3380CC4-5D6E-409C-BE32-E72D297353CC}">
                <c16:uniqueId val="{00000006-307E-4406-9E81-1942C9307A4A}"/>
              </c:ext>
            </c:extLst>
          </c:dPt>
          <c:dPt>
            <c:idx val="11"/>
            <c:invertIfNegative val="0"/>
            <c:bubble3D val="0"/>
            <c:spPr>
              <a:solidFill>
                <a:schemeClr val="accent6">
                  <a:lumMod val="60000"/>
                  <a:alpha val="75000"/>
                </a:schemeClr>
              </a:solidFill>
              <a:ln>
                <a:noFill/>
              </a:ln>
              <a:effectLst/>
            </c:spPr>
            <c:extLst>
              <c:ext xmlns:c16="http://schemas.microsoft.com/office/drawing/2014/chart" uri="{C3380CC4-5D6E-409C-BE32-E72D297353CC}">
                <c16:uniqueId val="{00000007-307E-4406-9E81-1942C9307A4A}"/>
              </c:ext>
            </c:extLst>
          </c:dPt>
          <c:dPt>
            <c:idx val="12"/>
            <c:invertIfNegative val="0"/>
            <c:bubble3D val="0"/>
            <c:spPr>
              <a:solidFill>
                <a:schemeClr val="accent1">
                  <a:lumMod val="80000"/>
                  <a:lumOff val="20000"/>
                  <a:alpha val="75000"/>
                </a:schemeClr>
              </a:solidFill>
              <a:ln>
                <a:noFill/>
              </a:ln>
              <a:effectLst/>
            </c:spPr>
            <c:extLst>
              <c:ext xmlns:c16="http://schemas.microsoft.com/office/drawing/2014/chart" uri="{C3380CC4-5D6E-409C-BE32-E72D297353CC}">
                <c16:uniqueId val="{00000008-307E-4406-9E81-1942C9307A4A}"/>
              </c:ext>
            </c:extLst>
          </c:dPt>
          <c:dPt>
            <c:idx val="13"/>
            <c:invertIfNegative val="0"/>
            <c:bubble3D val="0"/>
            <c:spPr>
              <a:solidFill>
                <a:schemeClr val="accent2">
                  <a:lumMod val="80000"/>
                  <a:lumOff val="20000"/>
                  <a:alpha val="75000"/>
                </a:schemeClr>
              </a:solidFill>
              <a:ln>
                <a:noFill/>
              </a:ln>
              <a:effectLst/>
            </c:spPr>
            <c:extLst>
              <c:ext xmlns:c16="http://schemas.microsoft.com/office/drawing/2014/chart" uri="{C3380CC4-5D6E-409C-BE32-E72D297353CC}">
                <c16:uniqueId val="{00000009-307E-4406-9E81-1942C9307A4A}"/>
              </c:ext>
            </c:extLst>
          </c:dPt>
          <c:dPt>
            <c:idx val="14"/>
            <c:invertIfNegative val="0"/>
            <c:bubble3D val="0"/>
            <c:spPr>
              <a:solidFill>
                <a:schemeClr val="accent3">
                  <a:lumMod val="80000"/>
                  <a:lumOff val="20000"/>
                  <a:alpha val="75000"/>
                </a:schemeClr>
              </a:solidFill>
              <a:ln>
                <a:noFill/>
              </a:ln>
              <a:effectLst/>
            </c:spPr>
            <c:extLst>
              <c:ext xmlns:c16="http://schemas.microsoft.com/office/drawing/2014/chart" uri="{C3380CC4-5D6E-409C-BE32-E72D297353CC}">
                <c16:uniqueId val="{00000006-9247-4860-9B51-F9E8F887810A}"/>
              </c:ext>
            </c:extLst>
          </c:dPt>
          <c:dLbls>
            <c:dLbl>
              <c:idx val="0"/>
              <c:layout>
                <c:manualLayout>
                  <c:x val="-7.8280044101433299E-2"/>
                  <c:y val="-2.5196847894168937E-3"/>
                </c:manualLayout>
              </c:layout>
              <c:tx>
                <c:rich>
                  <a:bodyPr rot="0" spcFirstLastPara="1" vertOverflow="ellipsis" vert="horz" wrap="square" lIns="38100" tIns="19050" rIns="38100" bIns="19050" anchor="ctr" anchorCtr="1">
                    <a:spAutoFit/>
                  </a:bodyPr>
                  <a:lstStyle/>
                  <a:p>
                    <a:pPr>
                      <a:defRPr sz="1400" b="0" i="0" u="none" strike="noStrike" kern="1200" baseline="0">
                        <a:solidFill>
                          <a:schemeClr val="bg2"/>
                        </a:solidFill>
                        <a:latin typeface="+mj-lt"/>
                        <a:ea typeface="+mn-ea"/>
                        <a:cs typeface="+mn-cs"/>
                      </a:defRPr>
                    </a:pPr>
                    <a:r>
                      <a:rPr lang="en-US">
                        <a:solidFill>
                          <a:schemeClr val="bg1"/>
                        </a:solidFill>
                      </a:rPr>
                      <a:t>-26.7%</a:t>
                    </a:r>
                  </a:p>
                </c:rich>
              </c:tx>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2"/>
                      </a:solidFill>
                      <a:latin typeface="+mj-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5-9247-4860-9B51-F9E8F887810A}"/>
                </c:ext>
              </c:extLst>
            </c:dLbl>
            <c:dLbl>
              <c:idx val="1"/>
              <c:tx>
                <c:rich>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j-lt"/>
                        <a:ea typeface="+mn-ea"/>
                        <a:cs typeface="+mn-cs"/>
                      </a:defRPr>
                    </a:pPr>
                    <a:endParaRPr lang="en-IE"/>
                  </a:p>
                </c:rich>
              </c:tx>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rgbClr val="FF0000"/>
                      </a:solidFill>
                      <a:latin typeface="+mj-lt"/>
                      <a:ea typeface="+mn-ea"/>
                      <a:cs typeface="+mn-cs"/>
                    </a:defRPr>
                  </a:pPr>
                  <a:endParaRPr lang="en-IE"/>
                </a:p>
              </c:txP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3-9247-4860-9B51-F9E8F887810A}"/>
                </c:ext>
              </c:extLst>
            </c:dLbl>
            <c:dLbl>
              <c:idx val="2"/>
              <c:layout>
                <c:manualLayout>
                  <c:x val="-6.1742006615214992E-2"/>
                  <c:y val="-1.0078739157667391E-2"/>
                </c:manualLayout>
              </c:layout>
              <c:tx>
                <c:rich>
                  <a:bodyPr/>
                  <a:lstStyle/>
                  <a:p>
                    <a:r>
                      <a:rPr lang="en-US">
                        <a:solidFill>
                          <a:schemeClr val="bg1"/>
                        </a:solidFill>
                      </a:rPr>
                      <a:t>-12.7%</a:t>
                    </a:r>
                  </a:p>
                </c:rich>
              </c:tx>
              <c:showLegendKey val="0"/>
              <c:showVal val="0"/>
              <c:showCatName val="0"/>
              <c:showSerName val="1"/>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7-9247-4860-9B51-F9E8F887810A}"/>
                </c:ext>
              </c:extLst>
            </c:dLbl>
            <c:dLbl>
              <c:idx val="3"/>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0-307E-4406-9E81-1942C9307A4A}"/>
                </c:ext>
              </c:extLst>
            </c:dLbl>
            <c:dLbl>
              <c:idx val="4"/>
              <c:delete val="1"/>
              <c:extLst>
                <c:ext xmlns:c15="http://schemas.microsoft.com/office/drawing/2012/chart" uri="{CE6537A1-D6FC-4f65-9D91-7224C49458BB}"/>
                <c:ext xmlns:c16="http://schemas.microsoft.com/office/drawing/2014/chart" uri="{C3380CC4-5D6E-409C-BE32-E72D297353CC}">
                  <c16:uniqueId val="{00000004-9247-4860-9B51-F9E8F887810A}"/>
                </c:ext>
              </c:extLst>
            </c:dLbl>
            <c:dLbl>
              <c:idx val="5"/>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1-307E-4406-9E81-1942C9307A4A}"/>
                </c:ext>
              </c:extLst>
            </c:dLbl>
            <c:dLbl>
              <c:idx val="6"/>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2-307E-4406-9E81-1942C9307A4A}"/>
                </c:ext>
              </c:extLst>
            </c:dLbl>
            <c:dLbl>
              <c:idx val="7"/>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3-307E-4406-9E81-1942C9307A4A}"/>
                </c:ext>
              </c:extLst>
            </c:dLbl>
            <c:dLbl>
              <c:idx val="8"/>
              <c:delete val="1"/>
              <c:extLst>
                <c:ext xmlns:c15="http://schemas.microsoft.com/office/drawing/2012/chart" uri="{CE6537A1-D6FC-4f65-9D91-7224C49458BB}">
                  <c15:layout>
                    <c:manualLayout>
                      <c:w val="6.2254642370365224E-2"/>
                      <c:h val="6.6658360304211267E-2"/>
                    </c:manualLayout>
                  </c15:layout>
                </c:ext>
                <c:ext xmlns:c16="http://schemas.microsoft.com/office/drawing/2014/chart" uri="{C3380CC4-5D6E-409C-BE32-E72D297353CC}">
                  <c16:uniqueId val="{00000004-307E-4406-9E81-1942C9307A4A}"/>
                </c:ext>
              </c:extLst>
            </c:dLbl>
            <c:dLbl>
              <c:idx val="9"/>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5-307E-4406-9E81-1942C9307A4A}"/>
                </c:ext>
              </c:extLst>
            </c:dLbl>
            <c:dLbl>
              <c:idx val="10"/>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6-307E-4406-9E81-1942C9307A4A}"/>
                </c:ext>
              </c:extLst>
            </c:dLbl>
            <c:dLbl>
              <c:idx val="11"/>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7-307E-4406-9E81-1942C9307A4A}"/>
                </c:ext>
              </c:extLst>
            </c:dLbl>
            <c:dLbl>
              <c:idx val="12"/>
              <c:tx>
                <c:rich>
                  <a:bodyPr/>
                  <a:lstStyle/>
                  <a:p>
                    <a:endParaRPr lang="en-IE"/>
                  </a:p>
                </c:rich>
              </c:tx>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8-307E-4406-9E81-1942C9307A4A}"/>
                </c:ext>
              </c:extLst>
            </c:dLbl>
            <c:dLbl>
              <c:idx val="13"/>
              <c:layout>
                <c:manualLayout>
                  <c:x val="-5.3473031279028541E-2"/>
                  <c:y val="-2.5196847894169401E-3"/>
                </c:manualLayout>
              </c:layout>
              <c:tx>
                <c:rich>
                  <a:bodyPr rot="0" spcFirstLastPara="1" vertOverflow="ellipsis" vert="horz" wrap="square" lIns="38100" tIns="19050" rIns="38100" bIns="19050" anchor="ctr" anchorCtr="1">
                    <a:noAutofit/>
                  </a:bodyPr>
                  <a:lstStyle/>
                  <a:p>
                    <a:pPr>
                      <a:defRPr sz="1400" b="0" i="0" u="none" strike="noStrike" kern="1200" baseline="0">
                        <a:solidFill>
                          <a:schemeClr val="bg2"/>
                        </a:solidFill>
                        <a:latin typeface="+mj-lt"/>
                        <a:ea typeface="+mn-ea"/>
                        <a:cs typeface="+mn-cs"/>
                      </a:defRPr>
                    </a:pPr>
                    <a:r>
                      <a:rPr lang="en-US">
                        <a:solidFill>
                          <a:schemeClr val="tx1"/>
                        </a:solidFill>
                      </a:rPr>
                      <a:t>-5.1%</a:t>
                    </a:r>
                  </a:p>
                </c:rich>
              </c:tx>
              <c:spPr>
                <a:noFill/>
                <a:ln>
                  <a:noFill/>
                </a:ln>
                <a:effectLst/>
              </c:spPr>
              <c:txPr>
                <a:bodyPr rot="0" spcFirstLastPara="1" vertOverflow="ellipsis" vert="horz" wrap="square" lIns="38100" tIns="19050" rIns="38100" bIns="19050" anchor="ctr" anchorCtr="1">
                  <a:noAutofit/>
                </a:bodyPr>
                <a:lstStyle/>
                <a:p>
                  <a:pPr>
                    <a:defRPr sz="1400" b="0" i="0" u="none" strike="noStrike" kern="1200" baseline="0">
                      <a:solidFill>
                        <a:schemeClr val="bg2"/>
                      </a:solidFill>
                      <a:latin typeface="+mj-lt"/>
                      <a:ea typeface="+mn-ea"/>
                      <a:cs typeface="+mn-cs"/>
                    </a:defRPr>
                  </a:pPr>
                  <a:endParaRPr lang="en-US"/>
                </a:p>
              </c:txPr>
              <c:showLegendKey val="0"/>
              <c:showVal val="0"/>
              <c:showCatName val="1"/>
              <c:showSerName val="0"/>
              <c:showPercent val="0"/>
              <c:showBubbleSize val="0"/>
              <c:extLst>
                <c:ext xmlns:c15="http://schemas.microsoft.com/office/drawing/2012/chart" uri="{CE6537A1-D6FC-4f65-9D91-7224C49458BB}">
                  <c15:layout>
                    <c:manualLayout>
                      <c:w val="5.6168644575436882E-2"/>
                      <c:h val="6.6658360304211267E-2"/>
                    </c:manualLayout>
                  </c15:layout>
                  <c15:showDataLabelsRange val="1"/>
                </c:ext>
                <c:ext xmlns:c16="http://schemas.microsoft.com/office/drawing/2014/chart" uri="{C3380CC4-5D6E-409C-BE32-E72D297353CC}">
                  <c16:uniqueId val="{00000009-307E-4406-9E81-1942C9307A4A}"/>
                </c:ext>
              </c:extLst>
            </c:dLbl>
            <c:dLbl>
              <c:idx val="14"/>
              <c:layout>
                <c:manualLayout>
                  <c:x val="-7.1664829106946132E-2"/>
                  <c:y val="-1.8477475002355578E-16"/>
                </c:manualLayout>
              </c:layout>
              <c:tx>
                <c:rich>
                  <a:bodyPr/>
                  <a:lstStyle/>
                  <a:p>
                    <a:r>
                      <a:rPr lang="en-US">
                        <a:solidFill>
                          <a:schemeClr val="bg1"/>
                        </a:solidFill>
                      </a:rPr>
                      <a:t>-19.2%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9247-4860-9B51-F9E8F887810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2"/>
                    </a:solidFill>
                    <a:latin typeface="+mj-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xVal>
            <c:numRef>
              <c:f>Sheet1!$A$2:$A$16</c:f>
              <c:numCache>
                <c:formatCode>General</c:formatCode>
                <c:ptCount val="15"/>
                <c:pt idx="0">
                  <c:v>1929</c:v>
                </c:pt>
                <c:pt idx="1">
                  <c:v>1937</c:v>
                </c:pt>
                <c:pt idx="2">
                  <c:v>1945</c:v>
                </c:pt>
                <c:pt idx="3">
                  <c:v>1949</c:v>
                </c:pt>
                <c:pt idx="4">
                  <c:v>1953</c:v>
                </c:pt>
                <c:pt idx="5">
                  <c:v>1958</c:v>
                </c:pt>
                <c:pt idx="6">
                  <c:v>1960</c:v>
                </c:pt>
                <c:pt idx="7">
                  <c:v>1969</c:v>
                </c:pt>
                <c:pt idx="8">
                  <c:v>1973</c:v>
                </c:pt>
                <c:pt idx="9">
                  <c:v>1980</c:v>
                </c:pt>
                <c:pt idx="10">
                  <c:v>1981</c:v>
                </c:pt>
                <c:pt idx="11">
                  <c:v>1990</c:v>
                </c:pt>
                <c:pt idx="12">
                  <c:v>2000</c:v>
                </c:pt>
                <c:pt idx="13">
                  <c:v>2007</c:v>
                </c:pt>
                <c:pt idx="14">
                  <c:v>2020</c:v>
                </c:pt>
              </c:numCache>
            </c:numRef>
          </c:xVal>
          <c:yVal>
            <c:numRef>
              <c:f>Sheet1!$B$2:$B$16</c:f>
              <c:numCache>
                <c:formatCode>0.00</c:formatCode>
                <c:ptCount val="15"/>
                <c:pt idx="0">
                  <c:v>3.6</c:v>
                </c:pt>
                <c:pt idx="1">
                  <c:v>1.08</c:v>
                </c:pt>
                <c:pt idx="2">
                  <c:v>0.66666666666666663</c:v>
                </c:pt>
                <c:pt idx="3">
                  <c:v>0.91666666666666663</c:v>
                </c:pt>
                <c:pt idx="4">
                  <c:v>0.83333333333333337</c:v>
                </c:pt>
                <c:pt idx="5">
                  <c:v>0.66666666666666663</c:v>
                </c:pt>
                <c:pt idx="6">
                  <c:v>0.83333333333333337</c:v>
                </c:pt>
                <c:pt idx="7">
                  <c:v>1.6666666666666667</c:v>
                </c:pt>
                <c:pt idx="8">
                  <c:v>3</c:v>
                </c:pt>
                <c:pt idx="9">
                  <c:v>0.5</c:v>
                </c:pt>
                <c:pt idx="10">
                  <c:v>1.3333333333333333</c:v>
                </c:pt>
                <c:pt idx="11">
                  <c:v>0.66666666666666663</c:v>
                </c:pt>
                <c:pt idx="12">
                  <c:v>0.66666666666666663</c:v>
                </c:pt>
                <c:pt idx="13">
                  <c:v>1.5</c:v>
                </c:pt>
                <c:pt idx="14">
                  <c:v>0.16666666666666666</c:v>
                </c:pt>
              </c:numCache>
            </c:numRef>
          </c:yVal>
          <c:bubbleSize>
            <c:numRef>
              <c:f>Sheet1!$C$2:$C$16</c:f>
              <c:numCache>
                <c:formatCode>0.00%</c:formatCode>
                <c:ptCount val="15"/>
                <c:pt idx="0">
                  <c:v>0.26700000000000002</c:v>
                </c:pt>
                <c:pt idx="1">
                  <c:v>0.182</c:v>
                </c:pt>
                <c:pt idx="2">
                  <c:v>0.127</c:v>
                </c:pt>
                <c:pt idx="3">
                  <c:v>1.7000000000000001E-2</c:v>
                </c:pt>
                <c:pt idx="4">
                  <c:v>2.5999999999999999E-2</c:v>
                </c:pt>
                <c:pt idx="5">
                  <c:v>3.6999999999999998E-2</c:v>
                </c:pt>
                <c:pt idx="6">
                  <c:v>1.6E-2</c:v>
                </c:pt>
                <c:pt idx="7">
                  <c:v>6.0000000000000001E-3</c:v>
                </c:pt>
                <c:pt idx="8">
                  <c:v>3.2000000000000001E-2</c:v>
                </c:pt>
                <c:pt idx="9">
                  <c:v>2.1999999999999999E-2</c:v>
                </c:pt>
                <c:pt idx="10">
                  <c:v>2.7E-2</c:v>
                </c:pt>
                <c:pt idx="11">
                  <c:v>1.4E-2</c:v>
                </c:pt>
                <c:pt idx="12">
                  <c:v>3.0000000000000001E-3</c:v>
                </c:pt>
                <c:pt idx="13">
                  <c:v>5.0999999999999997E-2</c:v>
                </c:pt>
                <c:pt idx="14">
                  <c:v>0.192</c:v>
                </c:pt>
              </c:numCache>
            </c:numRef>
          </c:bubbleSize>
          <c:bubble3D val="0"/>
          <c:extLst>
            <c:ext xmlns:c15="http://schemas.microsoft.com/office/drawing/2012/chart" uri="{02D57815-91ED-43cb-92C2-25804820EDAC}">
              <c15:datalabelsRange>
                <c15:f>Sheet1!$F$16</c15:f>
                <c15:dlblRangeCache>
                  <c:ptCount val="1"/>
                  <c:pt idx="0">
                    <c:v>-19.20%</c:v>
                  </c:pt>
                </c15:dlblRangeCache>
              </c15:datalabelsRange>
            </c:ext>
            <c:ext xmlns:c16="http://schemas.microsoft.com/office/drawing/2014/chart" uri="{C3380CC4-5D6E-409C-BE32-E72D297353CC}">
              <c16:uniqueId val="{00000000-9247-4860-9B51-F9E8F887810A}"/>
            </c:ext>
          </c:extLst>
        </c:ser>
        <c:dLbls>
          <c:showLegendKey val="0"/>
          <c:showVal val="0"/>
          <c:showCatName val="0"/>
          <c:showSerName val="0"/>
          <c:showPercent val="0"/>
          <c:showBubbleSize val="0"/>
        </c:dLbls>
        <c:bubbleScale val="100"/>
        <c:showNegBubbles val="0"/>
        <c:axId val="836414664"/>
        <c:axId val="836415024"/>
      </c:bubbleChart>
      <c:valAx>
        <c:axId val="836414664"/>
        <c:scaling>
          <c:orientation val="minMax"/>
          <c:max val="2030"/>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IE"/>
                  <a:t>Date</a:t>
                </a:r>
              </a:p>
            </c:rich>
          </c:tx>
          <c:layout>
            <c:manualLayout>
              <c:xMode val="edge"/>
              <c:yMode val="edge"/>
              <c:x val="0.4703799841998802"/>
              <c:y val="0.90504557951063758"/>
            </c:manualLayout>
          </c:layout>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6415024"/>
        <c:crosses val="autoZero"/>
        <c:crossBetween val="midCat"/>
        <c:majorUnit val="6"/>
      </c:valAx>
      <c:valAx>
        <c:axId val="836415024"/>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IE"/>
                  <a:t>Length (Years)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6414664"/>
        <c:crosses val="autoZero"/>
        <c:crossBetween val="midCat"/>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endParaRPr lang="en-US" sz="1862" b="0" i="0" u="none" strike="noStrike" baseline="0">
              <a:solidFill>
                <a:srgbClr val="23366F">
                  <a:lumMod val="65000"/>
                  <a:lumOff val="35000"/>
                </a:srgbClr>
              </a:solidFill>
              <a:latin typeface="Zurich Sans Light"/>
            </a:endParaRPr>
          </a:p>
        </c:rich>
      </c:tx>
      <c:overlay val="0"/>
      <c:spPr>
        <a:noFill/>
        <a:ln>
          <a:noFill/>
        </a:ln>
        <a:effectLst/>
      </c:spPr>
      <c:txPr>
        <a:bodyPr rot="0" spcFirstLastPara="1" vertOverflow="ellipsis" vert="horz" wrap="square" anchor="ctr" anchorCtr="1"/>
        <a:lstStyle/>
        <a:p>
          <a:pPr>
            <a:defRPr sz="1862" b="0" i="0" u="none" strike="noStrike"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1"/>
        <c:ser>
          <c:idx val="0"/>
          <c:order val="0"/>
          <c:tx>
            <c:strRef>
              <c:f>Sheet1!$B$1</c:f>
              <c:strCache>
                <c:ptCount val="1"/>
                <c:pt idx="0">
                  <c:v>Series1</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7834-46A6-B784-82BD02D22F73}"/>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7834-46A6-B784-82BD02D22F73}"/>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7834-46A6-B784-82BD02D22F73}"/>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7834-46A6-B784-82BD02D22F73}"/>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7834-46A6-B784-82BD02D22F73}"/>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7834-46A6-B784-82BD02D22F73}"/>
              </c:ext>
            </c:extLst>
          </c:dPt>
          <c:dPt>
            <c:idx val="6"/>
            <c:invertIfNegative val="0"/>
            <c:bubble3D val="0"/>
            <c:spPr>
              <a:solidFill>
                <a:schemeClr val="accent1">
                  <a:lumMod val="60000"/>
                </a:schemeClr>
              </a:solidFill>
              <a:ln>
                <a:noFill/>
              </a:ln>
              <a:effectLst/>
            </c:spPr>
            <c:extLst>
              <c:ext xmlns:c16="http://schemas.microsoft.com/office/drawing/2014/chart" uri="{C3380CC4-5D6E-409C-BE32-E72D297353CC}">
                <c16:uniqueId val="{0000000D-7834-46A6-B784-82BD02D22F73}"/>
              </c:ext>
            </c:extLst>
          </c:dPt>
          <c:dPt>
            <c:idx val="7"/>
            <c:invertIfNegative val="0"/>
            <c:bubble3D val="0"/>
            <c:spPr>
              <a:solidFill>
                <a:schemeClr val="accent2">
                  <a:lumMod val="60000"/>
                </a:schemeClr>
              </a:solidFill>
              <a:ln>
                <a:noFill/>
              </a:ln>
              <a:effectLst/>
            </c:spPr>
            <c:extLst>
              <c:ext xmlns:c16="http://schemas.microsoft.com/office/drawing/2014/chart" uri="{C3380CC4-5D6E-409C-BE32-E72D297353CC}">
                <c16:uniqueId val="{0000000F-7834-46A6-B784-82BD02D22F73}"/>
              </c:ext>
            </c:extLst>
          </c:dPt>
          <c:dPt>
            <c:idx val="8"/>
            <c:invertIfNegative val="0"/>
            <c:bubble3D val="0"/>
            <c:spPr>
              <a:solidFill>
                <a:schemeClr val="accent3">
                  <a:lumMod val="60000"/>
                </a:schemeClr>
              </a:solidFill>
              <a:ln>
                <a:noFill/>
              </a:ln>
              <a:effectLst/>
            </c:spPr>
            <c:extLst>
              <c:ext xmlns:c16="http://schemas.microsoft.com/office/drawing/2014/chart" uri="{C3380CC4-5D6E-409C-BE32-E72D297353CC}">
                <c16:uniqueId val="{00000011-7834-46A6-B784-82BD02D22F73}"/>
              </c:ext>
            </c:extLst>
          </c:dPt>
          <c:dPt>
            <c:idx val="9"/>
            <c:invertIfNegative val="0"/>
            <c:bubble3D val="0"/>
            <c:spPr>
              <a:solidFill>
                <a:schemeClr val="accent4">
                  <a:lumMod val="60000"/>
                </a:schemeClr>
              </a:solidFill>
              <a:ln>
                <a:noFill/>
              </a:ln>
              <a:effectLst/>
            </c:spPr>
            <c:extLst>
              <c:ext xmlns:c16="http://schemas.microsoft.com/office/drawing/2014/chart" uri="{C3380CC4-5D6E-409C-BE32-E72D297353CC}">
                <c16:uniqueId val="{00000013-7FF4-44B8-946C-6E2872BE5E6E}"/>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baseline="0">
                    <a:solidFill>
                      <a:schemeClr val="tx1">
                        <a:lumMod val="65000"/>
                        <a:lumOff val="3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S&amp;P 500</c:v>
                </c:pt>
                <c:pt idx="1">
                  <c:v>MSCI World</c:v>
                </c:pt>
                <c:pt idx="2">
                  <c:v>MSCI EAFE Index</c:v>
                </c:pt>
                <c:pt idx="3">
                  <c:v>Hedge Funds</c:v>
                </c:pt>
                <c:pt idx="4">
                  <c:v>REITs</c:v>
                </c:pt>
                <c:pt idx="5">
                  <c:v>Commodities</c:v>
                </c:pt>
                <c:pt idx="6">
                  <c:v>Equity Market Neutral</c:v>
                </c:pt>
                <c:pt idx="7">
                  <c:v>Cash</c:v>
                </c:pt>
                <c:pt idx="8">
                  <c:v>Investment Grade Bonds</c:v>
                </c:pt>
                <c:pt idx="9">
                  <c:v>Currency</c:v>
                </c:pt>
              </c:strCache>
            </c:strRef>
          </c:cat>
          <c:val>
            <c:numRef>
              <c:f>Sheet1!$B$2:$B$11</c:f>
              <c:numCache>
                <c:formatCode>0.00%</c:formatCode>
                <c:ptCount val="10"/>
                <c:pt idx="0">
                  <c:v>0.01</c:v>
                </c:pt>
                <c:pt idx="1">
                  <c:v>9.7999999999999997E-3</c:v>
                </c:pt>
                <c:pt idx="2">
                  <c:v>8.6999999999999994E-3</c:v>
                </c:pt>
                <c:pt idx="3">
                  <c:v>7.1999999999999998E-3</c:v>
                </c:pt>
                <c:pt idx="4">
                  <c:v>7.7999999999999996E-3</c:v>
                </c:pt>
                <c:pt idx="5">
                  <c:v>4.0000000000000001E-3</c:v>
                </c:pt>
                <c:pt idx="6">
                  <c:v>2.5999999999999999E-3</c:v>
                </c:pt>
                <c:pt idx="7">
                  <c:v>0</c:v>
                </c:pt>
                <c:pt idx="8">
                  <c:v>3.7000000000000002E-3</c:v>
                </c:pt>
                <c:pt idx="9">
                  <c:v>-3.8999999999999998E-3</c:v>
                </c:pt>
              </c:numCache>
            </c:numRef>
          </c:val>
          <c:extLst>
            <c:ext xmlns:c16="http://schemas.microsoft.com/office/drawing/2014/chart" uri="{C3380CC4-5D6E-409C-BE32-E72D297353CC}">
              <c16:uniqueId val="{00000000-A7C8-4858-8B90-53EDFB795FC2}"/>
            </c:ext>
          </c:extLst>
        </c:ser>
        <c:dLbls>
          <c:showLegendKey val="0"/>
          <c:showVal val="1"/>
          <c:showCatName val="0"/>
          <c:showSerName val="0"/>
          <c:showPercent val="0"/>
          <c:showBubbleSize val="0"/>
        </c:dLbls>
        <c:gapWidth val="6"/>
        <c:axId val="1139810808"/>
        <c:axId val="1139812968"/>
      </c:barChart>
      <c:catAx>
        <c:axId val="1139810808"/>
        <c:scaling>
          <c:orientation val="maxMin"/>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baseline="0">
                <a:solidFill>
                  <a:schemeClr val="tx1">
                    <a:lumMod val="65000"/>
                    <a:lumOff val="35000"/>
                  </a:schemeClr>
                </a:solidFill>
                <a:latin typeface="+mn-lt"/>
                <a:ea typeface="+mn-ea"/>
                <a:cs typeface="+mn-cs"/>
              </a:defRPr>
            </a:pPr>
            <a:endParaRPr lang="en-US"/>
          </a:p>
        </c:txPr>
        <c:crossAx val="1139812968"/>
        <c:crosses val="autoZero"/>
        <c:auto val="1"/>
        <c:lblAlgn val="ctr"/>
        <c:lblOffset val="100"/>
        <c:noMultiLvlLbl val="0"/>
      </c:catAx>
      <c:valAx>
        <c:axId val="1139812968"/>
        <c:scaling>
          <c:orientation val="minMax"/>
        </c:scaling>
        <c:delete val="1"/>
        <c:axPos val="r"/>
        <c:numFmt formatCode="0.00%" sourceLinked="1"/>
        <c:majorTickMark val="none"/>
        <c:minorTickMark val="none"/>
        <c:tickLblPos val="nextTo"/>
        <c:crossAx val="1139810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6808047852093526E-2"/>
          <c:y val="2.863998186798801E-2"/>
          <c:w val="0.94122892876563347"/>
          <c:h val="0.86879048620741783"/>
        </c:manualLayout>
      </c:layout>
      <c:lineChart>
        <c:grouping val="standard"/>
        <c:varyColors val="0"/>
        <c:ser>
          <c:idx val="0"/>
          <c:order val="0"/>
          <c:spPr>
            <a:ln w="28575" cap="rnd">
              <a:solidFill>
                <a:schemeClr val="bg1"/>
              </a:solidFill>
              <a:round/>
            </a:ln>
            <a:effectLst/>
          </c:spPr>
          <c:marker>
            <c:symbol val="none"/>
          </c:marker>
          <c:cat>
            <c:strRef>
              <c:f>'Blank Graph'!$B$3:$B$22</c:f>
              <c:strCache>
                <c:ptCount val="20"/>
                <c:pt idx="0">
                  <c:v>1978 March</c:v>
                </c:pt>
                <c:pt idx="1">
                  <c:v>1978 April</c:v>
                </c:pt>
                <c:pt idx="2">
                  <c:v>1978 May</c:v>
                </c:pt>
                <c:pt idx="3">
                  <c:v>1978 June</c:v>
                </c:pt>
                <c:pt idx="4">
                  <c:v>1978 July</c:v>
                </c:pt>
                <c:pt idx="5">
                  <c:v>1978 August</c:v>
                </c:pt>
                <c:pt idx="6">
                  <c:v>1978 September</c:v>
                </c:pt>
                <c:pt idx="7">
                  <c:v>1978 October</c:v>
                </c:pt>
                <c:pt idx="8">
                  <c:v>1978 November</c:v>
                </c:pt>
                <c:pt idx="9">
                  <c:v>1978 December</c:v>
                </c:pt>
                <c:pt idx="10">
                  <c:v>1979 January</c:v>
                </c:pt>
                <c:pt idx="11">
                  <c:v>1979 February</c:v>
                </c:pt>
                <c:pt idx="12">
                  <c:v>1979 March</c:v>
                </c:pt>
                <c:pt idx="13">
                  <c:v>1979 April</c:v>
                </c:pt>
                <c:pt idx="14">
                  <c:v>1979 May</c:v>
                </c:pt>
                <c:pt idx="15">
                  <c:v>1979 June</c:v>
                </c:pt>
                <c:pt idx="16">
                  <c:v>1979 July</c:v>
                </c:pt>
                <c:pt idx="17">
                  <c:v>1979 August</c:v>
                </c:pt>
                <c:pt idx="18">
                  <c:v>1979 September</c:v>
                </c:pt>
                <c:pt idx="19">
                  <c:v>1979 October</c:v>
                </c:pt>
              </c:strCache>
            </c:strRef>
          </c:cat>
          <c:val>
            <c:numRef>
              <c:f>'Blank Graph'!$C$3:$C$22</c:f>
              <c:numCache>
                <c:formatCode>0%</c:formatCode>
                <c:ptCount val="20"/>
                <c:pt idx="0">
                  <c:v>3.9820359281437128</c:v>
                </c:pt>
                <c:pt idx="1">
                  <c:v>3.9289940828402372</c:v>
                </c:pt>
                <c:pt idx="2">
                  <c:v>3.9644970414201195</c:v>
                </c:pt>
                <c:pt idx="3">
                  <c:v>3.9881656804733732</c:v>
                </c:pt>
                <c:pt idx="4">
                  <c:v>3.8057142857142852</c:v>
                </c:pt>
                <c:pt idx="5">
                  <c:v>3.8285714285714283</c:v>
                </c:pt>
                <c:pt idx="6">
                  <c:v>3.84</c:v>
                </c:pt>
                <c:pt idx="7">
                  <c:v>3.7740112994350286</c:v>
                </c:pt>
                <c:pt idx="8">
                  <c:v>3.7344632768361583</c:v>
                </c:pt>
                <c:pt idx="9">
                  <c:v>3.6723163841807915</c:v>
                </c:pt>
                <c:pt idx="10">
                  <c:v>3.4000000000000004</c:v>
                </c:pt>
                <c:pt idx="11">
                  <c:v>3.3837837837837839</c:v>
                </c:pt>
                <c:pt idx="12">
                  <c:v>3.3783783783783781</c:v>
                </c:pt>
                <c:pt idx="13">
                  <c:v>3.2315789473684218</c:v>
                </c:pt>
                <c:pt idx="14">
                  <c:v>3.2105263157894735</c:v>
                </c:pt>
                <c:pt idx="15">
                  <c:v>3.2</c:v>
                </c:pt>
                <c:pt idx="16">
                  <c:v>3</c:v>
                </c:pt>
                <c:pt idx="17">
                  <c:v>3.0151515151515147</c:v>
                </c:pt>
                <c:pt idx="18">
                  <c:v>3</c:v>
                </c:pt>
                <c:pt idx="19">
                  <c:v>2.8536585365853657</c:v>
                </c:pt>
              </c:numCache>
            </c:numRef>
          </c:val>
          <c:smooth val="0"/>
          <c:extLst>
            <c:ext xmlns:c16="http://schemas.microsoft.com/office/drawing/2014/chart" uri="{C3380CC4-5D6E-409C-BE32-E72D297353CC}">
              <c16:uniqueId val="{00000000-9484-4241-8C75-5BD22C3E06A8}"/>
            </c:ext>
          </c:extLst>
        </c:ser>
        <c:dLbls>
          <c:showLegendKey val="0"/>
          <c:showVal val="0"/>
          <c:showCatName val="0"/>
          <c:showSerName val="0"/>
          <c:showPercent val="0"/>
          <c:showBubbleSize val="0"/>
        </c:dLbls>
        <c:smooth val="0"/>
        <c:axId val="4105391"/>
        <c:axId val="443613648"/>
      </c:lineChart>
      <c:catAx>
        <c:axId val="4105391"/>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2"/>
                    </a:solidFill>
                    <a:latin typeface="Zurich Sans Light" panose="02000000000000000000" pitchFamily="2" charset="0"/>
                    <a:ea typeface="+mn-ea"/>
                    <a:cs typeface="+mn-cs"/>
                  </a:defRPr>
                </a:pPr>
                <a:r>
                  <a:rPr lang="en-IE" sz="1400" baseline="0">
                    <a:solidFill>
                      <a:schemeClr val="tx2"/>
                    </a:solidFill>
                    <a:latin typeface="Zurich Sans Light" panose="02000000000000000000" pitchFamily="2" charset="0"/>
                  </a:rPr>
                  <a:t>Potential for Risk</a:t>
                </a:r>
              </a:p>
            </c:rich>
          </c:tx>
          <c:layout>
            <c:manualLayout>
              <c:xMode val="edge"/>
              <c:yMode val="edge"/>
              <c:x val="0.43300706905927133"/>
              <c:y val="0.91435321183432705"/>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Zurich Sans Light" panose="02000000000000000000" pitchFamily="2" charset="0"/>
                  <a:ea typeface="+mn-ea"/>
                  <a:cs typeface="+mn-cs"/>
                </a:defRPr>
              </a:pPr>
              <a:endParaRPr lang="en-US"/>
            </a:p>
          </c:txPr>
        </c:title>
        <c:numFmt formatCode="General" sourceLinked="1"/>
        <c:majorTickMark val="none"/>
        <c:minorTickMark val="none"/>
        <c:tickLblPos val="none"/>
        <c:spPr>
          <a:noFill/>
          <a:ln w="19050"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43613648"/>
        <c:crosses val="autoZero"/>
        <c:auto val="1"/>
        <c:lblAlgn val="ctr"/>
        <c:lblOffset val="100"/>
        <c:noMultiLvlLbl val="0"/>
      </c:catAx>
      <c:valAx>
        <c:axId val="443613648"/>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2"/>
                    </a:solidFill>
                    <a:latin typeface="Zurich Sans Light" panose="02000000000000000000" pitchFamily="2" charset="0"/>
                    <a:ea typeface="+mn-ea"/>
                    <a:cs typeface="+mn-cs"/>
                  </a:defRPr>
                </a:pPr>
                <a:r>
                  <a:rPr lang="en-IE" sz="1400" baseline="0">
                    <a:solidFill>
                      <a:schemeClr val="tx2"/>
                    </a:solidFill>
                    <a:latin typeface="Zurich Sans Light" panose="02000000000000000000" pitchFamily="2" charset="0"/>
                  </a:rPr>
                  <a:t>Potential for Return</a:t>
                </a:r>
              </a:p>
            </c:rich>
          </c:tx>
          <c:layout>
            <c:manualLayout>
              <c:xMode val="edge"/>
              <c:yMode val="edge"/>
              <c:x val="1.9575856443719411E-2"/>
              <c:y val="0.3030654747303844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2"/>
                  </a:solidFill>
                  <a:latin typeface="Zurich Sans Light" panose="02000000000000000000" pitchFamily="2" charset="0"/>
                  <a:ea typeface="+mn-ea"/>
                  <a:cs typeface="+mn-cs"/>
                </a:defRPr>
              </a:pPr>
              <a:endParaRPr lang="en-US"/>
            </a:p>
          </c:txPr>
        </c:title>
        <c:numFmt formatCode="0%" sourceLinked="1"/>
        <c:majorTickMark val="none"/>
        <c:minorTickMark val="none"/>
        <c:tickLblPos val="none"/>
        <c:spPr>
          <a:noFill/>
          <a:ln w="19050">
            <a:solidFill>
              <a:schemeClr val="tx2"/>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10539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934-4837-B366-D61427A7BE0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934-4837-B366-D61427A7BE0F}"/>
              </c:ext>
            </c:extLst>
          </c:dPt>
          <c:dPt>
            <c:idx val="2"/>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5-1934-4837-B366-D61427A7BE0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934-4837-B366-D61427A7BE0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934-4837-B366-D61427A7BE0F}"/>
              </c:ext>
            </c:extLst>
          </c:dPt>
          <c:cat>
            <c:strRef>
              <c:f>'Prisma Pies'!$C$48:$C$52</c:f>
              <c:strCache>
                <c:ptCount val="5"/>
                <c:pt idx="0">
                  <c:v>Equities</c:v>
                </c:pt>
                <c:pt idx="1">
                  <c:v>Fixed Income</c:v>
                </c:pt>
                <c:pt idx="2">
                  <c:v>Alternatives</c:v>
                </c:pt>
                <c:pt idx="3">
                  <c:v>Property</c:v>
                </c:pt>
                <c:pt idx="4">
                  <c:v>Cash</c:v>
                </c:pt>
              </c:strCache>
            </c:strRef>
          </c:cat>
          <c:val>
            <c:numRef>
              <c:f>'Prisma Pies'!$D$48:$D$52</c:f>
              <c:numCache>
                <c:formatCode>0.0%</c:formatCode>
                <c:ptCount val="5"/>
                <c:pt idx="0">
                  <c:v>0.215</c:v>
                </c:pt>
                <c:pt idx="1">
                  <c:v>0.47199999999999998</c:v>
                </c:pt>
                <c:pt idx="2">
                  <c:v>2.1999999999999999E-2</c:v>
                </c:pt>
                <c:pt idx="3">
                  <c:v>1.7000000000000001E-2</c:v>
                </c:pt>
                <c:pt idx="4">
                  <c:v>0.27400000000000002</c:v>
                </c:pt>
              </c:numCache>
            </c:numRef>
          </c:val>
          <c:extLst>
            <c:ext xmlns:c16="http://schemas.microsoft.com/office/drawing/2014/chart" uri="{C3380CC4-5D6E-409C-BE32-E72D297353CC}">
              <c16:uniqueId val="{0000000A-1934-4837-B366-D61427A7BE0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381-474E-AA50-5A2AD9E04BB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381-474E-AA50-5A2AD9E04BBD}"/>
              </c:ext>
            </c:extLst>
          </c:dPt>
          <c:dPt>
            <c:idx val="2"/>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5-F381-474E-AA50-5A2AD9E04BB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381-474E-AA50-5A2AD9E04BBD}"/>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381-474E-AA50-5A2AD9E04BBD}"/>
              </c:ext>
            </c:extLst>
          </c:dPt>
          <c:cat>
            <c:strRef>
              <c:f>'Prisma Pies'!$C$35:$C$39</c:f>
              <c:strCache>
                <c:ptCount val="5"/>
                <c:pt idx="0">
                  <c:v>Equities</c:v>
                </c:pt>
                <c:pt idx="1">
                  <c:v>Fixed Income</c:v>
                </c:pt>
                <c:pt idx="2">
                  <c:v>Alternatives</c:v>
                </c:pt>
                <c:pt idx="3">
                  <c:v>Property</c:v>
                </c:pt>
                <c:pt idx="4">
                  <c:v>Cash</c:v>
                </c:pt>
              </c:strCache>
            </c:strRef>
          </c:cat>
          <c:val>
            <c:numRef>
              <c:f>'Prisma Pies'!$D$35:$D$39</c:f>
              <c:numCache>
                <c:formatCode>0.0%</c:formatCode>
                <c:ptCount val="5"/>
                <c:pt idx="0">
                  <c:v>0.42899999999999999</c:v>
                </c:pt>
                <c:pt idx="1">
                  <c:v>0.42199999999999999</c:v>
                </c:pt>
                <c:pt idx="2">
                  <c:v>5.3999999999999999E-2</c:v>
                </c:pt>
                <c:pt idx="3">
                  <c:v>3.2000000000000001E-2</c:v>
                </c:pt>
                <c:pt idx="4">
                  <c:v>6.3E-2</c:v>
                </c:pt>
              </c:numCache>
            </c:numRef>
          </c:val>
          <c:extLst>
            <c:ext xmlns:c16="http://schemas.microsoft.com/office/drawing/2014/chart" uri="{C3380CC4-5D6E-409C-BE32-E72D297353CC}">
              <c16:uniqueId val="{0000000A-F381-474E-AA50-5A2AD9E04BB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525-48FD-895C-03AFFDAA43CC}"/>
              </c:ext>
            </c:extLst>
          </c:dPt>
          <c:dPt>
            <c:idx val="1"/>
            <c:bubble3D val="0"/>
            <c:spPr>
              <a:solidFill>
                <a:srgbClr val="2167AE"/>
              </a:solidFill>
              <a:ln w="19050">
                <a:solidFill>
                  <a:schemeClr val="lt1"/>
                </a:solidFill>
              </a:ln>
              <a:effectLst/>
            </c:spPr>
            <c:extLst>
              <c:ext xmlns:c16="http://schemas.microsoft.com/office/drawing/2014/chart" uri="{C3380CC4-5D6E-409C-BE32-E72D297353CC}">
                <c16:uniqueId val="{00000003-9525-48FD-895C-03AFFDAA43CC}"/>
              </c:ext>
            </c:extLst>
          </c:dPt>
          <c:dPt>
            <c:idx val="2"/>
            <c:bubble3D val="0"/>
            <c:spPr>
              <a:solidFill>
                <a:srgbClr val="91BFE3"/>
              </a:solidFill>
              <a:ln w="19050">
                <a:solidFill>
                  <a:schemeClr val="lt1"/>
                </a:solidFill>
              </a:ln>
              <a:effectLst/>
            </c:spPr>
            <c:extLst>
              <c:ext xmlns:c16="http://schemas.microsoft.com/office/drawing/2014/chart" uri="{C3380CC4-5D6E-409C-BE32-E72D297353CC}">
                <c16:uniqueId val="{00000005-9525-48FD-895C-03AFFDAA43CC}"/>
              </c:ext>
            </c:extLst>
          </c:dPt>
          <c:dPt>
            <c:idx val="3"/>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7-9525-48FD-895C-03AFFDAA43CC}"/>
              </c:ext>
            </c:extLst>
          </c:dPt>
          <c:dPt>
            <c:idx val="4"/>
            <c:bubble3D val="0"/>
            <c:spPr>
              <a:solidFill>
                <a:srgbClr val="DAD2BD"/>
              </a:solidFill>
              <a:ln w="19050">
                <a:solidFill>
                  <a:schemeClr val="lt1"/>
                </a:solidFill>
              </a:ln>
              <a:effectLst/>
            </c:spPr>
            <c:extLst>
              <c:ext xmlns:c16="http://schemas.microsoft.com/office/drawing/2014/chart" uri="{C3380CC4-5D6E-409C-BE32-E72D297353CC}">
                <c16:uniqueId val="{00000009-9525-48FD-895C-03AFFDAA43C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525-48FD-895C-03AFFDAA43CC}"/>
              </c:ext>
            </c:extLst>
          </c:dPt>
          <c:cat>
            <c:strRef>
              <c:f>'Prisma Pies'!$C$19:$C$24</c:f>
              <c:strCache>
                <c:ptCount val="6"/>
                <c:pt idx="0">
                  <c:v>Prisma 5</c:v>
                </c:pt>
                <c:pt idx="1">
                  <c:v>Equities</c:v>
                </c:pt>
                <c:pt idx="2">
                  <c:v>Fixed Income</c:v>
                </c:pt>
                <c:pt idx="3">
                  <c:v>Alternatives</c:v>
                </c:pt>
                <c:pt idx="4">
                  <c:v>Property</c:v>
                </c:pt>
                <c:pt idx="5">
                  <c:v>Cash</c:v>
                </c:pt>
              </c:strCache>
            </c:strRef>
          </c:cat>
          <c:val>
            <c:numRef>
              <c:f>'Prisma Pies'!$D$19:$D$24</c:f>
              <c:numCache>
                <c:formatCode>0.0%</c:formatCode>
                <c:ptCount val="6"/>
                <c:pt idx="1">
                  <c:v>0.70599999999999996</c:v>
                </c:pt>
                <c:pt idx="2">
                  <c:v>0.156</c:v>
                </c:pt>
                <c:pt idx="3">
                  <c:v>8.7999999999999995E-2</c:v>
                </c:pt>
                <c:pt idx="4">
                  <c:v>0.05</c:v>
                </c:pt>
                <c:pt idx="5">
                  <c:v>0</c:v>
                </c:pt>
              </c:numCache>
            </c:numRef>
          </c:val>
          <c:extLst>
            <c:ext xmlns:c16="http://schemas.microsoft.com/office/drawing/2014/chart" uri="{C3380CC4-5D6E-409C-BE32-E72D297353CC}">
              <c16:uniqueId val="{0000000C-9525-48FD-895C-03AFFDAA43C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6B7-4ECF-9C55-18350A84098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6B7-4ECF-9C55-18350A84098B}"/>
              </c:ext>
            </c:extLst>
          </c:dPt>
          <c:dPt>
            <c:idx val="2"/>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5-36B7-4ECF-9C55-18350A84098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6B7-4ECF-9C55-18350A84098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6B7-4ECF-9C55-18350A84098B}"/>
              </c:ext>
            </c:extLst>
          </c:dPt>
          <c:cat>
            <c:strRef>
              <c:f>'Prisma Pies'!$C$5:$C$9</c:f>
              <c:strCache>
                <c:ptCount val="5"/>
                <c:pt idx="0">
                  <c:v>Equities</c:v>
                </c:pt>
                <c:pt idx="1">
                  <c:v>Fixed Income</c:v>
                </c:pt>
                <c:pt idx="2">
                  <c:v>Alternatives</c:v>
                </c:pt>
                <c:pt idx="3">
                  <c:v>Property</c:v>
                </c:pt>
                <c:pt idx="4">
                  <c:v>Cash</c:v>
                </c:pt>
              </c:strCache>
            </c:strRef>
          </c:cat>
          <c:val>
            <c:numRef>
              <c:f>'Prisma Pies'!$D$5:$D$9</c:f>
              <c:numCache>
                <c:formatCode>0.0%</c:formatCode>
                <c:ptCount val="5"/>
                <c:pt idx="0">
                  <c:v>0.89200000000000002</c:v>
                </c:pt>
                <c:pt idx="1">
                  <c:v>4.2999999999999997E-2</c:v>
                </c:pt>
                <c:pt idx="2">
                  <c:v>2.5999999999999999E-2</c:v>
                </c:pt>
                <c:pt idx="3">
                  <c:v>3.9E-2</c:v>
                </c:pt>
                <c:pt idx="4">
                  <c:v>0</c:v>
                </c:pt>
              </c:numCache>
            </c:numRef>
          </c:val>
          <c:extLst>
            <c:ext xmlns:c16="http://schemas.microsoft.com/office/drawing/2014/chart" uri="{C3380CC4-5D6E-409C-BE32-E72D297353CC}">
              <c16:uniqueId val="{0000000A-36B7-4ECF-9C55-18350A84098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F7F-4174-B4A2-7E2835CB929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F7F-4174-B4A2-7E2835CB929B}"/>
              </c:ext>
            </c:extLst>
          </c:dPt>
          <c:dPt>
            <c:idx val="2"/>
            <c:bubble3D val="0"/>
            <c:spPr>
              <a:solidFill>
                <a:schemeClr val="bg2">
                  <a:lumMod val="60000"/>
                  <a:lumOff val="40000"/>
                </a:schemeClr>
              </a:solidFill>
              <a:ln w="19050">
                <a:solidFill>
                  <a:schemeClr val="lt1"/>
                </a:solidFill>
              </a:ln>
              <a:effectLst/>
            </c:spPr>
            <c:extLst>
              <c:ext xmlns:c16="http://schemas.microsoft.com/office/drawing/2014/chart" uri="{C3380CC4-5D6E-409C-BE32-E72D297353CC}">
                <c16:uniqueId val="{00000005-1F7F-4174-B4A2-7E2835CB929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F7F-4174-B4A2-7E2835CB929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F7F-4174-B4A2-7E2835CB929B}"/>
              </c:ext>
            </c:extLst>
          </c:dPt>
          <c:cat>
            <c:strRef>
              <c:f>'Prisma Pies'!$C$61:$C$65</c:f>
              <c:strCache>
                <c:ptCount val="5"/>
                <c:pt idx="0">
                  <c:v>Equities</c:v>
                </c:pt>
                <c:pt idx="1">
                  <c:v>Fixed Income</c:v>
                </c:pt>
                <c:pt idx="2">
                  <c:v>Alternatives</c:v>
                </c:pt>
                <c:pt idx="3">
                  <c:v>Property</c:v>
                </c:pt>
                <c:pt idx="4">
                  <c:v>Cash</c:v>
                </c:pt>
              </c:strCache>
            </c:strRef>
          </c:cat>
          <c:val>
            <c:numRef>
              <c:f>'Prisma Pies'!$D$61:$D$65</c:f>
              <c:numCache>
                <c:formatCode>0.0%</c:formatCode>
                <c:ptCount val="5"/>
                <c:pt idx="0">
                  <c:v>6.5000000000000002E-2</c:v>
                </c:pt>
                <c:pt idx="1">
                  <c:v>0.55500000000000005</c:v>
                </c:pt>
                <c:pt idx="2">
                  <c:v>1E-3</c:v>
                </c:pt>
                <c:pt idx="3">
                  <c:v>7.0000000000000001E-3</c:v>
                </c:pt>
                <c:pt idx="4">
                  <c:v>0.372</c:v>
                </c:pt>
              </c:numCache>
            </c:numRef>
          </c:val>
          <c:extLst>
            <c:ext xmlns:c16="http://schemas.microsoft.com/office/drawing/2014/chart" uri="{C3380CC4-5D6E-409C-BE32-E72D297353CC}">
              <c16:uniqueId val="{0000000A-1F7F-4174-B4A2-7E2835CB929B}"/>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Length of Bull Markets (months)</c:v>
                </c:pt>
              </c:strCache>
            </c:strRef>
          </c:tx>
          <c:spPr>
            <a:solidFill>
              <a:schemeClr val="accent1"/>
            </a:solidFill>
            <a:ln>
              <a:noFill/>
            </a:ln>
            <a:effectLst/>
          </c:spPr>
          <c:invertIfNegative val="0"/>
          <c:cat>
            <c:strRef>
              <c:f>Sheet1!$A$2:$A$9</c:f>
              <c:strCache>
                <c:ptCount val="8"/>
                <c:pt idx="0">
                  <c:v>1975-1987</c:v>
                </c:pt>
                <c:pt idx="1">
                  <c:v>1988-1990</c:v>
                </c:pt>
                <c:pt idx="2">
                  <c:v>1991-2000</c:v>
                </c:pt>
                <c:pt idx="3">
                  <c:v>2002</c:v>
                </c:pt>
                <c:pt idx="4">
                  <c:v>2004-2008</c:v>
                </c:pt>
                <c:pt idx="5">
                  <c:v>2009</c:v>
                </c:pt>
                <c:pt idx="6">
                  <c:v>2009-2020</c:v>
                </c:pt>
                <c:pt idx="7">
                  <c:v>2020-2025</c:v>
                </c:pt>
              </c:strCache>
            </c:strRef>
          </c:cat>
          <c:val>
            <c:numRef>
              <c:f>Sheet1!$B$2:$B$9</c:f>
              <c:numCache>
                <c:formatCode>General</c:formatCode>
                <c:ptCount val="8"/>
                <c:pt idx="0">
                  <c:v>156</c:v>
                </c:pt>
                <c:pt idx="1">
                  <c:v>25</c:v>
                </c:pt>
                <c:pt idx="2">
                  <c:v>119</c:v>
                </c:pt>
                <c:pt idx="3">
                  <c:v>6</c:v>
                </c:pt>
                <c:pt idx="4">
                  <c:v>56</c:v>
                </c:pt>
                <c:pt idx="5">
                  <c:v>3</c:v>
                </c:pt>
                <c:pt idx="6">
                  <c:v>132</c:v>
                </c:pt>
                <c:pt idx="7">
                  <c:v>70</c:v>
                </c:pt>
              </c:numCache>
            </c:numRef>
          </c:val>
          <c:extLst>
            <c:ext xmlns:c16="http://schemas.microsoft.com/office/drawing/2014/chart" uri="{C3380CC4-5D6E-409C-BE32-E72D297353CC}">
              <c16:uniqueId val="{00000000-E322-4842-8B37-498420B04DBB}"/>
            </c:ext>
          </c:extLst>
        </c:ser>
        <c:dLbls>
          <c:showLegendKey val="0"/>
          <c:showVal val="0"/>
          <c:showCatName val="0"/>
          <c:showSerName val="0"/>
          <c:showPercent val="0"/>
          <c:showBubbleSize val="0"/>
        </c:dLbls>
        <c:gapWidth val="164"/>
        <c:axId val="800530808"/>
        <c:axId val="800540648"/>
      </c:barChart>
      <c:lineChart>
        <c:grouping val="standard"/>
        <c:varyColors val="0"/>
        <c:ser>
          <c:idx val="1"/>
          <c:order val="1"/>
          <c:tx>
            <c:strRef>
              <c:f>Sheet1!$C$1</c:f>
              <c:strCache>
                <c:ptCount val="1"/>
                <c:pt idx="0">
                  <c:v>Average</c:v>
                </c:pt>
              </c:strCache>
            </c:strRef>
          </c:tx>
          <c:spPr>
            <a:ln w="34925" cap="rnd">
              <a:solidFill>
                <a:srgbClr val="FFC5EA"/>
              </a:solidFill>
              <a:prstDash val="sysDash"/>
              <a:round/>
            </a:ln>
            <a:effectLst/>
          </c:spPr>
          <c:marker>
            <c:symbol val="none"/>
          </c:marker>
          <c:dLbls>
            <c:dLbl>
              <c:idx val="1"/>
              <c:layout>
                <c:manualLayout>
                  <c:x val="-8.902696601148799E-2"/>
                  <c:y val="-8.3868876899689609E-2"/>
                </c:manualLayout>
              </c:layout>
              <c:tx>
                <c:rich>
                  <a:bodyPr rot="0" spcFirstLastPara="1" vertOverflow="ellipsis" vert="horz" wrap="square" lIns="38100" tIns="19050" rIns="38100" bIns="19050" anchor="ctr" anchorCtr="0">
                    <a:noAutofit/>
                  </a:bodyPr>
                  <a:lstStyle/>
                  <a:p>
                    <a:pPr algn="ctr">
                      <a:defRPr lang="en-US" sz="1197" b="0" i="0" u="none" strike="noStrike" kern="1200" baseline="0">
                        <a:solidFill>
                          <a:schemeClr val="tx1">
                            <a:lumMod val="75000"/>
                            <a:lumOff val="25000"/>
                          </a:schemeClr>
                        </a:solidFill>
                        <a:latin typeface="+mn-lt"/>
                        <a:ea typeface="+mn-ea"/>
                        <a:cs typeface="+mn-cs"/>
                      </a:defRPr>
                    </a:pPr>
                    <a:r>
                      <a:rPr lang="en-US" sz="1197" b="0" i="0" u="none" strike="noStrike" kern="1200" baseline="0" dirty="0">
                        <a:solidFill>
                          <a:schemeClr val="tx1">
                            <a:lumMod val="75000"/>
                            <a:lumOff val="25000"/>
                          </a:schemeClr>
                        </a:solidFill>
                        <a:latin typeface="+mn-lt"/>
                        <a:ea typeface="+mn-ea"/>
                        <a:cs typeface="+mn-cs"/>
                      </a:rPr>
                      <a:t>Average = 70.9 Months</a:t>
                    </a:r>
                  </a:p>
                </c:rich>
              </c:tx>
              <c:spPr>
                <a:noFill/>
                <a:ln>
                  <a:noFill/>
                </a:ln>
                <a:effectLst/>
              </c:spPr>
              <c:txPr>
                <a:bodyPr rot="0" spcFirstLastPara="1" vertOverflow="ellipsis" vert="horz" wrap="square" lIns="38100" tIns="19050" rIns="38100" bIns="19050" anchor="ctr" anchorCtr="0">
                  <a:noAutofit/>
                </a:bodyPr>
                <a:lstStyle/>
                <a:p>
                  <a:pPr algn="ctr">
                    <a:defRPr lang="en-US"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528026016418384"/>
                      <c:h val="0.12221042463395387"/>
                    </c:manualLayout>
                  </c15:layout>
                  <c15:showDataLabelsRange val="0"/>
                </c:ext>
                <c:ext xmlns:c16="http://schemas.microsoft.com/office/drawing/2014/chart" uri="{C3380CC4-5D6E-409C-BE32-E72D297353CC}">
                  <c16:uniqueId val="{00000005-E322-4842-8B37-498420B04DBB}"/>
                </c:ext>
              </c:extLst>
            </c:dLbl>
            <c:spPr>
              <a:noFill/>
              <a:ln>
                <a:noFill/>
              </a:ln>
              <a:effectLst/>
            </c:spPr>
            <c:txPr>
              <a:bodyPr rot="0" spcFirstLastPara="1" vertOverflow="ellipsis" vert="horz" wrap="square" lIns="38100" tIns="19050" rIns="38100" bIns="19050" anchor="ctr" anchorCtr="0">
                <a:spAutoFit/>
              </a:bodyPr>
              <a:lstStyle/>
              <a:p>
                <a:pPr algn="ctr">
                  <a:defRPr lang="en-US"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1975-1987</c:v>
                </c:pt>
                <c:pt idx="1">
                  <c:v>1988-1990</c:v>
                </c:pt>
                <c:pt idx="2">
                  <c:v>1991-2000</c:v>
                </c:pt>
                <c:pt idx="3">
                  <c:v>2002</c:v>
                </c:pt>
                <c:pt idx="4">
                  <c:v>2004-2008</c:v>
                </c:pt>
                <c:pt idx="5">
                  <c:v>2009</c:v>
                </c:pt>
                <c:pt idx="6">
                  <c:v>2009-2020</c:v>
                </c:pt>
                <c:pt idx="7">
                  <c:v>2020-2025</c:v>
                </c:pt>
              </c:strCache>
            </c:strRef>
          </c:cat>
          <c:val>
            <c:numRef>
              <c:f>Sheet1!$C$2:$C$9</c:f>
              <c:numCache>
                <c:formatCode>General</c:formatCode>
                <c:ptCount val="8"/>
                <c:pt idx="0">
                  <c:v>70.875</c:v>
                </c:pt>
                <c:pt idx="1">
                  <c:v>70.875</c:v>
                </c:pt>
                <c:pt idx="2">
                  <c:v>70.875</c:v>
                </c:pt>
                <c:pt idx="3">
                  <c:v>70.875</c:v>
                </c:pt>
                <c:pt idx="4">
                  <c:v>70.875</c:v>
                </c:pt>
                <c:pt idx="5">
                  <c:v>70.875</c:v>
                </c:pt>
                <c:pt idx="6">
                  <c:v>70.875</c:v>
                </c:pt>
                <c:pt idx="7">
                  <c:v>70.875</c:v>
                </c:pt>
              </c:numCache>
            </c:numRef>
          </c:val>
          <c:smooth val="0"/>
          <c:extLst>
            <c:ext xmlns:c16="http://schemas.microsoft.com/office/drawing/2014/chart" uri="{C3380CC4-5D6E-409C-BE32-E72D297353CC}">
              <c16:uniqueId val="{00000004-E322-4842-8B37-498420B04DBB}"/>
            </c:ext>
          </c:extLst>
        </c:ser>
        <c:dLbls>
          <c:showLegendKey val="0"/>
          <c:showVal val="0"/>
          <c:showCatName val="0"/>
          <c:showSerName val="0"/>
          <c:showPercent val="0"/>
          <c:showBubbleSize val="0"/>
        </c:dLbls>
        <c:marker val="1"/>
        <c:smooth val="0"/>
        <c:axId val="800530808"/>
        <c:axId val="800540648"/>
      </c:lineChart>
      <c:catAx>
        <c:axId val="80053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0540648"/>
        <c:crosses val="autoZero"/>
        <c:auto val="1"/>
        <c:lblAlgn val="ctr"/>
        <c:lblOffset val="100"/>
        <c:noMultiLvlLbl val="0"/>
      </c:catAx>
      <c:valAx>
        <c:axId val="8005406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0530808"/>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640702585009044E-2"/>
          <c:y val="2.7159939738336743E-2"/>
          <c:w val="0.89506227368422653"/>
          <c:h val="0.75717541785479314"/>
        </c:manualLayout>
      </c:layout>
      <c:barChart>
        <c:barDir val="col"/>
        <c:grouping val="clustered"/>
        <c:varyColors val="0"/>
        <c:ser>
          <c:idx val="0"/>
          <c:order val="0"/>
          <c:tx>
            <c:strRef>
              <c:f>Sheet1!$B$1</c:f>
              <c:strCache>
                <c:ptCount val="1"/>
                <c:pt idx="0">
                  <c:v>Length of Bear Markets (months)</c:v>
                </c:pt>
              </c:strCache>
            </c:strRef>
          </c:tx>
          <c:spPr>
            <a:solidFill>
              <a:schemeClr val="accent1"/>
            </a:solidFill>
            <a:ln>
              <a:noFill/>
            </a:ln>
            <a:effectLst/>
          </c:spPr>
          <c:invertIfNegative val="0"/>
          <c:cat>
            <c:strRef>
              <c:f>Sheet1!$A$2:$A$9</c:f>
              <c:strCache>
                <c:ptCount val="8"/>
                <c:pt idx="0">
                  <c:v>1969-1970</c:v>
                </c:pt>
                <c:pt idx="1">
                  <c:v>1973-1974</c:v>
                </c:pt>
                <c:pt idx="2">
                  <c:v>1987</c:v>
                </c:pt>
                <c:pt idx="3">
                  <c:v>1990-1991</c:v>
                </c:pt>
                <c:pt idx="4">
                  <c:v>2000-2002</c:v>
                </c:pt>
                <c:pt idx="5">
                  <c:v>2002-2004</c:v>
                </c:pt>
                <c:pt idx="6">
                  <c:v>2007-2009</c:v>
                </c:pt>
                <c:pt idx="7">
                  <c:v>2020</c:v>
                </c:pt>
              </c:strCache>
            </c:strRef>
          </c:cat>
          <c:val>
            <c:numRef>
              <c:f>Sheet1!$B$2:$B$9</c:f>
              <c:numCache>
                <c:formatCode>General</c:formatCode>
                <c:ptCount val="8"/>
                <c:pt idx="0">
                  <c:v>6</c:v>
                </c:pt>
                <c:pt idx="1">
                  <c:v>21</c:v>
                </c:pt>
                <c:pt idx="2">
                  <c:v>3</c:v>
                </c:pt>
                <c:pt idx="3">
                  <c:v>9</c:v>
                </c:pt>
                <c:pt idx="4">
                  <c:v>13</c:v>
                </c:pt>
                <c:pt idx="5">
                  <c:v>11</c:v>
                </c:pt>
                <c:pt idx="6">
                  <c:v>14</c:v>
                </c:pt>
                <c:pt idx="7">
                  <c:v>1</c:v>
                </c:pt>
              </c:numCache>
            </c:numRef>
          </c:val>
          <c:extLst>
            <c:ext xmlns:c16="http://schemas.microsoft.com/office/drawing/2014/chart" uri="{C3380CC4-5D6E-409C-BE32-E72D297353CC}">
              <c16:uniqueId val="{00000000-A23C-4CF5-A867-B048FC26455C}"/>
            </c:ext>
          </c:extLst>
        </c:ser>
        <c:dLbls>
          <c:showLegendKey val="0"/>
          <c:showVal val="0"/>
          <c:showCatName val="0"/>
          <c:showSerName val="0"/>
          <c:showPercent val="0"/>
          <c:showBubbleSize val="0"/>
        </c:dLbls>
        <c:gapWidth val="164"/>
        <c:axId val="800530808"/>
        <c:axId val="800540648"/>
      </c:barChart>
      <c:lineChart>
        <c:grouping val="standard"/>
        <c:varyColors val="0"/>
        <c:ser>
          <c:idx val="1"/>
          <c:order val="1"/>
          <c:tx>
            <c:strRef>
              <c:f>Sheet1!$C$1</c:f>
              <c:strCache>
                <c:ptCount val="1"/>
                <c:pt idx="0">
                  <c:v>Average</c:v>
                </c:pt>
              </c:strCache>
            </c:strRef>
          </c:tx>
          <c:spPr>
            <a:ln w="34925" cap="rnd">
              <a:solidFill>
                <a:srgbClr val="FF7569"/>
              </a:solidFill>
              <a:prstDash val="sysDash"/>
              <a:round/>
            </a:ln>
            <a:effectLst/>
          </c:spPr>
          <c:marker>
            <c:symbol val="none"/>
          </c:marker>
          <c:dLbls>
            <c:dLbl>
              <c:idx val="0"/>
              <c:delete val="1"/>
              <c:extLst>
                <c:ext xmlns:c15="http://schemas.microsoft.com/office/drawing/2012/chart" uri="{CE6537A1-D6FC-4f65-9D91-7224C49458BB}">
                  <c15:layout>
                    <c:manualLayout>
                      <c:w val="0.1505710517322196"/>
                      <c:h val="0.11051109842302297"/>
                    </c:manualLayout>
                  </c15:layout>
                </c:ext>
                <c:ext xmlns:c16="http://schemas.microsoft.com/office/drawing/2014/chart" uri="{C3380CC4-5D6E-409C-BE32-E72D297353CC}">
                  <c16:uniqueId val="{00000000-1AA4-4D6F-BF7A-D2D3B9B91B25}"/>
                </c:ext>
              </c:extLst>
            </c:dLbl>
            <c:dLbl>
              <c:idx val="2"/>
              <c:layout>
                <c:manualLayout>
                  <c:x val="-7.3895995458762381E-2"/>
                  <c:y val="-7.7215460871465302E-2"/>
                </c:manualLayout>
              </c:layout>
              <c:tx>
                <c:rich>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97" b="0" i="0" u="none" strike="noStrike" kern="1200" baseline="0">
                        <a:solidFill>
                          <a:srgbClr val="23366F">
                            <a:lumMod val="75000"/>
                            <a:lumOff val="25000"/>
                          </a:srgbClr>
                        </a:solidFill>
                        <a:latin typeface="+mn-lt"/>
                        <a:ea typeface="+mn-ea"/>
                        <a:cs typeface="+mn-cs"/>
                      </a:defRPr>
                    </a:pPr>
                    <a:r>
                      <a:rPr lang="en-US" sz="1200" b="0" i="0" u="none" strike="noStrike" kern="1200" baseline="0" dirty="0">
                        <a:solidFill>
                          <a:srgbClr val="23366F">
                            <a:lumMod val="75000"/>
                            <a:lumOff val="25000"/>
                          </a:srgbClr>
                        </a:solidFill>
                      </a:rPr>
                      <a:t>Average = </a:t>
                    </a:r>
                  </a:p>
                  <a:p>
                    <a:pPr marL="0" marR="0" lvl="0" indent="0" algn="ctr" defTabSz="914400" rtl="0" eaLnBrk="1" fontAlgn="auto" latinLnBrk="0" hangingPunct="1">
                      <a:lnSpc>
                        <a:spcPct val="100000"/>
                      </a:lnSpc>
                      <a:spcBef>
                        <a:spcPts val="0"/>
                      </a:spcBef>
                      <a:spcAft>
                        <a:spcPts val="0"/>
                      </a:spcAft>
                      <a:buClrTx/>
                      <a:buSzTx/>
                      <a:buFontTx/>
                      <a:buNone/>
                      <a:tabLst/>
                      <a:defRPr>
                        <a:solidFill>
                          <a:srgbClr val="23366F">
                            <a:lumMod val="75000"/>
                            <a:lumOff val="25000"/>
                          </a:srgbClr>
                        </a:solidFill>
                      </a:defRPr>
                    </a:pPr>
                    <a:r>
                      <a:rPr lang="en-US" sz="1200" b="0" i="0" u="none" strike="noStrike" kern="1200" baseline="0" dirty="0">
                        <a:solidFill>
                          <a:srgbClr val="23366F">
                            <a:lumMod val="75000"/>
                            <a:lumOff val="25000"/>
                          </a:srgbClr>
                        </a:solidFill>
                      </a:rPr>
                      <a:t>9.7 </a:t>
                    </a:r>
                  </a:p>
                  <a:p>
                    <a:pPr marL="0" marR="0" lvl="0" indent="0" algn="ctr" defTabSz="914400" rtl="0" eaLnBrk="1" fontAlgn="auto" latinLnBrk="0" hangingPunct="1">
                      <a:lnSpc>
                        <a:spcPct val="100000"/>
                      </a:lnSpc>
                      <a:spcBef>
                        <a:spcPts val="0"/>
                      </a:spcBef>
                      <a:spcAft>
                        <a:spcPts val="0"/>
                      </a:spcAft>
                      <a:buClrTx/>
                      <a:buSzTx/>
                      <a:buFontTx/>
                      <a:buNone/>
                      <a:tabLst/>
                      <a:defRPr>
                        <a:solidFill>
                          <a:srgbClr val="23366F">
                            <a:lumMod val="75000"/>
                            <a:lumOff val="25000"/>
                          </a:srgbClr>
                        </a:solidFill>
                      </a:defRPr>
                    </a:pPr>
                    <a:r>
                      <a:rPr lang="en-US" sz="1200" b="0" i="0" u="none" strike="noStrike" kern="1200" baseline="0" dirty="0">
                        <a:solidFill>
                          <a:srgbClr val="23366F">
                            <a:lumMod val="75000"/>
                            <a:lumOff val="25000"/>
                          </a:srgbClr>
                        </a:solidFill>
                      </a:rPr>
                      <a:t>Months</a:t>
                    </a:r>
                  </a:p>
                  <a:p>
                    <a:pPr marL="0" marR="0" lvl="0" indent="0" algn="ctr" defTabSz="914400" rtl="0" eaLnBrk="1" fontAlgn="auto" latinLnBrk="0" hangingPunct="1">
                      <a:lnSpc>
                        <a:spcPct val="100000"/>
                      </a:lnSpc>
                      <a:spcBef>
                        <a:spcPts val="0"/>
                      </a:spcBef>
                      <a:spcAft>
                        <a:spcPts val="0"/>
                      </a:spcAft>
                      <a:buClrTx/>
                      <a:buSzTx/>
                      <a:buFontTx/>
                      <a:buNone/>
                      <a:tabLst/>
                      <a:defRPr>
                        <a:solidFill>
                          <a:srgbClr val="23366F">
                            <a:lumMod val="75000"/>
                            <a:lumOff val="25000"/>
                          </a:srgbClr>
                        </a:solidFill>
                      </a:defRPr>
                    </a:pPr>
                    <a:endParaRPr lang="en-US" dirty="0"/>
                  </a:p>
                </c:rich>
              </c:tx>
              <c:spPr>
                <a:noFill/>
                <a:ln>
                  <a:noFill/>
                </a:ln>
                <a:effectLst/>
              </c:spPr>
              <c:txPr>
                <a:bodyPr rot="0" spcFirstLastPara="1" vertOverflow="ellipsis" vert="horz" wrap="square" lIns="38100" tIns="19050" rIns="38100" bIns="1905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197" b="0" i="0" u="none" strike="noStrike" kern="1200" baseline="0">
                      <a:solidFill>
                        <a:srgbClr val="23366F">
                          <a:lumMod val="75000"/>
                          <a:lumOff val="25000"/>
                        </a:srgb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layout>
                    <c:manualLayout>
                      <c:w val="0.13138288523637418"/>
                      <c:h val="0.10287226749339447"/>
                    </c:manualLayout>
                  </c15:layout>
                  <c15:showDataLabelsRange val="0"/>
                </c:ext>
                <c:ext xmlns:c16="http://schemas.microsoft.com/office/drawing/2014/chart" uri="{C3380CC4-5D6E-409C-BE32-E72D297353CC}">
                  <c16:uniqueId val="{00000001-9D5C-4882-A875-C4343D37024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1969-1970</c:v>
                </c:pt>
                <c:pt idx="1">
                  <c:v>1973-1974</c:v>
                </c:pt>
                <c:pt idx="2">
                  <c:v>1987</c:v>
                </c:pt>
                <c:pt idx="3">
                  <c:v>1990-1991</c:v>
                </c:pt>
                <c:pt idx="4">
                  <c:v>2000-2002</c:v>
                </c:pt>
                <c:pt idx="5">
                  <c:v>2002-2004</c:v>
                </c:pt>
                <c:pt idx="6">
                  <c:v>2007-2009</c:v>
                </c:pt>
                <c:pt idx="7">
                  <c:v>2020</c:v>
                </c:pt>
              </c:strCache>
            </c:strRef>
          </c:cat>
          <c:val>
            <c:numRef>
              <c:f>Sheet1!$C$2:$C$9</c:f>
              <c:numCache>
                <c:formatCode>General</c:formatCode>
                <c:ptCount val="8"/>
                <c:pt idx="0">
                  <c:v>9.75</c:v>
                </c:pt>
                <c:pt idx="1">
                  <c:v>9.75</c:v>
                </c:pt>
                <c:pt idx="2">
                  <c:v>9.75</c:v>
                </c:pt>
                <c:pt idx="3">
                  <c:v>9.75</c:v>
                </c:pt>
                <c:pt idx="4">
                  <c:v>9.75</c:v>
                </c:pt>
                <c:pt idx="5">
                  <c:v>9.75</c:v>
                </c:pt>
                <c:pt idx="6">
                  <c:v>9.75</c:v>
                </c:pt>
                <c:pt idx="7">
                  <c:v>9.75</c:v>
                </c:pt>
              </c:numCache>
            </c:numRef>
          </c:val>
          <c:smooth val="0"/>
          <c:extLst>
            <c:ext xmlns:c16="http://schemas.microsoft.com/office/drawing/2014/chart" uri="{C3380CC4-5D6E-409C-BE32-E72D297353CC}">
              <c16:uniqueId val="{00000002-A23C-4CF5-A867-B048FC26455C}"/>
            </c:ext>
          </c:extLst>
        </c:ser>
        <c:dLbls>
          <c:showLegendKey val="0"/>
          <c:showVal val="0"/>
          <c:showCatName val="0"/>
          <c:showSerName val="0"/>
          <c:showPercent val="0"/>
          <c:showBubbleSize val="0"/>
        </c:dLbls>
        <c:marker val="1"/>
        <c:smooth val="0"/>
        <c:axId val="800530808"/>
        <c:axId val="800540648"/>
      </c:lineChart>
      <c:catAx>
        <c:axId val="80053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0540648"/>
        <c:crosses val="autoZero"/>
        <c:auto val="1"/>
        <c:lblAlgn val="ctr"/>
        <c:lblOffset val="100"/>
        <c:noMultiLvlLbl val="0"/>
      </c:catAx>
      <c:valAx>
        <c:axId val="80054064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0053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3399"/>
                </a:solidFill>
                <a:latin typeface="+mn-lt"/>
                <a:ea typeface="+mn-ea"/>
                <a:cs typeface="+mn-cs"/>
              </a:defRPr>
            </a:pPr>
            <a:r>
              <a:rPr lang="en-GB" sz="1400" b="1">
                <a:solidFill>
                  <a:srgbClr val="003399"/>
                </a:solidFill>
              </a:rPr>
              <a:t>Average Decline (%)</a:t>
            </a:r>
          </a:p>
        </c:rich>
      </c:tx>
      <c:layout>
        <c:manualLayout>
          <c:xMode val="edge"/>
          <c:yMode val="edge"/>
          <c:x val="0.26491313064872146"/>
          <c:y val="1.942291112755051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rgbClr val="003399"/>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4F90C8"/>
              </a:solidFill>
              <a:ln>
                <a:noFill/>
              </a:ln>
              <a:effectLst/>
            </c:spPr>
            <c:extLst>
              <c:ext xmlns:c16="http://schemas.microsoft.com/office/drawing/2014/chart" uri="{C3380CC4-5D6E-409C-BE32-E72D297353CC}">
                <c16:uniqueId val="{00000001-E6BF-41E1-B143-27C5C60C3EB8}"/>
              </c:ext>
            </c:extLst>
          </c:dPt>
          <c:dPt>
            <c:idx val="1"/>
            <c:invertIfNegative val="0"/>
            <c:bubble3D val="0"/>
            <c:spPr>
              <a:solidFill>
                <a:srgbClr val="D5CEB5"/>
              </a:solidFill>
              <a:ln>
                <a:noFill/>
              </a:ln>
              <a:effectLst/>
            </c:spPr>
            <c:extLst>
              <c:ext xmlns:c16="http://schemas.microsoft.com/office/drawing/2014/chart" uri="{C3380CC4-5D6E-409C-BE32-E72D297353CC}">
                <c16:uniqueId val="{00000003-E6BF-41E1-B143-27C5C60C3EB8}"/>
              </c:ext>
            </c:extLst>
          </c:dPt>
          <c:dPt>
            <c:idx val="2"/>
            <c:invertIfNegative val="0"/>
            <c:bubble3D val="0"/>
            <c:spPr>
              <a:solidFill>
                <a:srgbClr val="003399"/>
              </a:solidFill>
              <a:ln>
                <a:noFill/>
              </a:ln>
              <a:effectLst/>
            </c:spPr>
            <c:extLst>
              <c:ext xmlns:c16="http://schemas.microsoft.com/office/drawing/2014/chart" uri="{C3380CC4-5D6E-409C-BE32-E72D297353CC}">
                <c16:uniqueId val="{00000005-E6BF-41E1-B143-27C5C60C3EB8}"/>
              </c:ext>
            </c:extLst>
          </c:dPt>
          <c:dPt>
            <c:idx val="3"/>
            <c:invertIfNegative val="0"/>
            <c:bubble3D val="0"/>
            <c:spPr>
              <a:solidFill>
                <a:srgbClr val="A89F96"/>
              </a:solidFill>
              <a:ln>
                <a:noFill/>
              </a:ln>
              <a:effectLst/>
            </c:spPr>
            <c:extLst>
              <c:ext xmlns:c16="http://schemas.microsoft.com/office/drawing/2014/chart" uri="{C3380CC4-5D6E-409C-BE32-E72D297353CC}">
                <c16:uniqueId val="{00000007-E6BF-41E1-B143-27C5C60C3EB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'Types of Bear Markets'!$A$3:$A$6</c:f>
              <c:strCache>
                <c:ptCount val="4"/>
                <c:pt idx="0">
                  <c:v>Average</c:v>
                </c:pt>
                <c:pt idx="1">
                  <c:v>Structural</c:v>
                </c:pt>
                <c:pt idx="2">
                  <c:v>Cyclical</c:v>
                </c:pt>
                <c:pt idx="3">
                  <c:v>Event Driven</c:v>
                </c:pt>
              </c:strCache>
            </c:strRef>
          </c:cat>
          <c:val>
            <c:numRef>
              <c:f>'Types of Bear Markets'!$B$3:$B$6</c:f>
              <c:numCache>
                <c:formatCode>General</c:formatCode>
                <c:ptCount val="4"/>
                <c:pt idx="0">
                  <c:v>-38</c:v>
                </c:pt>
                <c:pt idx="1">
                  <c:v>-57</c:v>
                </c:pt>
                <c:pt idx="2">
                  <c:v>-31</c:v>
                </c:pt>
                <c:pt idx="3">
                  <c:v>-29</c:v>
                </c:pt>
              </c:numCache>
            </c:numRef>
          </c:val>
          <c:extLst>
            <c:ext xmlns:c16="http://schemas.microsoft.com/office/drawing/2014/chart" uri="{C3380CC4-5D6E-409C-BE32-E72D297353CC}">
              <c16:uniqueId val="{00000008-E6BF-41E1-B143-27C5C60C3EB8}"/>
            </c:ext>
          </c:extLst>
        </c:ser>
        <c:dLbls>
          <c:showLegendKey val="0"/>
          <c:showVal val="0"/>
          <c:showCatName val="0"/>
          <c:showSerName val="0"/>
          <c:showPercent val="0"/>
          <c:showBubbleSize val="0"/>
        </c:dLbls>
        <c:gapWidth val="219"/>
        <c:overlap val="-27"/>
        <c:axId val="322677920"/>
        <c:axId val="322678312"/>
      </c:barChart>
      <c:catAx>
        <c:axId val="32267792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678312"/>
        <c:crosses val="autoZero"/>
        <c:auto val="1"/>
        <c:lblAlgn val="ctr"/>
        <c:lblOffset val="100"/>
        <c:noMultiLvlLbl val="0"/>
      </c:catAx>
      <c:valAx>
        <c:axId val="3226783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6779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GB" sz="1400" b="1">
                <a:solidFill>
                  <a:srgbClr val="003399"/>
                </a:solidFill>
              </a:rPr>
              <a:t>Average Length (months)</a:t>
            </a:r>
          </a:p>
        </c:rich>
      </c:tx>
      <c:layout>
        <c:manualLayout>
          <c:xMode val="edge"/>
          <c:yMode val="edge"/>
          <c:x val="0.24906666666666663"/>
          <c:y val="2.071945112705657E-2"/>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4F90C8"/>
              </a:solidFill>
              <a:ln>
                <a:noFill/>
              </a:ln>
              <a:effectLst/>
            </c:spPr>
            <c:extLst>
              <c:ext xmlns:c16="http://schemas.microsoft.com/office/drawing/2014/chart" uri="{C3380CC4-5D6E-409C-BE32-E72D297353CC}">
                <c16:uniqueId val="{00000001-F5BC-4C5D-AA9F-B9DA0918F076}"/>
              </c:ext>
            </c:extLst>
          </c:dPt>
          <c:dPt>
            <c:idx val="1"/>
            <c:invertIfNegative val="0"/>
            <c:bubble3D val="0"/>
            <c:spPr>
              <a:solidFill>
                <a:srgbClr val="D5CEB5"/>
              </a:solidFill>
              <a:ln>
                <a:noFill/>
              </a:ln>
              <a:effectLst/>
            </c:spPr>
            <c:extLst>
              <c:ext xmlns:c16="http://schemas.microsoft.com/office/drawing/2014/chart" uri="{C3380CC4-5D6E-409C-BE32-E72D297353CC}">
                <c16:uniqueId val="{00000003-F5BC-4C5D-AA9F-B9DA0918F076}"/>
              </c:ext>
            </c:extLst>
          </c:dPt>
          <c:dPt>
            <c:idx val="3"/>
            <c:invertIfNegative val="0"/>
            <c:bubble3D val="0"/>
            <c:spPr>
              <a:solidFill>
                <a:srgbClr val="A89F96"/>
              </a:solidFill>
              <a:ln>
                <a:noFill/>
              </a:ln>
              <a:effectLst/>
            </c:spPr>
            <c:extLst>
              <c:ext xmlns:c16="http://schemas.microsoft.com/office/drawing/2014/chart" uri="{C3380CC4-5D6E-409C-BE32-E72D297353CC}">
                <c16:uniqueId val="{00000005-F5BC-4C5D-AA9F-B9DA0918F07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'Types of Bear Markets'!$A$8:$A$11</c:f>
              <c:strCache>
                <c:ptCount val="4"/>
                <c:pt idx="0">
                  <c:v>Average</c:v>
                </c:pt>
                <c:pt idx="1">
                  <c:v>Structural</c:v>
                </c:pt>
                <c:pt idx="2">
                  <c:v>Cyclical</c:v>
                </c:pt>
                <c:pt idx="3">
                  <c:v>Event Driven</c:v>
                </c:pt>
              </c:strCache>
            </c:strRef>
          </c:cat>
          <c:val>
            <c:numRef>
              <c:f>'Types of Bear Markets'!$B$8:$B$11</c:f>
              <c:numCache>
                <c:formatCode>General</c:formatCode>
                <c:ptCount val="4"/>
                <c:pt idx="0">
                  <c:v>28</c:v>
                </c:pt>
                <c:pt idx="1">
                  <c:v>42</c:v>
                </c:pt>
                <c:pt idx="2">
                  <c:v>27</c:v>
                </c:pt>
                <c:pt idx="3">
                  <c:v>9</c:v>
                </c:pt>
              </c:numCache>
            </c:numRef>
          </c:val>
          <c:extLst>
            <c:ext xmlns:c16="http://schemas.microsoft.com/office/drawing/2014/chart" uri="{C3380CC4-5D6E-409C-BE32-E72D297353CC}">
              <c16:uniqueId val="{00000006-F5BC-4C5D-AA9F-B9DA0918F076}"/>
            </c:ext>
          </c:extLst>
        </c:ser>
        <c:dLbls>
          <c:showLegendKey val="0"/>
          <c:showVal val="0"/>
          <c:showCatName val="0"/>
          <c:showSerName val="0"/>
          <c:showPercent val="0"/>
          <c:showBubbleSize val="0"/>
        </c:dLbls>
        <c:gapWidth val="219"/>
        <c:overlap val="-27"/>
        <c:axId val="563756520"/>
        <c:axId val="563756912"/>
      </c:barChart>
      <c:catAx>
        <c:axId val="56375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3756912"/>
        <c:crosses val="autoZero"/>
        <c:auto val="1"/>
        <c:lblAlgn val="ctr"/>
        <c:lblOffset val="100"/>
        <c:noMultiLvlLbl val="0"/>
      </c:catAx>
      <c:valAx>
        <c:axId val="5637569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37565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spc="0" baseline="0">
                <a:solidFill>
                  <a:srgbClr val="003399"/>
                </a:solidFill>
                <a:latin typeface="+mn-lt"/>
                <a:ea typeface="+mn-ea"/>
                <a:cs typeface="+mn-cs"/>
              </a:defRPr>
            </a:pPr>
            <a:r>
              <a:rPr lang="en-GB" sz="1400" b="1">
                <a:solidFill>
                  <a:srgbClr val="003399"/>
                </a:solidFill>
              </a:rPr>
              <a:t>Average Time to Recover (months)</a:t>
            </a:r>
          </a:p>
        </c:rich>
      </c:tx>
      <c:layout>
        <c:manualLayout>
          <c:xMode val="edge"/>
          <c:yMode val="edge"/>
          <c:x val="0.13021223741197815"/>
          <c:y val="0"/>
        </c:manualLayout>
      </c:layout>
      <c:overlay val="0"/>
      <c:spPr>
        <a:noFill/>
        <a:ln>
          <a:noFill/>
        </a:ln>
        <a:effectLst/>
      </c:spPr>
      <c:txPr>
        <a:bodyPr rot="0" spcFirstLastPara="1" vertOverflow="ellipsis" vert="horz" wrap="square" anchor="ctr" anchorCtr="1"/>
        <a:lstStyle/>
        <a:p>
          <a:pPr>
            <a:defRPr sz="2000" b="1" i="0" u="none" strike="noStrike" kern="1200" spc="0" baseline="0">
              <a:solidFill>
                <a:srgbClr val="003399"/>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rgbClr val="4F90C8"/>
              </a:solidFill>
              <a:ln>
                <a:noFill/>
              </a:ln>
              <a:effectLst/>
            </c:spPr>
            <c:extLst>
              <c:ext xmlns:c16="http://schemas.microsoft.com/office/drawing/2014/chart" uri="{C3380CC4-5D6E-409C-BE32-E72D297353CC}">
                <c16:uniqueId val="{00000001-085A-4438-8112-837B7CD04D6C}"/>
              </c:ext>
            </c:extLst>
          </c:dPt>
          <c:dPt>
            <c:idx val="1"/>
            <c:invertIfNegative val="0"/>
            <c:bubble3D val="0"/>
            <c:spPr>
              <a:solidFill>
                <a:srgbClr val="D5CEB5"/>
              </a:solidFill>
              <a:ln>
                <a:noFill/>
              </a:ln>
              <a:effectLst/>
            </c:spPr>
            <c:extLst>
              <c:ext xmlns:c16="http://schemas.microsoft.com/office/drawing/2014/chart" uri="{C3380CC4-5D6E-409C-BE32-E72D297353CC}">
                <c16:uniqueId val="{00000003-085A-4438-8112-837B7CD04D6C}"/>
              </c:ext>
            </c:extLst>
          </c:dPt>
          <c:dPt>
            <c:idx val="3"/>
            <c:invertIfNegative val="0"/>
            <c:bubble3D val="0"/>
            <c:spPr>
              <a:solidFill>
                <a:srgbClr val="A89F96"/>
              </a:solidFill>
              <a:ln>
                <a:noFill/>
              </a:ln>
              <a:effectLst/>
            </c:spPr>
            <c:extLst>
              <c:ext xmlns:c16="http://schemas.microsoft.com/office/drawing/2014/chart" uri="{C3380CC4-5D6E-409C-BE32-E72D297353CC}">
                <c16:uniqueId val="{00000005-085A-4438-8112-837B7CD04D6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'Types of Bear Markets'!$A$13:$A$16</c:f>
              <c:strCache>
                <c:ptCount val="4"/>
                <c:pt idx="0">
                  <c:v>Average</c:v>
                </c:pt>
                <c:pt idx="1">
                  <c:v>Structural</c:v>
                </c:pt>
                <c:pt idx="2">
                  <c:v>Cyclical</c:v>
                </c:pt>
                <c:pt idx="3">
                  <c:v>Event Driven</c:v>
                </c:pt>
              </c:strCache>
            </c:strRef>
          </c:cat>
          <c:val>
            <c:numRef>
              <c:f>'Types of Bear Markets'!$B$13:$B$16</c:f>
              <c:numCache>
                <c:formatCode>General</c:formatCode>
                <c:ptCount val="4"/>
                <c:pt idx="0">
                  <c:v>60</c:v>
                </c:pt>
                <c:pt idx="1">
                  <c:v>111</c:v>
                </c:pt>
                <c:pt idx="2">
                  <c:v>50</c:v>
                </c:pt>
                <c:pt idx="3">
                  <c:v>15</c:v>
                </c:pt>
              </c:numCache>
            </c:numRef>
          </c:val>
          <c:extLst>
            <c:ext xmlns:c16="http://schemas.microsoft.com/office/drawing/2014/chart" uri="{C3380CC4-5D6E-409C-BE32-E72D297353CC}">
              <c16:uniqueId val="{00000006-085A-4438-8112-837B7CD04D6C}"/>
            </c:ext>
          </c:extLst>
        </c:ser>
        <c:dLbls>
          <c:showLegendKey val="0"/>
          <c:showVal val="0"/>
          <c:showCatName val="0"/>
          <c:showSerName val="0"/>
          <c:showPercent val="0"/>
          <c:showBubbleSize val="0"/>
        </c:dLbls>
        <c:gapWidth val="219"/>
        <c:overlap val="-27"/>
        <c:axId val="563757696"/>
        <c:axId val="324681464"/>
      </c:barChart>
      <c:catAx>
        <c:axId val="56375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4681464"/>
        <c:crosses val="autoZero"/>
        <c:auto val="1"/>
        <c:lblAlgn val="ctr"/>
        <c:lblOffset val="100"/>
        <c:noMultiLvlLbl val="0"/>
      </c:catAx>
      <c:valAx>
        <c:axId val="32468146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37576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Calendar Year Return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Sheet1!$A$8:$A$48</c:f>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numCache>
            </c:numRef>
          </c:cat>
          <c:val>
            <c:numRef>
              <c:f>Sheet1!$B$8:$B$48</c:f>
              <c:numCache>
                <c:formatCode>General</c:formatCode>
                <c:ptCount val="41"/>
                <c:pt idx="0">
                  <c:v>27</c:v>
                </c:pt>
                <c:pt idx="1">
                  <c:v>-2</c:v>
                </c:pt>
                <c:pt idx="2">
                  <c:v>24</c:v>
                </c:pt>
                <c:pt idx="3">
                  <c:v>22</c:v>
                </c:pt>
                <c:pt idx="4">
                  <c:v>-23</c:v>
                </c:pt>
                <c:pt idx="5">
                  <c:v>14</c:v>
                </c:pt>
                <c:pt idx="6">
                  <c:v>-3</c:v>
                </c:pt>
                <c:pt idx="7">
                  <c:v>19</c:v>
                </c:pt>
                <c:pt idx="8">
                  <c:v>-2</c:v>
                </c:pt>
                <c:pt idx="9">
                  <c:v>17</c:v>
                </c:pt>
                <c:pt idx="10">
                  <c:v>15</c:v>
                </c:pt>
                <c:pt idx="11">
                  <c:v>21</c:v>
                </c:pt>
                <c:pt idx="12">
                  <c:v>19</c:v>
                </c:pt>
                <c:pt idx="13">
                  <c:v>26</c:v>
                </c:pt>
                <c:pt idx="14">
                  <c:v>-11</c:v>
                </c:pt>
                <c:pt idx="15">
                  <c:v>-15</c:v>
                </c:pt>
                <c:pt idx="16">
                  <c:v>-25</c:v>
                </c:pt>
                <c:pt idx="17">
                  <c:v>23</c:v>
                </c:pt>
                <c:pt idx="18">
                  <c:v>9</c:v>
                </c:pt>
                <c:pt idx="19">
                  <c:v>14</c:v>
                </c:pt>
                <c:pt idx="20">
                  <c:v>14</c:v>
                </c:pt>
                <c:pt idx="21">
                  <c:v>3</c:v>
                </c:pt>
                <c:pt idx="22">
                  <c:v>-40</c:v>
                </c:pt>
                <c:pt idx="23">
                  <c:v>23</c:v>
                </c:pt>
                <c:pt idx="24">
                  <c:v>8</c:v>
                </c:pt>
                <c:pt idx="25">
                  <c:v>-8</c:v>
                </c:pt>
                <c:pt idx="26">
                  <c:v>13</c:v>
                </c:pt>
                <c:pt idx="27">
                  <c:v>26</c:v>
                </c:pt>
                <c:pt idx="28">
                  <c:v>8</c:v>
                </c:pt>
                <c:pt idx="29">
                  <c:v>0</c:v>
                </c:pt>
                <c:pt idx="30">
                  <c:v>7</c:v>
                </c:pt>
                <c:pt idx="31">
                  <c:v>16</c:v>
                </c:pt>
                <c:pt idx="32">
                  <c:v>-9</c:v>
                </c:pt>
                <c:pt idx="33">
                  <c:v>25</c:v>
                </c:pt>
                <c:pt idx="34">
                  <c:v>12</c:v>
                </c:pt>
                <c:pt idx="35">
                  <c:v>22</c:v>
                </c:pt>
                <c:pt idx="36">
                  <c:v>-17</c:v>
                </c:pt>
                <c:pt idx="37">
                  <c:v>21</c:v>
                </c:pt>
                <c:pt idx="38">
                  <c:v>19</c:v>
                </c:pt>
                <c:pt idx="39">
                  <c:v>17</c:v>
                </c:pt>
                <c:pt idx="40">
                  <c:v>-3</c:v>
                </c:pt>
              </c:numCache>
            </c:numRef>
          </c:val>
          <c:extLst>
            <c:ext xmlns:c16="http://schemas.microsoft.com/office/drawing/2014/chart" uri="{C3380CC4-5D6E-409C-BE32-E72D297353CC}">
              <c16:uniqueId val="{00000000-8446-4667-8F12-5680A8009153}"/>
            </c:ext>
          </c:extLst>
        </c:ser>
        <c:dLbls>
          <c:showLegendKey val="0"/>
          <c:showVal val="0"/>
          <c:showCatName val="0"/>
          <c:showSerName val="0"/>
          <c:showPercent val="0"/>
          <c:showBubbleSize val="0"/>
        </c:dLbls>
        <c:gapWidth val="99"/>
        <c:overlap val="-27"/>
        <c:axId val="1294838672"/>
        <c:axId val="1294842992"/>
      </c:barChart>
      <c:lineChart>
        <c:grouping val="standard"/>
        <c:varyColors val="0"/>
        <c:ser>
          <c:idx val="1"/>
          <c:order val="1"/>
          <c:tx>
            <c:strRef>
              <c:f>Sheet1!$C$1</c:f>
              <c:strCache>
                <c:ptCount val="1"/>
                <c:pt idx="0">
                  <c:v>Intra-Year Decline</c:v>
                </c:pt>
              </c:strCache>
            </c:strRef>
          </c:tx>
          <c:spPr>
            <a:ln w="28575" cap="rnd">
              <a:solidFill>
                <a:schemeClr val="bg1"/>
              </a:solidFill>
              <a:round/>
            </a:ln>
            <a:effectLst/>
          </c:spPr>
          <c:marker>
            <c:symbol val="circle"/>
            <c:size val="5"/>
            <c:spPr>
              <a:solidFill>
                <a:srgbClr val="FF0000"/>
              </a:solidFill>
              <a:ln w="0">
                <a:no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Sheet1!$A$8:$A$48</c:f>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numCache>
            </c:numRef>
          </c:cat>
          <c:val>
            <c:numRef>
              <c:f>Sheet1!$C$8:$C$48</c:f>
              <c:numCache>
                <c:formatCode>General</c:formatCode>
                <c:ptCount val="41"/>
                <c:pt idx="0">
                  <c:v>-8</c:v>
                </c:pt>
                <c:pt idx="1">
                  <c:v>-27</c:v>
                </c:pt>
                <c:pt idx="2">
                  <c:v>-6</c:v>
                </c:pt>
                <c:pt idx="3">
                  <c:v>-5</c:v>
                </c:pt>
                <c:pt idx="4">
                  <c:v>-29</c:v>
                </c:pt>
                <c:pt idx="5">
                  <c:v>-9</c:v>
                </c:pt>
                <c:pt idx="6">
                  <c:v>-12</c:v>
                </c:pt>
                <c:pt idx="7">
                  <c:v>-6</c:v>
                </c:pt>
                <c:pt idx="8">
                  <c:v>-10</c:v>
                </c:pt>
                <c:pt idx="9">
                  <c:v>-4</c:v>
                </c:pt>
                <c:pt idx="10">
                  <c:v>-7</c:v>
                </c:pt>
                <c:pt idx="11">
                  <c:v>-10</c:v>
                </c:pt>
                <c:pt idx="12">
                  <c:v>-24</c:v>
                </c:pt>
                <c:pt idx="13">
                  <c:v>-10</c:v>
                </c:pt>
                <c:pt idx="14">
                  <c:v>-16</c:v>
                </c:pt>
                <c:pt idx="15">
                  <c:v>-31</c:v>
                </c:pt>
                <c:pt idx="16">
                  <c:v>-34</c:v>
                </c:pt>
                <c:pt idx="17">
                  <c:v>-15</c:v>
                </c:pt>
                <c:pt idx="18">
                  <c:v>-7</c:v>
                </c:pt>
                <c:pt idx="19">
                  <c:v>-6</c:v>
                </c:pt>
                <c:pt idx="20">
                  <c:v>-11</c:v>
                </c:pt>
                <c:pt idx="21">
                  <c:v>-10</c:v>
                </c:pt>
                <c:pt idx="22">
                  <c:v>-48</c:v>
                </c:pt>
                <c:pt idx="23">
                  <c:v>-25</c:v>
                </c:pt>
                <c:pt idx="24">
                  <c:v>-15</c:v>
                </c:pt>
                <c:pt idx="25">
                  <c:v>-21</c:v>
                </c:pt>
                <c:pt idx="26">
                  <c:v>-12</c:v>
                </c:pt>
                <c:pt idx="27">
                  <c:v>-8</c:v>
                </c:pt>
                <c:pt idx="28">
                  <c:v>-8</c:v>
                </c:pt>
                <c:pt idx="29">
                  <c:v>-14</c:v>
                </c:pt>
                <c:pt idx="30">
                  <c:v>-13</c:v>
                </c:pt>
                <c:pt idx="31">
                  <c:v>-2</c:v>
                </c:pt>
                <c:pt idx="32">
                  <c:v>-18</c:v>
                </c:pt>
                <c:pt idx="33">
                  <c:v>-6</c:v>
                </c:pt>
                <c:pt idx="34">
                  <c:v>-33</c:v>
                </c:pt>
                <c:pt idx="35">
                  <c:v>-5</c:v>
                </c:pt>
                <c:pt idx="36">
                  <c:v>-23</c:v>
                </c:pt>
                <c:pt idx="37">
                  <c:v>-10</c:v>
                </c:pt>
                <c:pt idx="38">
                  <c:v>-9</c:v>
                </c:pt>
                <c:pt idx="39">
                  <c:v>-17</c:v>
                </c:pt>
                <c:pt idx="40">
                  <c:v>-8</c:v>
                </c:pt>
              </c:numCache>
            </c:numRef>
          </c:val>
          <c:smooth val="0"/>
          <c:extLst>
            <c:ext xmlns:c16="http://schemas.microsoft.com/office/drawing/2014/chart" uri="{C3380CC4-5D6E-409C-BE32-E72D297353CC}">
              <c16:uniqueId val="{00000001-8446-4667-8F12-5680A8009153}"/>
            </c:ext>
          </c:extLst>
        </c:ser>
        <c:dLbls>
          <c:showLegendKey val="0"/>
          <c:showVal val="0"/>
          <c:showCatName val="0"/>
          <c:showSerName val="0"/>
          <c:showPercent val="0"/>
          <c:showBubbleSize val="0"/>
        </c:dLbls>
        <c:marker val="1"/>
        <c:smooth val="0"/>
        <c:axId val="1294838672"/>
        <c:axId val="1294842992"/>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Column1</c:v>
                      </c:pt>
                    </c:strCache>
                  </c:strRef>
                </c:tx>
                <c:spPr>
                  <a:ln w="28575" cap="rnd">
                    <a:solidFill>
                      <a:schemeClr val="accent3"/>
                    </a:solidFill>
                    <a:round/>
                  </a:ln>
                  <a:effectLst/>
                </c:spPr>
                <c:marker>
                  <c:symbol val="none"/>
                </c:marker>
                <c:cat>
                  <c:numRef>
                    <c:extLst>
                      <c:ext uri="{02D57815-91ED-43cb-92C2-25804820EDAC}">
                        <c15:formulaRef>
                          <c15:sqref>Sheet1!$A$8:$A$48</c15:sqref>
                        </c15:formulaRef>
                      </c:ext>
                    </c:extLst>
                    <c:numCache>
                      <c:formatCode>General</c:formatCode>
                      <c:ptCount val="41"/>
                      <c:pt idx="0">
                        <c:v>1986</c:v>
                      </c:pt>
                      <c:pt idx="1">
                        <c:v>1987</c:v>
                      </c:pt>
                      <c:pt idx="2">
                        <c:v>1988</c:v>
                      </c:pt>
                      <c:pt idx="3">
                        <c:v>1989</c:v>
                      </c:pt>
                      <c:pt idx="4">
                        <c:v>1990</c:v>
                      </c:pt>
                      <c:pt idx="5">
                        <c:v>1991</c:v>
                      </c:pt>
                      <c:pt idx="6">
                        <c:v>1992</c:v>
                      </c:pt>
                      <c:pt idx="7">
                        <c:v>1993</c:v>
                      </c:pt>
                      <c:pt idx="8">
                        <c:v>1994</c:v>
                      </c:pt>
                      <c:pt idx="9">
                        <c:v>1995</c:v>
                      </c:pt>
                      <c:pt idx="10">
                        <c:v>1996</c:v>
                      </c:pt>
                      <c:pt idx="11">
                        <c:v>1997</c:v>
                      </c:pt>
                      <c:pt idx="12">
                        <c:v>1998</c:v>
                      </c:pt>
                      <c:pt idx="13">
                        <c:v>1999</c:v>
                      </c:pt>
                      <c:pt idx="14">
                        <c:v>2000</c:v>
                      </c:pt>
                      <c:pt idx="15">
                        <c:v>2001</c:v>
                      </c:pt>
                      <c:pt idx="16">
                        <c:v>2002</c:v>
                      </c:pt>
                      <c:pt idx="17">
                        <c:v>2003</c:v>
                      </c:pt>
                      <c:pt idx="18">
                        <c:v>2004</c:v>
                      </c:pt>
                      <c:pt idx="19">
                        <c:v>2005</c:v>
                      </c:pt>
                      <c:pt idx="20">
                        <c:v>2006</c:v>
                      </c:pt>
                      <c:pt idx="21">
                        <c:v>2007</c:v>
                      </c:pt>
                      <c:pt idx="22">
                        <c:v>2008</c:v>
                      </c:pt>
                      <c:pt idx="23">
                        <c:v>2009</c:v>
                      </c:pt>
                      <c:pt idx="24">
                        <c:v>2010</c:v>
                      </c:pt>
                      <c:pt idx="25">
                        <c:v>2011</c:v>
                      </c:pt>
                      <c:pt idx="26">
                        <c:v>2012</c:v>
                      </c:pt>
                      <c:pt idx="27">
                        <c:v>2013</c:v>
                      </c:pt>
                      <c:pt idx="28">
                        <c:v>2014</c:v>
                      </c:pt>
                      <c:pt idx="29">
                        <c:v>2015</c:v>
                      </c:pt>
                      <c:pt idx="30">
                        <c:v>2016</c:v>
                      </c:pt>
                      <c:pt idx="31">
                        <c:v>2017</c:v>
                      </c:pt>
                      <c:pt idx="32">
                        <c:v>2018</c:v>
                      </c:pt>
                      <c:pt idx="33">
                        <c:v>2019</c:v>
                      </c:pt>
                      <c:pt idx="34">
                        <c:v>2020</c:v>
                      </c:pt>
                      <c:pt idx="35">
                        <c:v>2021</c:v>
                      </c:pt>
                      <c:pt idx="36">
                        <c:v>2022</c:v>
                      </c:pt>
                      <c:pt idx="37">
                        <c:v>2023</c:v>
                      </c:pt>
                      <c:pt idx="38">
                        <c:v>2024</c:v>
                      </c:pt>
                      <c:pt idx="39">
                        <c:v>2025</c:v>
                      </c:pt>
                    </c:numCache>
                  </c:numRef>
                </c:cat>
                <c:val>
                  <c:numRef>
                    <c:extLst>
                      <c:ext uri="{02D57815-91ED-43cb-92C2-25804820EDAC}">
                        <c15:formulaRef>
                          <c15:sqref>Sheet1!$D$8:$D$48</c15:sqref>
                        </c15:formulaRef>
                      </c:ext>
                    </c:extLst>
                    <c:numCache>
                      <c:formatCode>General</c:formatCode>
                      <c:ptCount val="41"/>
                    </c:numCache>
                  </c:numRef>
                </c:val>
                <c:smooth val="0"/>
                <c:extLst>
                  <c:ext xmlns:c16="http://schemas.microsoft.com/office/drawing/2014/chart" uri="{C3380CC4-5D6E-409C-BE32-E72D297353CC}">
                    <c16:uniqueId val="{00000002-8446-4667-8F12-5680A8009153}"/>
                  </c:ext>
                </c:extLst>
              </c15:ser>
            </c15:filteredLineSeries>
          </c:ext>
        </c:extLst>
      </c:lineChart>
      <c:catAx>
        <c:axId val="129483867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4842992"/>
        <c:crosses val="autoZero"/>
        <c:auto val="1"/>
        <c:lblAlgn val="ctr"/>
        <c:lblOffset val="100"/>
        <c:noMultiLvlLbl val="0"/>
      </c:catAx>
      <c:valAx>
        <c:axId val="129484299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483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118089232240247E-2"/>
          <c:y val="1.8941652048310813E-2"/>
          <c:w val="0.93731341296321957"/>
          <c:h val="0.86142991834132387"/>
        </c:manualLayout>
      </c:layout>
      <c:barChart>
        <c:barDir val="col"/>
        <c:grouping val="stacked"/>
        <c:varyColors val="0"/>
        <c:ser>
          <c:idx val="0"/>
          <c:order val="0"/>
          <c:spPr>
            <a:solidFill>
              <a:schemeClr val="accent1"/>
            </a:solidFill>
            <a:ln w="3175">
              <a:solidFill>
                <a:schemeClr val="accent6"/>
              </a:solidFill>
            </a:ln>
            <a:scene3d>
              <a:camera prst="orthographicFront"/>
              <a:lightRig rig="threePt" dir="t"/>
            </a:scene3d>
            <a:sp3d/>
          </c:spPr>
          <c:invertIfNegative val="0"/>
          <c:dPt>
            <c:idx val="0"/>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01-F774-462F-AFE5-D3C22E3F6FB3}"/>
              </c:ext>
            </c:extLst>
          </c:dPt>
          <c:dPt>
            <c:idx val="1"/>
            <c:invertIfNegative val="0"/>
            <c:bubble3D val="0"/>
            <c:spPr>
              <a:solidFill>
                <a:schemeClr val="accent4">
                  <a:alpha val="80000"/>
                </a:schemeClr>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03-F774-462F-AFE5-D3C22E3F6FB3}"/>
              </c:ext>
            </c:extLst>
          </c:dPt>
          <c:dPt>
            <c:idx val="2"/>
            <c:invertIfNegative val="0"/>
            <c:bubble3D val="0"/>
            <c:extLst>
              <c:ext xmlns:c16="http://schemas.microsoft.com/office/drawing/2014/chart" uri="{C3380CC4-5D6E-409C-BE32-E72D297353CC}">
                <c16:uniqueId val="{00000004-F774-462F-AFE5-D3C22E3F6FB3}"/>
              </c:ext>
            </c:extLst>
          </c:dPt>
          <c:dPt>
            <c:idx val="4"/>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06-F774-462F-AFE5-D3C22E3F6FB3}"/>
              </c:ext>
            </c:extLst>
          </c:dPt>
          <c:dPt>
            <c:idx val="5"/>
            <c:invertIfNegative val="0"/>
            <c:bubble3D val="0"/>
            <c:spPr>
              <a:solidFill>
                <a:schemeClr val="accent4">
                  <a:alpha val="80000"/>
                </a:schemeClr>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08-F774-462F-AFE5-D3C22E3F6FB3}"/>
              </c:ext>
            </c:extLst>
          </c:dPt>
          <c:dPt>
            <c:idx val="6"/>
            <c:invertIfNegative val="0"/>
            <c:bubble3D val="0"/>
            <c:extLst>
              <c:ext xmlns:c16="http://schemas.microsoft.com/office/drawing/2014/chart" uri="{C3380CC4-5D6E-409C-BE32-E72D297353CC}">
                <c16:uniqueId val="{00000009-F774-462F-AFE5-D3C22E3F6FB3}"/>
              </c:ext>
            </c:extLst>
          </c:dPt>
          <c:dPt>
            <c:idx val="8"/>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0B-F774-462F-AFE5-D3C22E3F6FB3}"/>
              </c:ext>
            </c:extLst>
          </c:dPt>
          <c:dPt>
            <c:idx val="9"/>
            <c:invertIfNegative val="0"/>
            <c:bubble3D val="0"/>
            <c:spPr>
              <a:noFill/>
              <a:ln w="3175">
                <a:noFill/>
              </a:ln>
              <a:scene3d>
                <a:camera prst="orthographicFront"/>
                <a:lightRig rig="threePt" dir="t"/>
              </a:scene3d>
              <a:sp3d/>
            </c:spPr>
            <c:extLst>
              <c:ext xmlns:c16="http://schemas.microsoft.com/office/drawing/2014/chart" uri="{C3380CC4-5D6E-409C-BE32-E72D297353CC}">
                <c16:uniqueId val="{0000000D-F774-462F-AFE5-D3C22E3F6FB3}"/>
              </c:ext>
            </c:extLst>
          </c:dPt>
          <c:dPt>
            <c:idx val="10"/>
            <c:invertIfNegative val="0"/>
            <c:bubble3D val="0"/>
            <c:spPr>
              <a:noFill/>
              <a:ln w="3175">
                <a:noFill/>
              </a:ln>
              <a:scene3d>
                <a:camera prst="orthographicFront"/>
                <a:lightRig rig="threePt" dir="t"/>
              </a:scene3d>
              <a:sp3d/>
            </c:spPr>
            <c:extLst>
              <c:ext xmlns:c16="http://schemas.microsoft.com/office/drawing/2014/chart" uri="{C3380CC4-5D6E-409C-BE32-E72D297353CC}">
                <c16:uniqueId val="{0000000F-F774-462F-AFE5-D3C22E3F6FB3}"/>
              </c:ext>
            </c:extLst>
          </c:dPt>
          <c:dPt>
            <c:idx val="11"/>
            <c:invertIfNegative val="0"/>
            <c:bubble3D val="0"/>
            <c:extLst>
              <c:ext xmlns:c16="http://schemas.microsoft.com/office/drawing/2014/chart" uri="{C3380CC4-5D6E-409C-BE32-E72D297353CC}">
                <c16:uniqueId val="{00000010-F774-462F-AFE5-D3C22E3F6FB3}"/>
              </c:ext>
            </c:extLst>
          </c:dPt>
          <c:dPt>
            <c:idx val="12"/>
            <c:invertIfNegative val="0"/>
            <c:bubble3D val="0"/>
            <c:spPr>
              <a:noFill/>
              <a:ln w="3175">
                <a:noFill/>
              </a:ln>
              <a:scene3d>
                <a:camera prst="orthographicFront"/>
                <a:lightRig rig="threePt" dir="t"/>
              </a:scene3d>
              <a:sp3d/>
            </c:spPr>
            <c:extLst>
              <c:ext xmlns:c16="http://schemas.microsoft.com/office/drawing/2014/chart" uri="{C3380CC4-5D6E-409C-BE32-E72D297353CC}">
                <c16:uniqueId val="{00000012-F774-462F-AFE5-D3C22E3F6FB3}"/>
              </c:ext>
            </c:extLst>
          </c:dPt>
          <c:dPt>
            <c:idx val="13"/>
            <c:invertIfNegative val="0"/>
            <c:bubble3D val="0"/>
            <c:spPr>
              <a:noFill/>
              <a:ln w="3175">
                <a:noFill/>
              </a:ln>
              <a:scene3d>
                <a:camera prst="orthographicFront"/>
                <a:lightRig rig="threePt" dir="t"/>
              </a:scene3d>
              <a:sp3d/>
            </c:spPr>
            <c:extLst>
              <c:ext xmlns:c16="http://schemas.microsoft.com/office/drawing/2014/chart" uri="{C3380CC4-5D6E-409C-BE32-E72D297353CC}">
                <c16:uniqueId val="{00000014-F774-462F-AFE5-D3C22E3F6FB3}"/>
              </c:ext>
            </c:extLst>
          </c:dPt>
          <c:dPt>
            <c:idx val="14"/>
            <c:invertIfNegative val="0"/>
            <c:bubble3D val="0"/>
            <c:spPr>
              <a:noFill/>
              <a:ln w="3175">
                <a:noFill/>
              </a:ln>
              <a:scene3d>
                <a:camera prst="orthographicFront"/>
                <a:lightRig rig="threePt" dir="t"/>
              </a:scene3d>
              <a:sp3d/>
            </c:spPr>
            <c:extLst>
              <c:ext xmlns:c16="http://schemas.microsoft.com/office/drawing/2014/chart" uri="{C3380CC4-5D6E-409C-BE32-E72D297353CC}">
                <c16:uniqueId val="{00000016-F774-462F-AFE5-D3C22E3F6FB3}"/>
              </c:ext>
            </c:extLst>
          </c:dPt>
          <c:dLbls>
            <c:dLbl>
              <c:idx val="0"/>
              <c:layout>
                <c:manualLayout>
                  <c:x val="0"/>
                  <c:y val="-0.24302641389818425"/>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774-462F-AFE5-D3C22E3F6FB3}"/>
                </c:ext>
              </c:extLst>
            </c:dLbl>
            <c:dLbl>
              <c:idx val="1"/>
              <c:layout>
                <c:manualLayout>
                  <c:x val="0"/>
                  <c:y val="-0.2115759368054780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774-462F-AFE5-D3C22E3F6FB3}"/>
                </c:ext>
              </c:extLst>
            </c:dLbl>
            <c:dLbl>
              <c:idx val="2"/>
              <c:layout>
                <c:manualLayout>
                  <c:x val="0"/>
                  <c:y val="-0.2087168025243229"/>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774-462F-AFE5-D3C22E3F6FB3}"/>
                </c:ext>
              </c:extLst>
            </c:dLbl>
            <c:dLbl>
              <c:idx val="4"/>
              <c:layout>
                <c:manualLayout>
                  <c:x val="0"/>
                  <c:y val="-0.1400975797766003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774-462F-AFE5-D3C22E3F6FB3}"/>
                </c:ext>
              </c:extLst>
            </c:dLbl>
            <c:dLbl>
              <c:idx val="5"/>
              <c:layout>
                <c:manualLayout>
                  <c:x val="-5.0744142640680055E-17"/>
                  <c:y val="-0.13152017693313497"/>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F774-462F-AFE5-D3C22E3F6FB3}"/>
                </c:ext>
              </c:extLst>
            </c:dLbl>
            <c:dLbl>
              <c:idx val="6"/>
              <c:layout>
                <c:manualLayout>
                  <c:x val="-9.6876777412819096E-17"/>
                  <c:y val="-4.7175490510375728E-2"/>
                </c:manualLayout>
              </c:layout>
              <c:spPr>
                <a:noFill/>
                <a:ln>
                  <a:noFill/>
                </a:ln>
                <a:effectLst/>
              </c:spPr>
              <c:txPr>
                <a:bodyPr wrap="square" lIns="0" tIns="0" rIns="0" bIns="0" anchor="ctr">
                  <a:noAutofit/>
                </a:bodyPr>
                <a:lstStyle/>
                <a:p>
                  <a:pPr>
                    <a:defRPr sz="1200" b="1"/>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3.1830526232134976E-2"/>
                      <c:h val="4.6830818495852237E-2"/>
                    </c:manualLayout>
                  </c15:layout>
                </c:ext>
                <c:ext xmlns:c16="http://schemas.microsoft.com/office/drawing/2014/chart" uri="{C3380CC4-5D6E-409C-BE32-E72D297353CC}">
                  <c16:uniqueId val="{00000009-F774-462F-AFE5-D3C22E3F6FB3}"/>
                </c:ext>
              </c:extLst>
            </c:dLbl>
            <c:dLbl>
              <c:idx val="8"/>
              <c:layout>
                <c:manualLayout>
                  <c:x val="-1.0148828528136011E-16"/>
                  <c:y val="-0.10292883412158389"/>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F774-462F-AFE5-D3C22E3F6FB3}"/>
                </c:ext>
              </c:extLst>
            </c:dLbl>
            <c:dLbl>
              <c:idx val="9"/>
              <c:layout>
                <c:manualLayout>
                  <c:x val="-1.9815933383512895E-3"/>
                  <c:y val="2.5732095966054091E-2"/>
                </c:manualLayout>
              </c:layout>
              <c:spPr>
                <a:noFill/>
                <a:ln>
                  <a:noFill/>
                </a:ln>
                <a:effectLst/>
              </c:spPr>
              <c:txPr>
                <a:bodyPr wrap="square" lIns="0" tIns="0" rIns="0" bIns="0" anchor="ctr">
                  <a:noAutofit/>
                </a:bodyPr>
                <a:lstStyle/>
                <a:p>
                  <a:pPr>
                    <a:defRPr sz="1200" b="1"/>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manualLayout>
                      <c:w val="2.7867339555432396E-2"/>
                      <c:h val="4.9689952777007329E-2"/>
                    </c:manualLayout>
                  </c15:layout>
                </c:ext>
                <c:ext xmlns:c16="http://schemas.microsoft.com/office/drawing/2014/chart" uri="{C3380CC4-5D6E-409C-BE32-E72D297353CC}">
                  <c16:uniqueId val="{0000000D-F774-462F-AFE5-D3C22E3F6FB3}"/>
                </c:ext>
              </c:extLst>
            </c:dLbl>
            <c:dLbl>
              <c:idx val="10"/>
              <c:layout>
                <c:manualLayout>
                  <c:x val="0"/>
                  <c:y val="3.145047709270608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F774-462F-AFE5-D3C22E3F6FB3}"/>
                </c:ext>
              </c:extLst>
            </c:dLbl>
            <c:dLbl>
              <c:idx val="12"/>
              <c:layout>
                <c:manualLayout>
                  <c:x val="0"/>
                  <c:y val="3.145047709270608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2-F774-462F-AFE5-D3C22E3F6FB3}"/>
                </c:ext>
              </c:extLst>
            </c:dLbl>
            <c:dLbl>
              <c:idx val="13"/>
              <c:layout>
                <c:manualLayout>
                  <c:x val="0"/>
                  <c:y val="2.85913428115509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F774-462F-AFE5-D3C22E3F6FB3}"/>
                </c:ext>
              </c:extLst>
            </c:dLbl>
            <c:dLbl>
              <c:idx val="14"/>
              <c:layout>
                <c:manualLayout>
                  <c:x val="0"/>
                  <c:y val="4.002787993617151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6-F774-462F-AFE5-D3C22E3F6FB3}"/>
                </c:ext>
              </c:extLst>
            </c:dLbl>
            <c:spPr>
              <a:noFill/>
              <a:ln>
                <a:noFill/>
              </a:ln>
              <a:effectLst/>
            </c:spPr>
            <c:txPr>
              <a:bodyPr wrap="square" lIns="0" tIns="0" rIns="0" bIns="0" anchor="ctr">
                <a:spAutoFit/>
              </a:bodyPr>
              <a:lstStyle/>
              <a:p>
                <a:pPr>
                  <a:defRPr sz="1200"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0"/>
              </c:ext>
            </c:extLst>
          </c:dLbls>
          <c:cat>
            <c:strRef>
              <c:f>Sheet1!$E$5:$R$5</c:f>
              <c:strCache>
                <c:ptCount val="14"/>
                <c:pt idx="1">
                  <c:v>I - Yr Rolling</c:v>
                </c:pt>
                <c:pt idx="5">
                  <c:v>5 - Yr Rolling</c:v>
                </c:pt>
                <c:pt idx="9">
                  <c:v>10 - Yr Rolling</c:v>
                </c:pt>
                <c:pt idx="13">
                  <c:v>20 - Yr Rolling</c:v>
                </c:pt>
              </c:strCache>
            </c:strRef>
          </c:cat>
          <c:val>
            <c:numRef>
              <c:f>Sheet1!$C$6:$Q$6</c:f>
              <c:numCache>
                <c:formatCode>General</c:formatCode>
                <c:ptCount val="15"/>
                <c:pt idx="0">
                  <c:v>61</c:v>
                </c:pt>
                <c:pt idx="1">
                  <c:v>48</c:v>
                </c:pt>
                <c:pt idx="2">
                  <c:v>49</c:v>
                </c:pt>
                <c:pt idx="4">
                  <c:v>30</c:v>
                </c:pt>
                <c:pt idx="5">
                  <c:v>24</c:v>
                </c:pt>
                <c:pt idx="6">
                  <c:v>-1</c:v>
                </c:pt>
                <c:pt idx="8">
                  <c:v>21</c:v>
                </c:pt>
                <c:pt idx="9">
                  <c:v>0</c:v>
                </c:pt>
                <c:pt idx="10">
                  <c:v>1</c:v>
                </c:pt>
                <c:pt idx="12">
                  <c:v>4</c:v>
                </c:pt>
                <c:pt idx="13">
                  <c:v>1</c:v>
                </c:pt>
                <c:pt idx="14">
                  <c:v>4</c:v>
                </c:pt>
              </c:numCache>
            </c:numRef>
          </c:val>
          <c:extLst>
            <c:ext xmlns:c16="http://schemas.microsoft.com/office/drawing/2014/chart" uri="{C3380CC4-5D6E-409C-BE32-E72D297353CC}">
              <c16:uniqueId val="{00000017-F774-462F-AFE5-D3C22E3F6FB3}"/>
            </c:ext>
          </c:extLst>
        </c:ser>
        <c:ser>
          <c:idx val="1"/>
          <c:order val="1"/>
          <c:spPr>
            <a:solidFill>
              <a:schemeClr val="accent1"/>
            </a:solidFill>
            <a:ln w="3175">
              <a:solidFill>
                <a:schemeClr val="accent6"/>
              </a:solidFill>
            </a:ln>
            <a:scene3d>
              <a:camera prst="orthographicFront"/>
              <a:lightRig rig="threePt" dir="t"/>
            </a:scene3d>
            <a:sp3d/>
          </c:spPr>
          <c:invertIfNegative val="0"/>
          <c:dPt>
            <c:idx val="0"/>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19-F774-462F-AFE5-D3C22E3F6FB3}"/>
              </c:ext>
            </c:extLst>
          </c:dPt>
          <c:dPt>
            <c:idx val="1"/>
            <c:invertIfNegative val="0"/>
            <c:bubble3D val="0"/>
            <c:spPr>
              <a:solidFill>
                <a:schemeClr val="accent4">
                  <a:alpha val="80000"/>
                </a:schemeClr>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1B-F774-462F-AFE5-D3C22E3F6FB3}"/>
              </c:ext>
            </c:extLst>
          </c:dPt>
          <c:dPt>
            <c:idx val="2"/>
            <c:invertIfNegative val="0"/>
            <c:bubble3D val="0"/>
            <c:extLst>
              <c:ext xmlns:c16="http://schemas.microsoft.com/office/drawing/2014/chart" uri="{C3380CC4-5D6E-409C-BE32-E72D297353CC}">
                <c16:uniqueId val="{0000001C-F774-462F-AFE5-D3C22E3F6FB3}"/>
              </c:ext>
            </c:extLst>
          </c:dPt>
          <c:dPt>
            <c:idx val="4"/>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1E-F774-462F-AFE5-D3C22E3F6FB3}"/>
              </c:ext>
            </c:extLst>
          </c:dPt>
          <c:dPt>
            <c:idx val="5"/>
            <c:invertIfNegative val="0"/>
            <c:bubble3D val="0"/>
            <c:spPr>
              <a:solidFill>
                <a:schemeClr val="accent4">
                  <a:alpha val="80000"/>
                </a:schemeClr>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20-F774-462F-AFE5-D3C22E3F6FB3}"/>
              </c:ext>
            </c:extLst>
          </c:dPt>
          <c:dPt>
            <c:idx val="6"/>
            <c:invertIfNegative val="0"/>
            <c:bubble3D val="0"/>
            <c:extLst>
              <c:ext xmlns:c16="http://schemas.microsoft.com/office/drawing/2014/chart" uri="{C3380CC4-5D6E-409C-BE32-E72D297353CC}">
                <c16:uniqueId val="{00000021-F774-462F-AFE5-D3C22E3F6FB3}"/>
              </c:ext>
            </c:extLst>
          </c:dPt>
          <c:dPt>
            <c:idx val="8"/>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23-F774-462F-AFE5-D3C22E3F6FB3}"/>
              </c:ext>
            </c:extLst>
          </c:dPt>
          <c:dPt>
            <c:idx val="9"/>
            <c:invertIfNegative val="0"/>
            <c:bubble3D val="0"/>
            <c:spPr>
              <a:solidFill>
                <a:srgbClr val="EDE7D5"/>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25-F774-462F-AFE5-D3C22E3F6FB3}"/>
              </c:ext>
            </c:extLst>
          </c:dPt>
          <c:dPt>
            <c:idx val="10"/>
            <c:invertIfNegative val="0"/>
            <c:bubble3D val="0"/>
            <c:extLst>
              <c:ext xmlns:c16="http://schemas.microsoft.com/office/drawing/2014/chart" uri="{C3380CC4-5D6E-409C-BE32-E72D297353CC}">
                <c16:uniqueId val="{00000026-F774-462F-AFE5-D3C22E3F6FB3}"/>
              </c:ext>
            </c:extLst>
          </c:dPt>
          <c:dPt>
            <c:idx val="12"/>
            <c:invertIfNegative val="0"/>
            <c:bubble3D val="0"/>
            <c:spPr>
              <a:solidFill>
                <a:schemeClr val="tx1"/>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28-F774-462F-AFE5-D3C22E3F6FB3}"/>
              </c:ext>
            </c:extLst>
          </c:dPt>
          <c:dPt>
            <c:idx val="13"/>
            <c:invertIfNegative val="0"/>
            <c:bubble3D val="0"/>
            <c:spPr>
              <a:solidFill>
                <a:schemeClr val="accent4">
                  <a:alpha val="80000"/>
                </a:schemeClr>
              </a:solidFill>
              <a:ln w="3175">
                <a:solidFill>
                  <a:schemeClr val="accent6"/>
                </a:solidFill>
              </a:ln>
              <a:scene3d>
                <a:camera prst="orthographicFront"/>
                <a:lightRig rig="threePt" dir="t"/>
              </a:scene3d>
              <a:sp3d/>
            </c:spPr>
            <c:extLst>
              <c:ext xmlns:c16="http://schemas.microsoft.com/office/drawing/2014/chart" uri="{C3380CC4-5D6E-409C-BE32-E72D297353CC}">
                <c16:uniqueId val="{0000002A-F774-462F-AFE5-D3C22E3F6FB3}"/>
              </c:ext>
            </c:extLst>
          </c:dPt>
          <c:dPt>
            <c:idx val="14"/>
            <c:invertIfNegative val="0"/>
            <c:bubble3D val="0"/>
            <c:extLst>
              <c:ext xmlns:c16="http://schemas.microsoft.com/office/drawing/2014/chart" uri="{C3380CC4-5D6E-409C-BE32-E72D297353CC}">
                <c16:uniqueId val="{0000002B-F774-462F-AFE5-D3C22E3F6FB3}"/>
              </c:ext>
            </c:extLst>
          </c:dPt>
          <c:dLbls>
            <c:dLbl>
              <c:idx val="0"/>
              <c:layout>
                <c:manualLayout>
                  <c:x val="0"/>
                  <c:y val="-0.174407191150461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9-F774-462F-AFE5-D3C22E3F6FB3}"/>
                </c:ext>
              </c:extLst>
            </c:dLbl>
            <c:dLbl>
              <c:idx val="1"/>
              <c:layout>
                <c:manualLayout>
                  <c:x val="-2.4219194353204774E-17"/>
                  <c:y val="-0.10864687755521056"/>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F774-462F-AFE5-D3C22E3F6FB3}"/>
                </c:ext>
              </c:extLst>
            </c:dLbl>
            <c:dLbl>
              <c:idx val="2"/>
              <c:layout>
                <c:manualLayout>
                  <c:x val="0"/>
                  <c:y val="-0.1143653712462043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C-F774-462F-AFE5-D3C22E3F6FB3}"/>
                </c:ext>
              </c:extLst>
            </c:dLbl>
            <c:dLbl>
              <c:idx val="4"/>
              <c:layout>
                <c:manualLayout>
                  <c:x val="-5.0744142640680055E-17"/>
                  <c:y val="-5.146441706079194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E-F774-462F-AFE5-D3C22E3F6FB3}"/>
                </c:ext>
              </c:extLst>
            </c:dLbl>
            <c:dLbl>
              <c:idx val="5"/>
              <c:layout>
                <c:manualLayout>
                  <c:x val="0"/>
                  <c:y val="-4.574614849848162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F774-462F-AFE5-D3C22E3F6FB3}"/>
                </c:ext>
              </c:extLst>
            </c:dLbl>
            <c:dLbl>
              <c:idx val="6"/>
              <c:layout>
                <c:manualLayout>
                  <c:x val="1.3210622255675263E-3"/>
                  <c:y val="-0.11722450552735944"/>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F774-462F-AFE5-D3C22E3F6FB3}"/>
                </c:ext>
              </c:extLst>
            </c:dLbl>
            <c:dLbl>
              <c:idx val="8"/>
              <c:layout>
                <c:manualLayout>
                  <c:x val="0"/>
                  <c:y val="-4.5746148498481624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F774-462F-AFE5-D3C22E3F6FB3}"/>
                </c:ext>
              </c:extLst>
            </c:dLbl>
            <c:dLbl>
              <c:idx val="9"/>
              <c:layout>
                <c:manualLayout>
                  <c:x val="0"/>
                  <c:y val="-8.577402843465324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F774-462F-AFE5-D3C22E3F6FB3}"/>
                </c:ext>
              </c:extLst>
            </c:dLbl>
            <c:dLbl>
              <c:idx val="10"/>
              <c:layout>
                <c:manualLayout>
                  <c:x val="0"/>
                  <c:y val="-9.4351431278118625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F774-462F-AFE5-D3C22E3F6FB3}"/>
                </c:ext>
              </c:extLst>
            </c:dLbl>
            <c:dLbl>
              <c:idx val="12"/>
              <c:layout>
                <c:manualLayout>
                  <c:x val="0"/>
                  <c:y val="-9.149229699696351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F774-462F-AFE5-D3C22E3F6FB3}"/>
                </c:ext>
              </c:extLst>
            </c:dLbl>
            <c:dLbl>
              <c:idx val="13"/>
              <c:layout>
                <c:manualLayout>
                  <c:x val="1.0148828528136011E-16"/>
                  <c:y val="-7.719662559118792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A-F774-462F-AFE5-D3C22E3F6FB3}"/>
                </c:ext>
              </c:extLst>
            </c:dLbl>
            <c:dLbl>
              <c:idx val="14"/>
              <c:layout>
                <c:manualLayout>
                  <c:x val="-2.0297657056272022E-16"/>
                  <c:y val="-8.005575987234307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B-F774-462F-AFE5-D3C22E3F6FB3}"/>
                </c:ext>
              </c:extLst>
            </c:dLbl>
            <c:spPr>
              <a:noFill/>
              <a:ln>
                <a:noFill/>
              </a:ln>
              <a:effectLst/>
            </c:spPr>
            <c:txPr>
              <a:bodyPr wrap="square" lIns="38100" tIns="19050" rIns="38100" bIns="19050" anchor="ctr">
                <a:spAutoFit/>
              </a:bodyPr>
              <a:lstStyle/>
              <a:p>
                <a:pPr>
                  <a:defRPr sz="1200" b="1"/>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Sheet1!$E$5:$R$5</c:f>
              <c:strCache>
                <c:ptCount val="14"/>
                <c:pt idx="1">
                  <c:v>I - Yr Rolling</c:v>
                </c:pt>
                <c:pt idx="5">
                  <c:v>5 - Yr Rolling</c:v>
                </c:pt>
                <c:pt idx="9">
                  <c:v>10 - Yr Rolling</c:v>
                </c:pt>
                <c:pt idx="13">
                  <c:v>20 - Yr Rolling</c:v>
                </c:pt>
              </c:strCache>
            </c:strRef>
          </c:cat>
          <c:val>
            <c:numRef>
              <c:f>Sheet1!$C$7:$Q$7</c:f>
              <c:numCache>
                <c:formatCode>General</c:formatCode>
                <c:ptCount val="15"/>
                <c:pt idx="0">
                  <c:v>-43</c:v>
                </c:pt>
                <c:pt idx="1">
                  <c:v>-23</c:v>
                </c:pt>
                <c:pt idx="2">
                  <c:v>-24</c:v>
                </c:pt>
                <c:pt idx="4">
                  <c:v>-7</c:v>
                </c:pt>
                <c:pt idx="5">
                  <c:v>-5</c:v>
                </c:pt>
                <c:pt idx="6">
                  <c:v>24</c:v>
                </c:pt>
                <c:pt idx="8">
                  <c:v>-3</c:v>
                </c:pt>
                <c:pt idx="9">
                  <c:v>17</c:v>
                </c:pt>
                <c:pt idx="10">
                  <c:v>17</c:v>
                </c:pt>
                <c:pt idx="12">
                  <c:v>18</c:v>
                </c:pt>
                <c:pt idx="13">
                  <c:v>13</c:v>
                </c:pt>
                <c:pt idx="14">
                  <c:v>15</c:v>
                </c:pt>
              </c:numCache>
            </c:numRef>
          </c:val>
          <c:extLst>
            <c:ext xmlns:c16="http://schemas.microsoft.com/office/drawing/2014/chart" uri="{C3380CC4-5D6E-409C-BE32-E72D297353CC}">
              <c16:uniqueId val="{0000002C-F774-462F-AFE5-D3C22E3F6FB3}"/>
            </c:ext>
          </c:extLst>
        </c:ser>
        <c:dLbls>
          <c:dLblPos val="ctr"/>
          <c:showLegendKey val="0"/>
          <c:showVal val="1"/>
          <c:showCatName val="0"/>
          <c:showSerName val="0"/>
          <c:showPercent val="0"/>
          <c:showBubbleSize val="0"/>
        </c:dLbls>
        <c:gapWidth val="55"/>
        <c:overlap val="100"/>
        <c:axId val="565694984"/>
        <c:axId val="565695376"/>
      </c:barChart>
      <c:catAx>
        <c:axId val="565694984"/>
        <c:scaling>
          <c:orientation val="minMax"/>
        </c:scaling>
        <c:delete val="0"/>
        <c:axPos val="b"/>
        <c:numFmt formatCode="General" sourceLinked="0"/>
        <c:majorTickMark val="none"/>
        <c:minorTickMark val="none"/>
        <c:tickLblPos val="low"/>
        <c:spPr>
          <a:ln>
            <a:solidFill>
              <a:schemeClr val="accent6"/>
            </a:solidFill>
          </a:ln>
        </c:spPr>
        <c:txPr>
          <a:bodyPr rot="0" anchor="ctr" anchorCtr="0"/>
          <a:lstStyle/>
          <a:p>
            <a:pPr>
              <a:defRPr sz="1200"/>
            </a:pPr>
            <a:endParaRPr lang="en-US"/>
          </a:p>
        </c:txPr>
        <c:crossAx val="565695376"/>
        <c:crosses val="autoZero"/>
        <c:auto val="0"/>
        <c:lblAlgn val="r"/>
        <c:lblOffset val="0"/>
        <c:tickLblSkip val="1"/>
        <c:tickMarkSkip val="10"/>
        <c:noMultiLvlLbl val="0"/>
      </c:catAx>
      <c:valAx>
        <c:axId val="565695376"/>
        <c:scaling>
          <c:orientation val="minMax"/>
        </c:scaling>
        <c:delete val="0"/>
        <c:axPos val="l"/>
        <c:majorGridlines>
          <c:spPr>
            <a:ln>
              <a:noFill/>
            </a:ln>
          </c:spPr>
        </c:majorGridlines>
        <c:numFmt formatCode="General" sourceLinked="1"/>
        <c:majorTickMark val="out"/>
        <c:minorTickMark val="none"/>
        <c:tickLblPos val="nextTo"/>
        <c:spPr>
          <a:ln>
            <a:solidFill>
              <a:schemeClr val="accent6"/>
            </a:solidFill>
          </a:ln>
        </c:spPr>
        <c:txPr>
          <a:bodyPr/>
          <a:lstStyle/>
          <a:p>
            <a:pPr>
              <a:defRPr sz="1200"/>
            </a:pPr>
            <a:endParaRPr lang="en-US"/>
          </a:p>
        </c:txPr>
        <c:crossAx val="565694984"/>
        <c:crossesAt val="1"/>
        <c:crossBetween val="between"/>
        <c:majorUnit val="25"/>
      </c:valAx>
      <c:spPr>
        <a:ln>
          <a:solidFill>
            <a:schemeClr val="accent6">
              <a:alpha val="0"/>
            </a:schemeClr>
          </a:solidFill>
        </a:ln>
      </c:spPr>
    </c:plotArea>
    <c:plotVisOnly val="1"/>
    <c:dispBlanksAs val="gap"/>
    <c:showDLblsOverMax val="0"/>
  </c:chart>
  <c:spPr>
    <a:ln>
      <a:solidFill>
        <a:schemeClr val="bg1"/>
      </a:solidFill>
    </a:ln>
  </c:spPr>
  <c:externalData r:id="rId1">
    <c:autoUpdate val="0"/>
  </c:externalData>
  <c:userShapes r:id="rId2"/>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E"/>
              <a:t>S&amp;P 500 Performance from the</a:t>
            </a:r>
            <a:r>
              <a:rPr lang="en-IE" baseline="0"/>
              <a:t> Bottom</a:t>
            </a:r>
            <a:endParaRPr lang="en-IE"/>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IE"/>
        </a:p>
      </c:txPr>
    </c:title>
    <c:autoTitleDeleted val="0"/>
    <c:plotArea>
      <c:layout/>
      <c:barChart>
        <c:barDir val="col"/>
        <c:grouping val="clustered"/>
        <c:varyColors val="0"/>
        <c:ser>
          <c:idx val="0"/>
          <c:order val="0"/>
          <c:tx>
            <c:strRef>
              <c:f>Sheet1!$B$1</c:f>
              <c:strCache>
                <c:ptCount val="1"/>
                <c:pt idx="0">
                  <c:v>Total Decline</c:v>
                </c:pt>
              </c:strCache>
            </c:strRef>
          </c:tx>
          <c:spPr>
            <a:solidFill>
              <a:schemeClr val="accent4">
                <a:lumMod val="75000"/>
              </a:schemeClr>
            </a:solidFill>
            <a:ln>
              <a:noFill/>
            </a:ln>
            <a:effectLst/>
          </c:spPr>
          <c:invertIfNegative val="0"/>
          <c:cat>
            <c:strRef>
              <c:f>Sheet1!$A$2:$A$10</c:f>
              <c:strCache>
                <c:ptCount val="9"/>
                <c:pt idx="0">
                  <c:v>1961-1962</c:v>
                </c:pt>
                <c:pt idx="1">
                  <c:v>1969-1970</c:v>
                </c:pt>
                <c:pt idx="2">
                  <c:v>1973-1974</c:v>
                </c:pt>
                <c:pt idx="3">
                  <c:v>1980-1982</c:v>
                </c:pt>
                <c:pt idx="4">
                  <c:v>1987</c:v>
                </c:pt>
                <c:pt idx="5">
                  <c:v>2000-2002</c:v>
                </c:pt>
                <c:pt idx="6">
                  <c:v>2007-2009</c:v>
                </c:pt>
                <c:pt idx="7">
                  <c:v>Average</c:v>
                </c:pt>
                <c:pt idx="8">
                  <c:v>2022*</c:v>
                </c:pt>
              </c:strCache>
            </c:strRef>
          </c:cat>
          <c:val>
            <c:numRef>
              <c:f>Sheet1!$B$2:$B$10</c:f>
              <c:numCache>
                <c:formatCode>0%</c:formatCode>
                <c:ptCount val="9"/>
                <c:pt idx="0">
                  <c:v>-0.28000000000000003</c:v>
                </c:pt>
                <c:pt idx="1">
                  <c:v>-0.36</c:v>
                </c:pt>
                <c:pt idx="2">
                  <c:v>-0.48</c:v>
                </c:pt>
                <c:pt idx="3">
                  <c:v>-0.27</c:v>
                </c:pt>
                <c:pt idx="4">
                  <c:v>-0.34</c:v>
                </c:pt>
                <c:pt idx="5">
                  <c:v>-0.49</c:v>
                </c:pt>
                <c:pt idx="6">
                  <c:v>-0.56999999999999995</c:v>
                </c:pt>
                <c:pt idx="7">
                  <c:v>-0.4</c:v>
                </c:pt>
                <c:pt idx="8">
                  <c:v>-0.25</c:v>
                </c:pt>
              </c:numCache>
            </c:numRef>
          </c:val>
          <c:extLst>
            <c:ext xmlns:c16="http://schemas.microsoft.com/office/drawing/2014/chart" uri="{C3380CC4-5D6E-409C-BE32-E72D297353CC}">
              <c16:uniqueId val="{00000000-E7AF-48A6-A49E-EA2F0ADD30B9}"/>
            </c:ext>
          </c:extLst>
        </c:ser>
        <c:ser>
          <c:idx val="1"/>
          <c:order val="1"/>
          <c:tx>
            <c:strRef>
              <c:f>Sheet1!$C$1</c:f>
              <c:strCache>
                <c:ptCount val="1"/>
                <c:pt idx="0">
                  <c:v>1 Year Later</c:v>
                </c:pt>
              </c:strCache>
            </c:strRef>
          </c:tx>
          <c:spPr>
            <a:solidFill>
              <a:schemeClr val="accent2"/>
            </a:solidFill>
            <a:ln>
              <a:noFill/>
            </a:ln>
            <a:effectLst/>
          </c:spPr>
          <c:invertIfNegative val="0"/>
          <c:cat>
            <c:strRef>
              <c:f>Sheet1!$A$2:$A$10</c:f>
              <c:strCache>
                <c:ptCount val="9"/>
                <c:pt idx="0">
                  <c:v>1961-1962</c:v>
                </c:pt>
                <c:pt idx="1">
                  <c:v>1969-1970</c:v>
                </c:pt>
                <c:pt idx="2">
                  <c:v>1973-1974</c:v>
                </c:pt>
                <c:pt idx="3">
                  <c:v>1980-1982</c:v>
                </c:pt>
                <c:pt idx="4">
                  <c:v>1987</c:v>
                </c:pt>
                <c:pt idx="5">
                  <c:v>2000-2002</c:v>
                </c:pt>
                <c:pt idx="6">
                  <c:v>2007-2009</c:v>
                </c:pt>
                <c:pt idx="7">
                  <c:v>Average</c:v>
                </c:pt>
                <c:pt idx="8">
                  <c:v>2022*</c:v>
                </c:pt>
              </c:strCache>
            </c:strRef>
          </c:cat>
          <c:val>
            <c:numRef>
              <c:f>Sheet1!$C$2:$C$10</c:f>
              <c:numCache>
                <c:formatCode>0%</c:formatCode>
                <c:ptCount val="9"/>
                <c:pt idx="0">
                  <c:v>0.37</c:v>
                </c:pt>
                <c:pt idx="1">
                  <c:v>0.49</c:v>
                </c:pt>
                <c:pt idx="2">
                  <c:v>0.44</c:v>
                </c:pt>
                <c:pt idx="3">
                  <c:v>0.66</c:v>
                </c:pt>
                <c:pt idx="4">
                  <c:v>0.26</c:v>
                </c:pt>
                <c:pt idx="5">
                  <c:v>0.36</c:v>
                </c:pt>
                <c:pt idx="6">
                  <c:v>0.72</c:v>
                </c:pt>
                <c:pt idx="7">
                  <c:v>0.47</c:v>
                </c:pt>
                <c:pt idx="8">
                  <c:v>0.18</c:v>
                </c:pt>
              </c:numCache>
            </c:numRef>
          </c:val>
          <c:extLst>
            <c:ext xmlns:c16="http://schemas.microsoft.com/office/drawing/2014/chart" uri="{C3380CC4-5D6E-409C-BE32-E72D297353CC}">
              <c16:uniqueId val="{00000001-E7AF-48A6-A49E-EA2F0ADD30B9}"/>
            </c:ext>
          </c:extLst>
        </c:ser>
        <c:ser>
          <c:idx val="2"/>
          <c:order val="2"/>
          <c:tx>
            <c:strRef>
              <c:f>Sheet1!$D$1</c:f>
              <c:strCache>
                <c:ptCount val="1"/>
                <c:pt idx="0">
                  <c:v>2 Years Later</c:v>
                </c:pt>
              </c:strCache>
            </c:strRef>
          </c:tx>
          <c:spPr>
            <a:solidFill>
              <a:schemeClr val="accent3"/>
            </a:solidFill>
            <a:ln>
              <a:noFill/>
            </a:ln>
            <a:effectLst/>
          </c:spPr>
          <c:invertIfNegative val="0"/>
          <c:dPt>
            <c:idx val="8"/>
            <c:invertIfNegative val="0"/>
            <c:bubble3D val="0"/>
            <c:spPr>
              <a:solidFill>
                <a:srgbClr val="5495CF"/>
              </a:solidFill>
              <a:ln>
                <a:noFill/>
              </a:ln>
              <a:effectLst/>
            </c:spPr>
            <c:extLst>
              <c:ext xmlns:c16="http://schemas.microsoft.com/office/drawing/2014/chart" uri="{C3380CC4-5D6E-409C-BE32-E72D297353CC}">
                <c16:uniqueId val="{00000000-2DA0-4E44-B647-7155B1A6B662}"/>
              </c:ext>
            </c:extLst>
          </c:dPt>
          <c:cat>
            <c:strRef>
              <c:f>Sheet1!$A$2:$A$10</c:f>
              <c:strCache>
                <c:ptCount val="9"/>
                <c:pt idx="0">
                  <c:v>1961-1962</c:v>
                </c:pt>
                <c:pt idx="1">
                  <c:v>1969-1970</c:v>
                </c:pt>
                <c:pt idx="2">
                  <c:v>1973-1974</c:v>
                </c:pt>
                <c:pt idx="3">
                  <c:v>1980-1982</c:v>
                </c:pt>
                <c:pt idx="4">
                  <c:v>1987</c:v>
                </c:pt>
                <c:pt idx="5">
                  <c:v>2000-2002</c:v>
                </c:pt>
                <c:pt idx="6">
                  <c:v>2007-2009</c:v>
                </c:pt>
                <c:pt idx="7">
                  <c:v>Average</c:v>
                </c:pt>
                <c:pt idx="8">
                  <c:v>2022*</c:v>
                </c:pt>
              </c:strCache>
            </c:strRef>
          </c:cat>
          <c:val>
            <c:numRef>
              <c:f>Sheet1!$D$2:$D$10</c:f>
              <c:numCache>
                <c:formatCode>0%</c:formatCode>
                <c:ptCount val="9"/>
                <c:pt idx="0">
                  <c:v>0.67</c:v>
                </c:pt>
                <c:pt idx="1">
                  <c:v>0.71</c:v>
                </c:pt>
                <c:pt idx="2">
                  <c:v>0.82</c:v>
                </c:pt>
                <c:pt idx="3">
                  <c:v>0.77</c:v>
                </c:pt>
                <c:pt idx="4">
                  <c:v>0.69</c:v>
                </c:pt>
                <c:pt idx="5">
                  <c:v>0.5</c:v>
                </c:pt>
                <c:pt idx="6">
                  <c:v>1.03</c:v>
                </c:pt>
                <c:pt idx="7">
                  <c:v>0.74</c:v>
                </c:pt>
                <c:pt idx="8" formatCode="0.00%">
                  <c:v>0.63819999999999999</c:v>
                </c:pt>
              </c:numCache>
            </c:numRef>
          </c:val>
          <c:extLst>
            <c:ext xmlns:c16="http://schemas.microsoft.com/office/drawing/2014/chart" uri="{C3380CC4-5D6E-409C-BE32-E72D297353CC}">
              <c16:uniqueId val="{00000002-E7AF-48A6-A49E-EA2F0ADD30B9}"/>
            </c:ext>
          </c:extLst>
        </c:ser>
        <c:dLbls>
          <c:showLegendKey val="0"/>
          <c:showVal val="0"/>
          <c:showCatName val="0"/>
          <c:showSerName val="0"/>
          <c:showPercent val="0"/>
          <c:showBubbleSize val="0"/>
        </c:dLbls>
        <c:gapWidth val="219"/>
        <c:overlap val="-27"/>
        <c:axId val="883343432"/>
        <c:axId val="883343104"/>
      </c:barChart>
      <c:catAx>
        <c:axId val="883343432"/>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3343104"/>
        <c:crosses val="autoZero"/>
        <c:auto val="1"/>
        <c:lblAlgn val="ctr"/>
        <c:lblOffset val="100"/>
        <c:noMultiLvlLbl val="0"/>
      </c:catAx>
      <c:valAx>
        <c:axId val="883343104"/>
        <c:scaling>
          <c:orientation val="minMax"/>
          <c:min val="-0.60000000000000009"/>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3343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4938316142406518E-2"/>
          <c:y val="1.8539334898122407E-2"/>
          <c:w val="0.94506167335225078"/>
          <c:h val="0.85373964522567036"/>
        </c:manualLayout>
      </c:layout>
      <c:lineChart>
        <c:grouping val="standard"/>
        <c:varyColors val="0"/>
        <c:ser>
          <c:idx val="1"/>
          <c:order val="0"/>
          <c:tx>
            <c:strRef>
              <c:f>Sheet1!$C$1</c:f>
              <c:strCache>
                <c:ptCount val="1"/>
                <c:pt idx="0">
                  <c:v>Switched to Cash &amp; Stayed</c:v>
                </c:pt>
              </c:strCache>
            </c:strRef>
          </c:tx>
          <c:spPr>
            <a:ln w="28575" cap="rnd">
              <a:solidFill>
                <a:srgbClr val="FFC5EA"/>
              </a:solidFill>
              <a:round/>
            </a:ln>
            <a:effectLst/>
          </c:spPr>
          <c:marker>
            <c:symbol val="none"/>
          </c:marker>
          <c:cat>
            <c:numRef>
              <c:f>Sheet1!$A$2:$A$2648</c:f>
              <c:numCache>
                <c:formatCode>m/d/yyyy</c:formatCode>
                <c:ptCount val="2647"/>
                <c:pt idx="0">
                  <c:v>43101</c:v>
                </c:pt>
                <c:pt idx="1">
                  <c:v>43102</c:v>
                </c:pt>
                <c:pt idx="2">
                  <c:v>43103</c:v>
                </c:pt>
                <c:pt idx="3">
                  <c:v>43104</c:v>
                </c:pt>
                <c:pt idx="4">
                  <c:v>43105</c:v>
                </c:pt>
                <c:pt idx="5">
                  <c:v>43106</c:v>
                </c:pt>
                <c:pt idx="6">
                  <c:v>43108</c:v>
                </c:pt>
                <c:pt idx="7">
                  <c:v>43109</c:v>
                </c:pt>
                <c:pt idx="8">
                  <c:v>43110</c:v>
                </c:pt>
                <c:pt idx="9">
                  <c:v>43111</c:v>
                </c:pt>
                <c:pt idx="10">
                  <c:v>43112</c:v>
                </c:pt>
                <c:pt idx="11">
                  <c:v>43113</c:v>
                </c:pt>
                <c:pt idx="12">
                  <c:v>43115</c:v>
                </c:pt>
                <c:pt idx="13">
                  <c:v>43116</c:v>
                </c:pt>
                <c:pt idx="14">
                  <c:v>43117</c:v>
                </c:pt>
                <c:pt idx="15">
                  <c:v>43118</c:v>
                </c:pt>
                <c:pt idx="16">
                  <c:v>43119</c:v>
                </c:pt>
                <c:pt idx="17">
                  <c:v>43120</c:v>
                </c:pt>
                <c:pt idx="18">
                  <c:v>43122</c:v>
                </c:pt>
                <c:pt idx="19">
                  <c:v>43123</c:v>
                </c:pt>
                <c:pt idx="20">
                  <c:v>43124</c:v>
                </c:pt>
                <c:pt idx="21">
                  <c:v>43125</c:v>
                </c:pt>
                <c:pt idx="22">
                  <c:v>43126</c:v>
                </c:pt>
                <c:pt idx="23">
                  <c:v>43127</c:v>
                </c:pt>
                <c:pt idx="24">
                  <c:v>43129</c:v>
                </c:pt>
                <c:pt idx="25">
                  <c:v>43130</c:v>
                </c:pt>
                <c:pt idx="26">
                  <c:v>43131</c:v>
                </c:pt>
                <c:pt idx="27">
                  <c:v>43132</c:v>
                </c:pt>
                <c:pt idx="28">
                  <c:v>43133</c:v>
                </c:pt>
                <c:pt idx="29">
                  <c:v>43134</c:v>
                </c:pt>
                <c:pt idx="30">
                  <c:v>43136</c:v>
                </c:pt>
                <c:pt idx="31">
                  <c:v>43137</c:v>
                </c:pt>
                <c:pt idx="32">
                  <c:v>43138</c:v>
                </c:pt>
                <c:pt idx="33">
                  <c:v>43139</c:v>
                </c:pt>
                <c:pt idx="34">
                  <c:v>43140</c:v>
                </c:pt>
                <c:pt idx="35">
                  <c:v>43141</c:v>
                </c:pt>
                <c:pt idx="36">
                  <c:v>43143</c:v>
                </c:pt>
                <c:pt idx="37">
                  <c:v>43144</c:v>
                </c:pt>
                <c:pt idx="38">
                  <c:v>43145</c:v>
                </c:pt>
                <c:pt idx="39">
                  <c:v>43146</c:v>
                </c:pt>
                <c:pt idx="40">
                  <c:v>43147</c:v>
                </c:pt>
                <c:pt idx="41">
                  <c:v>43148</c:v>
                </c:pt>
                <c:pt idx="42">
                  <c:v>43150</c:v>
                </c:pt>
                <c:pt idx="43">
                  <c:v>43151</c:v>
                </c:pt>
                <c:pt idx="44">
                  <c:v>43152</c:v>
                </c:pt>
                <c:pt idx="45">
                  <c:v>43153</c:v>
                </c:pt>
                <c:pt idx="46">
                  <c:v>43154</c:v>
                </c:pt>
                <c:pt idx="47">
                  <c:v>43155</c:v>
                </c:pt>
                <c:pt idx="48">
                  <c:v>43157</c:v>
                </c:pt>
                <c:pt idx="49">
                  <c:v>43158</c:v>
                </c:pt>
                <c:pt idx="50">
                  <c:v>43162</c:v>
                </c:pt>
                <c:pt idx="51">
                  <c:v>43164</c:v>
                </c:pt>
                <c:pt idx="52">
                  <c:v>43165</c:v>
                </c:pt>
                <c:pt idx="53">
                  <c:v>43166</c:v>
                </c:pt>
                <c:pt idx="54">
                  <c:v>43167</c:v>
                </c:pt>
                <c:pt idx="55">
                  <c:v>43168</c:v>
                </c:pt>
                <c:pt idx="56">
                  <c:v>43169</c:v>
                </c:pt>
                <c:pt idx="57">
                  <c:v>43171</c:v>
                </c:pt>
                <c:pt idx="58">
                  <c:v>43172</c:v>
                </c:pt>
                <c:pt idx="59">
                  <c:v>43173</c:v>
                </c:pt>
                <c:pt idx="60">
                  <c:v>43174</c:v>
                </c:pt>
                <c:pt idx="61">
                  <c:v>43175</c:v>
                </c:pt>
                <c:pt idx="62">
                  <c:v>43179</c:v>
                </c:pt>
                <c:pt idx="63">
                  <c:v>43180</c:v>
                </c:pt>
                <c:pt idx="64">
                  <c:v>43181</c:v>
                </c:pt>
                <c:pt idx="65">
                  <c:v>43182</c:v>
                </c:pt>
                <c:pt idx="66">
                  <c:v>43183</c:v>
                </c:pt>
                <c:pt idx="67">
                  <c:v>43185</c:v>
                </c:pt>
                <c:pt idx="68">
                  <c:v>43186</c:v>
                </c:pt>
                <c:pt idx="69">
                  <c:v>43187</c:v>
                </c:pt>
                <c:pt idx="70">
                  <c:v>43188</c:v>
                </c:pt>
                <c:pt idx="71">
                  <c:v>43189</c:v>
                </c:pt>
                <c:pt idx="72">
                  <c:v>43190</c:v>
                </c:pt>
                <c:pt idx="73">
                  <c:v>43192</c:v>
                </c:pt>
                <c:pt idx="74">
                  <c:v>43193</c:v>
                </c:pt>
                <c:pt idx="75">
                  <c:v>43194</c:v>
                </c:pt>
                <c:pt idx="76">
                  <c:v>43195</c:v>
                </c:pt>
                <c:pt idx="77">
                  <c:v>43196</c:v>
                </c:pt>
                <c:pt idx="78">
                  <c:v>43197</c:v>
                </c:pt>
                <c:pt idx="79">
                  <c:v>43199</c:v>
                </c:pt>
                <c:pt idx="80">
                  <c:v>43200</c:v>
                </c:pt>
                <c:pt idx="81">
                  <c:v>43201</c:v>
                </c:pt>
                <c:pt idx="82">
                  <c:v>43202</c:v>
                </c:pt>
                <c:pt idx="83">
                  <c:v>43203</c:v>
                </c:pt>
                <c:pt idx="84">
                  <c:v>43204</c:v>
                </c:pt>
                <c:pt idx="85">
                  <c:v>43206</c:v>
                </c:pt>
                <c:pt idx="86">
                  <c:v>43207</c:v>
                </c:pt>
                <c:pt idx="87">
                  <c:v>43208</c:v>
                </c:pt>
                <c:pt idx="88">
                  <c:v>43209</c:v>
                </c:pt>
                <c:pt idx="89">
                  <c:v>43210</c:v>
                </c:pt>
                <c:pt idx="90">
                  <c:v>43211</c:v>
                </c:pt>
                <c:pt idx="91">
                  <c:v>43213</c:v>
                </c:pt>
                <c:pt idx="92">
                  <c:v>43214</c:v>
                </c:pt>
                <c:pt idx="93">
                  <c:v>43215</c:v>
                </c:pt>
                <c:pt idx="94">
                  <c:v>43216</c:v>
                </c:pt>
                <c:pt idx="95">
                  <c:v>43217</c:v>
                </c:pt>
                <c:pt idx="96">
                  <c:v>43218</c:v>
                </c:pt>
                <c:pt idx="97">
                  <c:v>43220</c:v>
                </c:pt>
                <c:pt idx="98">
                  <c:v>43221</c:v>
                </c:pt>
                <c:pt idx="99">
                  <c:v>43222</c:v>
                </c:pt>
                <c:pt idx="100">
                  <c:v>43223</c:v>
                </c:pt>
                <c:pt idx="101">
                  <c:v>43224</c:v>
                </c:pt>
                <c:pt idx="102">
                  <c:v>43225</c:v>
                </c:pt>
                <c:pt idx="103">
                  <c:v>43227</c:v>
                </c:pt>
                <c:pt idx="104">
                  <c:v>43228</c:v>
                </c:pt>
                <c:pt idx="105">
                  <c:v>43229</c:v>
                </c:pt>
                <c:pt idx="106">
                  <c:v>43230</c:v>
                </c:pt>
                <c:pt idx="107">
                  <c:v>43231</c:v>
                </c:pt>
                <c:pt idx="108">
                  <c:v>43232</c:v>
                </c:pt>
                <c:pt idx="109">
                  <c:v>43234</c:v>
                </c:pt>
                <c:pt idx="110">
                  <c:v>43235</c:v>
                </c:pt>
                <c:pt idx="111">
                  <c:v>43236</c:v>
                </c:pt>
                <c:pt idx="112">
                  <c:v>43237</c:v>
                </c:pt>
                <c:pt idx="113">
                  <c:v>43238</c:v>
                </c:pt>
                <c:pt idx="114">
                  <c:v>43239</c:v>
                </c:pt>
                <c:pt idx="115">
                  <c:v>43241</c:v>
                </c:pt>
                <c:pt idx="116">
                  <c:v>43242</c:v>
                </c:pt>
                <c:pt idx="117">
                  <c:v>43243</c:v>
                </c:pt>
                <c:pt idx="118">
                  <c:v>43244</c:v>
                </c:pt>
                <c:pt idx="119">
                  <c:v>43245</c:v>
                </c:pt>
                <c:pt idx="120">
                  <c:v>43246</c:v>
                </c:pt>
                <c:pt idx="121">
                  <c:v>43248</c:v>
                </c:pt>
                <c:pt idx="122">
                  <c:v>43249</c:v>
                </c:pt>
                <c:pt idx="123">
                  <c:v>43250</c:v>
                </c:pt>
                <c:pt idx="124">
                  <c:v>43251</c:v>
                </c:pt>
                <c:pt idx="125">
                  <c:v>43252</c:v>
                </c:pt>
                <c:pt idx="126">
                  <c:v>43253</c:v>
                </c:pt>
                <c:pt idx="127">
                  <c:v>43255</c:v>
                </c:pt>
                <c:pt idx="128">
                  <c:v>43256</c:v>
                </c:pt>
                <c:pt idx="129">
                  <c:v>43257</c:v>
                </c:pt>
                <c:pt idx="130">
                  <c:v>43258</c:v>
                </c:pt>
                <c:pt idx="131">
                  <c:v>43259</c:v>
                </c:pt>
                <c:pt idx="132">
                  <c:v>43260</c:v>
                </c:pt>
                <c:pt idx="133">
                  <c:v>43262</c:v>
                </c:pt>
                <c:pt idx="134">
                  <c:v>43263</c:v>
                </c:pt>
                <c:pt idx="135">
                  <c:v>43264</c:v>
                </c:pt>
                <c:pt idx="136">
                  <c:v>43265</c:v>
                </c:pt>
                <c:pt idx="137">
                  <c:v>43266</c:v>
                </c:pt>
                <c:pt idx="138">
                  <c:v>43267</c:v>
                </c:pt>
                <c:pt idx="139">
                  <c:v>43269</c:v>
                </c:pt>
                <c:pt idx="140">
                  <c:v>43270</c:v>
                </c:pt>
                <c:pt idx="141">
                  <c:v>43271</c:v>
                </c:pt>
                <c:pt idx="142">
                  <c:v>43272</c:v>
                </c:pt>
                <c:pt idx="143">
                  <c:v>43273</c:v>
                </c:pt>
                <c:pt idx="144">
                  <c:v>43274</c:v>
                </c:pt>
                <c:pt idx="145">
                  <c:v>43276</c:v>
                </c:pt>
                <c:pt idx="146">
                  <c:v>43277</c:v>
                </c:pt>
                <c:pt idx="147">
                  <c:v>43278</c:v>
                </c:pt>
                <c:pt idx="148">
                  <c:v>43279</c:v>
                </c:pt>
                <c:pt idx="149">
                  <c:v>43280</c:v>
                </c:pt>
                <c:pt idx="150">
                  <c:v>43281</c:v>
                </c:pt>
                <c:pt idx="151">
                  <c:v>43283</c:v>
                </c:pt>
                <c:pt idx="152">
                  <c:v>43284</c:v>
                </c:pt>
                <c:pt idx="153">
                  <c:v>43285</c:v>
                </c:pt>
                <c:pt idx="154">
                  <c:v>43286</c:v>
                </c:pt>
                <c:pt idx="155">
                  <c:v>43287</c:v>
                </c:pt>
                <c:pt idx="156">
                  <c:v>43288</c:v>
                </c:pt>
                <c:pt idx="157">
                  <c:v>43290</c:v>
                </c:pt>
                <c:pt idx="158">
                  <c:v>43291</c:v>
                </c:pt>
                <c:pt idx="159">
                  <c:v>43292</c:v>
                </c:pt>
                <c:pt idx="160">
                  <c:v>43293</c:v>
                </c:pt>
                <c:pt idx="161">
                  <c:v>43294</c:v>
                </c:pt>
                <c:pt idx="162">
                  <c:v>43295</c:v>
                </c:pt>
                <c:pt idx="163">
                  <c:v>43297</c:v>
                </c:pt>
                <c:pt idx="164">
                  <c:v>43298</c:v>
                </c:pt>
                <c:pt idx="165">
                  <c:v>43299</c:v>
                </c:pt>
                <c:pt idx="166">
                  <c:v>43300</c:v>
                </c:pt>
                <c:pt idx="167">
                  <c:v>43301</c:v>
                </c:pt>
                <c:pt idx="168">
                  <c:v>43302</c:v>
                </c:pt>
                <c:pt idx="169">
                  <c:v>43304</c:v>
                </c:pt>
                <c:pt idx="170">
                  <c:v>43305</c:v>
                </c:pt>
                <c:pt idx="171">
                  <c:v>43306</c:v>
                </c:pt>
                <c:pt idx="172">
                  <c:v>43307</c:v>
                </c:pt>
                <c:pt idx="173">
                  <c:v>43308</c:v>
                </c:pt>
                <c:pt idx="174">
                  <c:v>43309</c:v>
                </c:pt>
                <c:pt idx="175">
                  <c:v>43311</c:v>
                </c:pt>
                <c:pt idx="176">
                  <c:v>43312</c:v>
                </c:pt>
                <c:pt idx="177">
                  <c:v>43313</c:v>
                </c:pt>
                <c:pt idx="178">
                  <c:v>43314</c:v>
                </c:pt>
                <c:pt idx="179">
                  <c:v>43315</c:v>
                </c:pt>
                <c:pt idx="180">
                  <c:v>43316</c:v>
                </c:pt>
                <c:pt idx="181">
                  <c:v>43318</c:v>
                </c:pt>
                <c:pt idx="182">
                  <c:v>43319</c:v>
                </c:pt>
                <c:pt idx="183">
                  <c:v>43320</c:v>
                </c:pt>
                <c:pt idx="184">
                  <c:v>43321</c:v>
                </c:pt>
                <c:pt idx="185">
                  <c:v>43322</c:v>
                </c:pt>
                <c:pt idx="186">
                  <c:v>43323</c:v>
                </c:pt>
                <c:pt idx="187">
                  <c:v>43325</c:v>
                </c:pt>
                <c:pt idx="188">
                  <c:v>43326</c:v>
                </c:pt>
                <c:pt idx="189">
                  <c:v>43327</c:v>
                </c:pt>
                <c:pt idx="190">
                  <c:v>43328</c:v>
                </c:pt>
                <c:pt idx="191">
                  <c:v>43329</c:v>
                </c:pt>
                <c:pt idx="192">
                  <c:v>43330</c:v>
                </c:pt>
                <c:pt idx="193">
                  <c:v>43332</c:v>
                </c:pt>
                <c:pt idx="194">
                  <c:v>43333</c:v>
                </c:pt>
                <c:pt idx="195">
                  <c:v>43334</c:v>
                </c:pt>
                <c:pt idx="196">
                  <c:v>43335</c:v>
                </c:pt>
                <c:pt idx="197">
                  <c:v>43336</c:v>
                </c:pt>
                <c:pt idx="198">
                  <c:v>43337</c:v>
                </c:pt>
                <c:pt idx="199">
                  <c:v>43339</c:v>
                </c:pt>
                <c:pt idx="200">
                  <c:v>43340</c:v>
                </c:pt>
                <c:pt idx="201">
                  <c:v>43341</c:v>
                </c:pt>
                <c:pt idx="202">
                  <c:v>43342</c:v>
                </c:pt>
                <c:pt idx="203">
                  <c:v>43343</c:v>
                </c:pt>
                <c:pt idx="204">
                  <c:v>43344</c:v>
                </c:pt>
                <c:pt idx="205">
                  <c:v>43346</c:v>
                </c:pt>
                <c:pt idx="206">
                  <c:v>43347</c:v>
                </c:pt>
                <c:pt idx="207">
                  <c:v>43348</c:v>
                </c:pt>
                <c:pt idx="208">
                  <c:v>43349</c:v>
                </c:pt>
                <c:pt idx="209">
                  <c:v>43350</c:v>
                </c:pt>
                <c:pt idx="210">
                  <c:v>43351</c:v>
                </c:pt>
                <c:pt idx="211">
                  <c:v>43353</c:v>
                </c:pt>
                <c:pt idx="212">
                  <c:v>43354</c:v>
                </c:pt>
                <c:pt idx="213">
                  <c:v>43355</c:v>
                </c:pt>
                <c:pt idx="214">
                  <c:v>43356</c:v>
                </c:pt>
                <c:pt idx="215">
                  <c:v>43357</c:v>
                </c:pt>
                <c:pt idx="216">
                  <c:v>43358</c:v>
                </c:pt>
                <c:pt idx="217">
                  <c:v>43360</c:v>
                </c:pt>
                <c:pt idx="218">
                  <c:v>43361</c:v>
                </c:pt>
                <c:pt idx="219">
                  <c:v>43362</c:v>
                </c:pt>
                <c:pt idx="220">
                  <c:v>43363</c:v>
                </c:pt>
                <c:pt idx="221">
                  <c:v>43364</c:v>
                </c:pt>
                <c:pt idx="222">
                  <c:v>43365</c:v>
                </c:pt>
                <c:pt idx="223">
                  <c:v>43367</c:v>
                </c:pt>
                <c:pt idx="224">
                  <c:v>43368</c:v>
                </c:pt>
                <c:pt idx="225">
                  <c:v>43369</c:v>
                </c:pt>
                <c:pt idx="226">
                  <c:v>43370</c:v>
                </c:pt>
                <c:pt idx="227">
                  <c:v>43371</c:v>
                </c:pt>
                <c:pt idx="228">
                  <c:v>43372</c:v>
                </c:pt>
                <c:pt idx="229">
                  <c:v>43374</c:v>
                </c:pt>
                <c:pt idx="230">
                  <c:v>43375</c:v>
                </c:pt>
                <c:pt idx="231">
                  <c:v>43376</c:v>
                </c:pt>
                <c:pt idx="232">
                  <c:v>43377</c:v>
                </c:pt>
                <c:pt idx="233">
                  <c:v>43378</c:v>
                </c:pt>
                <c:pt idx="234">
                  <c:v>43379</c:v>
                </c:pt>
                <c:pt idx="235">
                  <c:v>43381</c:v>
                </c:pt>
                <c:pt idx="236">
                  <c:v>43382</c:v>
                </c:pt>
                <c:pt idx="237">
                  <c:v>43383</c:v>
                </c:pt>
                <c:pt idx="238">
                  <c:v>43384</c:v>
                </c:pt>
                <c:pt idx="239">
                  <c:v>43385</c:v>
                </c:pt>
                <c:pt idx="240">
                  <c:v>43386</c:v>
                </c:pt>
                <c:pt idx="241">
                  <c:v>43388</c:v>
                </c:pt>
                <c:pt idx="242">
                  <c:v>43389</c:v>
                </c:pt>
                <c:pt idx="243">
                  <c:v>43390</c:v>
                </c:pt>
                <c:pt idx="244">
                  <c:v>43391</c:v>
                </c:pt>
                <c:pt idx="245">
                  <c:v>43392</c:v>
                </c:pt>
                <c:pt idx="246">
                  <c:v>43393</c:v>
                </c:pt>
                <c:pt idx="247">
                  <c:v>43395</c:v>
                </c:pt>
                <c:pt idx="248">
                  <c:v>43396</c:v>
                </c:pt>
                <c:pt idx="249">
                  <c:v>43397</c:v>
                </c:pt>
                <c:pt idx="250">
                  <c:v>43398</c:v>
                </c:pt>
                <c:pt idx="251">
                  <c:v>43399</c:v>
                </c:pt>
                <c:pt idx="252">
                  <c:v>43400</c:v>
                </c:pt>
                <c:pt idx="253">
                  <c:v>43402</c:v>
                </c:pt>
                <c:pt idx="254">
                  <c:v>43403</c:v>
                </c:pt>
                <c:pt idx="255">
                  <c:v>43404</c:v>
                </c:pt>
                <c:pt idx="256">
                  <c:v>43405</c:v>
                </c:pt>
                <c:pt idx="257">
                  <c:v>43406</c:v>
                </c:pt>
                <c:pt idx="258">
                  <c:v>43407</c:v>
                </c:pt>
                <c:pt idx="259">
                  <c:v>43409</c:v>
                </c:pt>
                <c:pt idx="260">
                  <c:v>43410</c:v>
                </c:pt>
                <c:pt idx="261">
                  <c:v>43411</c:v>
                </c:pt>
                <c:pt idx="262">
                  <c:v>43412</c:v>
                </c:pt>
                <c:pt idx="263">
                  <c:v>43413</c:v>
                </c:pt>
                <c:pt idx="264">
                  <c:v>43414</c:v>
                </c:pt>
                <c:pt idx="265">
                  <c:v>43416</c:v>
                </c:pt>
                <c:pt idx="266">
                  <c:v>43417</c:v>
                </c:pt>
                <c:pt idx="267">
                  <c:v>43418</c:v>
                </c:pt>
                <c:pt idx="268">
                  <c:v>43419</c:v>
                </c:pt>
                <c:pt idx="269">
                  <c:v>43420</c:v>
                </c:pt>
                <c:pt idx="270">
                  <c:v>43421</c:v>
                </c:pt>
                <c:pt idx="271">
                  <c:v>43423</c:v>
                </c:pt>
                <c:pt idx="272">
                  <c:v>43424</c:v>
                </c:pt>
                <c:pt idx="273">
                  <c:v>43425</c:v>
                </c:pt>
                <c:pt idx="274">
                  <c:v>43426</c:v>
                </c:pt>
                <c:pt idx="275">
                  <c:v>43427</c:v>
                </c:pt>
                <c:pt idx="276">
                  <c:v>43428</c:v>
                </c:pt>
                <c:pt idx="277">
                  <c:v>43430</c:v>
                </c:pt>
                <c:pt idx="278">
                  <c:v>43431</c:v>
                </c:pt>
                <c:pt idx="279">
                  <c:v>43432</c:v>
                </c:pt>
                <c:pt idx="280">
                  <c:v>43433</c:v>
                </c:pt>
                <c:pt idx="281">
                  <c:v>43434</c:v>
                </c:pt>
                <c:pt idx="282">
                  <c:v>43435</c:v>
                </c:pt>
                <c:pt idx="283">
                  <c:v>43437</c:v>
                </c:pt>
                <c:pt idx="284">
                  <c:v>43438</c:v>
                </c:pt>
                <c:pt idx="285">
                  <c:v>43439</c:v>
                </c:pt>
                <c:pt idx="286">
                  <c:v>43440</c:v>
                </c:pt>
                <c:pt idx="287">
                  <c:v>43441</c:v>
                </c:pt>
                <c:pt idx="288">
                  <c:v>43442</c:v>
                </c:pt>
                <c:pt idx="289">
                  <c:v>43444</c:v>
                </c:pt>
                <c:pt idx="290">
                  <c:v>43445</c:v>
                </c:pt>
                <c:pt idx="291">
                  <c:v>43446</c:v>
                </c:pt>
                <c:pt idx="292">
                  <c:v>43447</c:v>
                </c:pt>
                <c:pt idx="293">
                  <c:v>43448</c:v>
                </c:pt>
                <c:pt idx="294">
                  <c:v>43449</c:v>
                </c:pt>
                <c:pt idx="295">
                  <c:v>43451</c:v>
                </c:pt>
                <c:pt idx="296">
                  <c:v>43452</c:v>
                </c:pt>
                <c:pt idx="297">
                  <c:v>43453</c:v>
                </c:pt>
                <c:pt idx="298">
                  <c:v>43454</c:v>
                </c:pt>
                <c:pt idx="299">
                  <c:v>43455</c:v>
                </c:pt>
                <c:pt idx="300">
                  <c:v>43461</c:v>
                </c:pt>
                <c:pt idx="301">
                  <c:v>43462</c:v>
                </c:pt>
                <c:pt idx="302">
                  <c:v>43463</c:v>
                </c:pt>
                <c:pt idx="303">
                  <c:v>43465</c:v>
                </c:pt>
                <c:pt idx="304">
                  <c:v>43466</c:v>
                </c:pt>
                <c:pt idx="305">
                  <c:v>43467</c:v>
                </c:pt>
                <c:pt idx="306">
                  <c:v>43468</c:v>
                </c:pt>
                <c:pt idx="307">
                  <c:v>43469</c:v>
                </c:pt>
                <c:pt idx="308">
                  <c:v>43470</c:v>
                </c:pt>
                <c:pt idx="309">
                  <c:v>43472</c:v>
                </c:pt>
                <c:pt idx="310">
                  <c:v>43473</c:v>
                </c:pt>
                <c:pt idx="311">
                  <c:v>43474</c:v>
                </c:pt>
                <c:pt idx="312">
                  <c:v>43475</c:v>
                </c:pt>
                <c:pt idx="313">
                  <c:v>43476</c:v>
                </c:pt>
                <c:pt idx="314">
                  <c:v>43477</c:v>
                </c:pt>
                <c:pt idx="315">
                  <c:v>43479</c:v>
                </c:pt>
                <c:pt idx="316">
                  <c:v>43480</c:v>
                </c:pt>
                <c:pt idx="317">
                  <c:v>43481</c:v>
                </c:pt>
                <c:pt idx="318">
                  <c:v>43482</c:v>
                </c:pt>
                <c:pt idx="319">
                  <c:v>43483</c:v>
                </c:pt>
                <c:pt idx="320">
                  <c:v>43484</c:v>
                </c:pt>
                <c:pt idx="321">
                  <c:v>43486</c:v>
                </c:pt>
                <c:pt idx="322">
                  <c:v>43487</c:v>
                </c:pt>
                <c:pt idx="323">
                  <c:v>43488</c:v>
                </c:pt>
                <c:pt idx="324">
                  <c:v>43489</c:v>
                </c:pt>
                <c:pt idx="325">
                  <c:v>43490</c:v>
                </c:pt>
                <c:pt idx="326">
                  <c:v>43491</c:v>
                </c:pt>
                <c:pt idx="327">
                  <c:v>43493</c:v>
                </c:pt>
                <c:pt idx="328">
                  <c:v>43494</c:v>
                </c:pt>
                <c:pt idx="329">
                  <c:v>43495</c:v>
                </c:pt>
                <c:pt idx="330">
                  <c:v>43496</c:v>
                </c:pt>
                <c:pt idx="331">
                  <c:v>43497</c:v>
                </c:pt>
                <c:pt idx="332">
                  <c:v>43498</c:v>
                </c:pt>
                <c:pt idx="333">
                  <c:v>43500</c:v>
                </c:pt>
                <c:pt idx="334">
                  <c:v>43501</c:v>
                </c:pt>
                <c:pt idx="335">
                  <c:v>43502</c:v>
                </c:pt>
                <c:pt idx="336">
                  <c:v>43503</c:v>
                </c:pt>
                <c:pt idx="337">
                  <c:v>43504</c:v>
                </c:pt>
                <c:pt idx="338">
                  <c:v>43505</c:v>
                </c:pt>
                <c:pt idx="339">
                  <c:v>43507</c:v>
                </c:pt>
                <c:pt idx="340">
                  <c:v>43508</c:v>
                </c:pt>
                <c:pt idx="341">
                  <c:v>43509</c:v>
                </c:pt>
                <c:pt idx="342">
                  <c:v>43510</c:v>
                </c:pt>
                <c:pt idx="343">
                  <c:v>43511</c:v>
                </c:pt>
                <c:pt idx="344">
                  <c:v>43512</c:v>
                </c:pt>
                <c:pt idx="345">
                  <c:v>43514</c:v>
                </c:pt>
                <c:pt idx="346">
                  <c:v>43515</c:v>
                </c:pt>
                <c:pt idx="347">
                  <c:v>43516</c:v>
                </c:pt>
                <c:pt idx="348">
                  <c:v>43517</c:v>
                </c:pt>
                <c:pt idx="349">
                  <c:v>43518</c:v>
                </c:pt>
                <c:pt idx="350">
                  <c:v>43519</c:v>
                </c:pt>
                <c:pt idx="351">
                  <c:v>43521</c:v>
                </c:pt>
                <c:pt idx="352">
                  <c:v>43522</c:v>
                </c:pt>
                <c:pt idx="353">
                  <c:v>43523</c:v>
                </c:pt>
                <c:pt idx="354">
                  <c:v>43524</c:v>
                </c:pt>
                <c:pt idx="355">
                  <c:v>43525</c:v>
                </c:pt>
                <c:pt idx="356">
                  <c:v>43526</c:v>
                </c:pt>
                <c:pt idx="357">
                  <c:v>43528</c:v>
                </c:pt>
                <c:pt idx="358">
                  <c:v>43529</c:v>
                </c:pt>
                <c:pt idx="359">
                  <c:v>43530</c:v>
                </c:pt>
                <c:pt idx="360">
                  <c:v>43531</c:v>
                </c:pt>
                <c:pt idx="361">
                  <c:v>43532</c:v>
                </c:pt>
                <c:pt idx="362">
                  <c:v>43533</c:v>
                </c:pt>
                <c:pt idx="363">
                  <c:v>43535</c:v>
                </c:pt>
                <c:pt idx="364">
                  <c:v>43536</c:v>
                </c:pt>
                <c:pt idx="365">
                  <c:v>43537</c:v>
                </c:pt>
                <c:pt idx="366">
                  <c:v>43538</c:v>
                </c:pt>
                <c:pt idx="367">
                  <c:v>43539</c:v>
                </c:pt>
                <c:pt idx="368">
                  <c:v>43540</c:v>
                </c:pt>
                <c:pt idx="369">
                  <c:v>43542</c:v>
                </c:pt>
                <c:pt idx="370">
                  <c:v>43543</c:v>
                </c:pt>
                <c:pt idx="371">
                  <c:v>43544</c:v>
                </c:pt>
                <c:pt idx="372">
                  <c:v>43545</c:v>
                </c:pt>
                <c:pt idx="373">
                  <c:v>43546</c:v>
                </c:pt>
                <c:pt idx="374">
                  <c:v>43547</c:v>
                </c:pt>
                <c:pt idx="375">
                  <c:v>43549</c:v>
                </c:pt>
                <c:pt idx="376">
                  <c:v>43550</c:v>
                </c:pt>
                <c:pt idx="377">
                  <c:v>43551</c:v>
                </c:pt>
                <c:pt idx="378">
                  <c:v>43552</c:v>
                </c:pt>
                <c:pt idx="379">
                  <c:v>43553</c:v>
                </c:pt>
                <c:pt idx="380">
                  <c:v>43554</c:v>
                </c:pt>
                <c:pt idx="381">
                  <c:v>43556</c:v>
                </c:pt>
                <c:pt idx="382">
                  <c:v>43557</c:v>
                </c:pt>
                <c:pt idx="383">
                  <c:v>43558</c:v>
                </c:pt>
                <c:pt idx="384">
                  <c:v>43559</c:v>
                </c:pt>
                <c:pt idx="385">
                  <c:v>43560</c:v>
                </c:pt>
                <c:pt idx="386">
                  <c:v>43561</c:v>
                </c:pt>
                <c:pt idx="387">
                  <c:v>43563</c:v>
                </c:pt>
                <c:pt idx="388">
                  <c:v>43564</c:v>
                </c:pt>
                <c:pt idx="389">
                  <c:v>43565</c:v>
                </c:pt>
                <c:pt idx="390">
                  <c:v>43566</c:v>
                </c:pt>
                <c:pt idx="391">
                  <c:v>43567</c:v>
                </c:pt>
                <c:pt idx="392">
                  <c:v>43568</c:v>
                </c:pt>
                <c:pt idx="393">
                  <c:v>43570</c:v>
                </c:pt>
                <c:pt idx="394">
                  <c:v>43571</c:v>
                </c:pt>
                <c:pt idx="395">
                  <c:v>43572</c:v>
                </c:pt>
                <c:pt idx="396">
                  <c:v>43573</c:v>
                </c:pt>
                <c:pt idx="397">
                  <c:v>43575</c:v>
                </c:pt>
                <c:pt idx="398">
                  <c:v>43577</c:v>
                </c:pt>
                <c:pt idx="399">
                  <c:v>43578</c:v>
                </c:pt>
                <c:pt idx="400">
                  <c:v>43579</c:v>
                </c:pt>
                <c:pt idx="401">
                  <c:v>43580</c:v>
                </c:pt>
                <c:pt idx="402">
                  <c:v>43581</c:v>
                </c:pt>
                <c:pt idx="403">
                  <c:v>43582</c:v>
                </c:pt>
                <c:pt idx="404">
                  <c:v>43584</c:v>
                </c:pt>
                <c:pt idx="405">
                  <c:v>43585</c:v>
                </c:pt>
                <c:pt idx="406">
                  <c:v>43586</c:v>
                </c:pt>
                <c:pt idx="407">
                  <c:v>43587</c:v>
                </c:pt>
                <c:pt idx="408">
                  <c:v>43588</c:v>
                </c:pt>
                <c:pt idx="409">
                  <c:v>43589</c:v>
                </c:pt>
                <c:pt idx="410">
                  <c:v>43591</c:v>
                </c:pt>
                <c:pt idx="411">
                  <c:v>43592</c:v>
                </c:pt>
                <c:pt idx="412">
                  <c:v>43593</c:v>
                </c:pt>
                <c:pt idx="413">
                  <c:v>43594</c:v>
                </c:pt>
                <c:pt idx="414">
                  <c:v>43595</c:v>
                </c:pt>
                <c:pt idx="415">
                  <c:v>43596</c:v>
                </c:pt>
                <c:pt idx="416">
                  <c:v>43598</c:v>
                </c:pt>
                <c:pt idx="417">
                  <c:v>43599</c:v>
                </c:pt>
                <c:pt idx="418">
                  <c:v>43600</c:v>
                </c:pt>
                <c:pt idx="419">
                  <c:v>43601</c:v>
                </c:pt>
                <c:pt idx="420">
                  <c:v>43602</c:v>
                </c:pt>
                <c:pt idx="421">
                  <c:v>43603</c:v>
                </c:pt>
                <c:pt idx="422">
                  <c:v>43605</c:v>
                </c:pt>
                <c:pt idx="423">
                  <c:v>43606</c:v>
                </c:pt>
                <c:pt idx="424">
                  <c:v>43607</c:v>
                </c:pt>
                <c:pt idx="425">
                  <c:v>43608</c:v>
                </c:pt>
                <c:pt idx="426">
                  <c:v>43609</c:v>
                </c:pt>
                <c:pt idx="427">
                  <c:v>43610</c:v>
                </c:pt>
                <c:pt idx="428">
                  <c:v>43612</c:v>
                </c:pt>
                <c:pt idx="429">
                  <c:v>43613</c:v>
                </c:pt>
                <c:pt idx="430">
                  <c:v>43614</c:v>
                </c:pt>
                <c:pt idx="431">
                  <c:v>43615</c:v>
                </c:pt>
                <c:pt idx="432">
                  <c:v>43616</c:v>
                </c:pt>
                <c:pt idx="433">
                  <c:v>43617</c:v>
                </c:pt>
                <c:pt idx="434">
                  <c:v>43619</c:v>
                </c:pt>
                <c:pt idx="435">
                  <c:v>43620</c:v>
                </c:pt>
                <c:pt idx="436">
                  <c:v>43621</c:v>
                </c:pt>
                <c:pt idx="437">
                  <c:v>43622</c:v>
                </c:pt>
                <c:pt idx="438">
                  <c:v>43623</c:v>
                </c:pt>
                <c:pt idx="439">
                  <c:v>43624</c:v>
                </c:pt>
                <c:pt idx="440">
                  <c:v>43626</c:v>
                </c:pt>
                <c:pt idx="441">
                  <c:v>43627</c:v>
                </c:pt>
                <c:pt idx="442">
                  <c:v>43628</c:v>
                </c:pt>
                <c:pt idx="443">
                  <c:v>43629</c:v>
                </c:pt>
                <c:pt idx="444">
                  <c:v>43630</c:v>
                </c:pt>
                <c:pt idx="445">
                  <c:v>43631</c:v>
                </c:pt>
                <c:pt idx="446">
                  <c:v>43633</c:v>
                </c:pt>
                <c:pt idx="447">
                  <c:v>43634</c:v>
                </c:pt>
                <c:pt idx="448">
                  <c:v>43635</c:v>
                </c:pt>
                <c:pt idx="449">
                  <c:v>43636</c:v>
                </c:pt>
                <c:pt idx="450">
                  <c:v>43637</c:v>
                </c:pt>
                <c:pt idx="451">
                  <c:v>43638</c:v>
                </c:pt>
                <c:pt idx="452">
                  <c:v>43640</c:v>
                </c:pt>
                <c:pt idx="453">
                  <c:v>43641</c:v>
                </c:pt>
                <c:pt idx="454">
                  <c:v>43642</c:v>
                </c:pt>
                <c:pt idx="455">
                  <c:v>43643</c:v>
                </c:pt>
                <c:pt idx="456">
                  <c:v>43644</c:v>
                </c:pt>
                <c:pt idx="457">
                  <c:v>43645</c:v>
                </c:pt>
                <c:pt idx="458">
                  <c:v>43647</c:v>
                </c:pt>
                <c:pt idx="459">
                  <c:v>43648</c:v>
                </c:pt>
                <c:pt idx="460">
                  <c:v>43649</c:v>
                </c:pt>
                <c:pt idx="461">
                  <c:v>43650</c:v>
                </c:pt>
                <c:pt idx="462">
                  <c:v>43651</c:v>
                </c:pt>
                <c:pt idx="463">
                  <c:v>43652</c:v>
                </c:pt>
                <c:pt idx="464">
                  <c:v>43654</c:v>
                </c:pt>
                <c:pt idx="465">
                  <c:v>43655</c:v>
                </c:pt>
                <c:pt idx="466">
                  <c:v>43656</c:v>
                </c:pt>
                <c:pt idx="467">
                  <c:v>43657</c:v>
                </c:pt>
                <c:pt idx="468">
                  <c:v>43658</c:v>
                </c:pt>
                <c:pt idx="469">
                  <c:v>43659</c:v>
                </c:pt>
                <c:pt idx="470">
                  <c:v>43661</c:v>
                </c:pt>
                <c:pt idx="471">
                  <c:v>43662</c:v>
                </c:pt>
                <c:pt idx="472">
                  <c:v>43663</c:v>
                </c:pt>
                <c:pt idx="473">
                  <c:v>43664</c:v>
                </c:pt>
                <c:pt idx="474">
                  <c:v>43665</c:v>
                </c:pt>
                <c:pt idx="475">
                  <c:v>43666</c:v>
                </c:pt>
                <c:pt idx="476">
                  <c:v>43668</c:v>
                </c:pt>
                <c:pt idx="477">
                  <c:v>43669</c:v>
                </c:pt>
                <c:pt idx="478">
                  <c:v>43670</c:v>
                </c:pt>
                <c:pt idx="479">
                  <c:v>43671</c:v>
                </c:pt>
                <c:pt idx="480">
                  <c:v>43672</c:v>
                </c:pt>
                <c:pt idx="481">
                  <c:v>43673</c:v>
                </c:pt>
                <c:pt idx="482">
                  <c:v>43675</c:v>
                </c:pt>
                <c:pt idx="483">
                  <c:v>43676</c:v>
                </c:pt>
                <c:pt idx="484">
                  <c:v>43677</c:v>
                </c:pt>
                <c:pt idx="485">
                  <c:v>43678</c:v>
                </c:pt>
                <c:pt idx="486">
                  <c:v>43679</c:v>
                </c:pt>
                <c:pt idx="487">
                  <c:v>43680</c:v>
                </c:pt>
                <c:pt idx="488">
                  <c:v>43682</c:v>
                </c:pt>
                <c:pt idx="489">
                  <c:v>43683</c:v>
                </c:pt>
                <c:pt idx="490">
                  <c:v>43684</c:v>
                </c:pt>
                <c:pt idx="491">
                  <c:v>43685</c:v>
                </c:pt>
                <c:pt idx="492">
                  <c:v>43686</c:v>
                </c:pt>
                <c:pt idx="493">
                  <c:v>43687</c:v>
                </c:pt>
                <c:pt idx="494">
                  <c:v>43689</c:v>
                </c:pt>
                <c:pt idx="495">
                  <c:v>43690</c:v>
                </c:pt>
                <c:pt idx="496">
                  <c:v>43691</c:v>
                </c:pt>
                <c:pt idx="497">
                  <c:v>43692</c:v>
                </c:pt>
                <c:pt idx="498">
                  <c:v>43693</c:v>
                </c:pt>
                <c:pt idx="499">
                  <c:v>43694</c:v>
                </c:pt>
                <c:pt idx="500">
                  <c:v>43696</c:v>
                </c:pt>
                <c:pt idx="501">
                  <c:v>43697</c:v>
                </c:pt>
                <c:pt idx="502">
                  <c:v>43698</c:v>
                </c:pt>
                <c:pt idx="503">
                  <c:v>43699</c:v>
                </c:pt>
                <c:pt idx="504">
                  <c:v>43700</c:v>
                </c:pt>
                <c:pt idx="505">
                  <c:v>43701</c:v>
                </c:pt>
                <c:pt idx="506">
                  <c:v>43703</c:v>
                </c:pt>
                <c:pt idx="507">
                  <c:v>43704</c:v>
                </c:pt>
                <c:pt idx="508">
                  <c:v>43705</c:v>
                </c:pt>
                <c:pt idx="509">
                  <c:v>43706</c:v>
                </c:pt>
                <c:pt idx="510">
                  <c:v>43707</c:v>
                </c:pt>
                <c:pt idx="511">
                  <c:v>43708</c:v>
                </c:pt>
                <c:pt idx="512">
                  <c:v>43710</c:v>
                </c:pt>
                <c:pt idx="513">
                  <c:v>43711</c:v>
                </c:pt>
                <c:pt idx="514">
                  <c:v>43712</c:v>
                </c:pt>
                <c:pt idx="515">
                  <c:v>43713</c:v>
                </c:pt>
                <c:pt idx="516">
                  <c:v>43714</c:v>
                </c:pt>
                <c:pt idx="517">
                  <c:v>43715</c:v>
                </c:pt>
                <c:pt idx="518">
                  <c:v>43717</c:v>
                </c:pt>
                <c:pt idx="519">
                  <c:v>43718</c:v>
                </c:pt>
                <c:pt idx="520">
                  <c:v>43719</c:v>
                </c:pt>
                <c:pt idx="521">
                  <c:v>43720</c:v>
                </c:pt>
                <c:pt idx="522">
                  <c:v>43721</c:v>
                </c:pt>
                <c:pt idx="523">
                  <c:v>43722</c:v>
                </c:pt>
                <c:pt idx="524">
                  <c:v>43724</c:v>
                </c:pt>
                <c:pt idx="525">
                  <c:v>43725</c:v>
                </c:pt>
                <c:pt idx="526">
                  <c:v>43726</c:v>
                </c:pt>
                <c:pt idx="527">
                  <c:v>43727</c:v>
                </c:pt>
                <c:pt idx="528">
                  <c:v>43728</c:v>
                </c:pt>
                <c:pt idx="529">
                  <c:v>43729</c:v>
                </c:pt>
                <c:pt idx="530">
                  <c:v>43731</c:v>
                </c:pt>
                <c:pt idx="531">
                  <c:v>43732</c:v>
                </c:pt>
                <c:pt idx="532">
                  <c:v>43733</c:v>
                </c:pt>
                <c:pt idx="533">
                  <c:v>43734</c:v>
                </c:pt>
                <c:pt idx="534">
                  <c:v>43735</c:v>
                </c:pt>
                <c:pt idx="535">
                  <c:v>43736</c:v>
                </c:pt>
                <c:pt idx="536">
                  <c:v>43738</c:v>
                </c:pt>
                <c:pt idx="537">
                  <c:v>43739</c:v>
                </c:pt>
                <c:pt idx="538">
                  <c:v>43740</c:v>
                </c:pt>
                <c:pt idx="539">
                  <c:v>43741</c:v>
                </c:pt>
                <c:pt idx="540">
                  <c:v>43742</c:v>
                </c:pt>
                <c:pt idx="541">
                  <c:v>43743</c:v>
                </c:pt>
                <c:pt idx="542">
                  <c:v>43745</c:v>
                </c:pt>
                <c:pt idx="543">
                  <c:v>43746</c:v>
                </c:pt>
                <c:pt idx="544">
                  <c:v>43747</c:v>
                </c:pt>
                <c:pt idx="545">
                  <c:v>43748</c:v>
                </c:pt>
                <c:pt idx="546">
                  <c:v>43749</c:v>
                </c:pt>
                <c:pt idx="547">
                  <c:v>43750</c:v>
                </c:pt>
                <c:pt idx="548">
                  <c:v>43752</c:v>
                </c:pt>
                <c:pt idx="549">
                  <c:v>43753</c:v>
                </c:pt>
                <c:pt idx="550">
                  <c:v>43754</c:v>
                </c:pt>
                <c:pt idx="551">
                  <c:v>43755</c:v>
                </c:pt>
                <c:pt idx="552">
                  <c:v>43756</c:v>
                </c:pt>
                <c:pt idx="553">
                  <c:v>43757</c:v>
                </c:pt>
                <c:pt idx="554">
                  <c:v>43759</c:v>
                </c:pt>
                <c:pt idx="555">
                  <c:v>43760</c:v>
                </c:pt>
                <c:pt idx="556">
                  <c:v>43761</c:v>
                </c:pt>
                <c:pt idx="557">
                  <c:v>43762</c:v>
                </c:pt>
                <c:pt idx="558">
                  <c:v>43763</c:v>
                </c:pt>
                <c:pt idx="559">
                  <c:v>43764</c:v>
                </c:pt>
                <c:pt idx="560">
                  <c:v>43766</c:v>
                </c:pt>
                <c:pt idx="561">
                  <c:v>43767</c:v>
                </c:pt>
                <c:pt idx="562">
                  <c:v>43768</c:v>
                </c:pt>
                <c:pt idx="563">
                  <c:v>43769</c:v>
                </c:pt>
                <c:pt idx="564">
                  <c:v>43770</c:v>
                </c:pt>
                <c:pt idx="565">
                  <c:v>43771</c:v>
                </c:pt>
                <c:pt idx="566">
                  <c:v>43773</c:v>
                </c:pt>
                <c:pt idx="567">
                  <c:v>43774</c:v>
                </c:pt>
                <c:pt idx="568">
                  <c:v>43775</c:v>
                </c:pt>
                <c:pt idx="569">
                  <c:v>43776</c:v>
                </c:pt>
                <c:pt idx="570">
                  <c:v>43777</c:v>
                </c:pt>
                <c:pt idx="571">
                  <c:v>43778</c:v>
                </c:pt>
                <c:pt idx="572">
                  <c:v>43780</c:v>
                </c:pt>
                <c:pt idx="573">
                  <c:v>43781</c:v>
                </c:pt>
                <c:pt idx="574">
                  <c:v>43782</c:v>
                </c:pt>
                <c:pt idx="575">
                  <c:v>43783</c:v>
                </c:pt>
                <c:pt idx="576">
                  <c:v>43784</c:v>
                </c:pt>
                <c:pt idx="577">
                  <c:v>43785</c:v>
                </c:pt>
                <c:pt idx="578">
                  <c:v>43787</c:v>
                </c:pt>
                <c:pt idx="579">
                  <c:v>43788</c:v>
                </c:pt>
                <c:pt idx="580">
                  <c:v>43789</c:v>
                </c:pt>
                <c:pt idx="581">
                  <c:v>43790</c:v>
                </c:pt>
                <c:pt idx="582">
                  <c:v>43791</c:v>
                </c:pt>
                <c:pt idx="583">
                  <c:v>43792</c:v>
                </c:pt>
                <c:pt idx="584">
                  <c:v>43794</c:v>
                </c:pt>
                <c:pt idx="585">
                  <c:v>43795</c:v>
                </c:pt>
                <c:pt idx="586">
                  <c:v>43796</c:v>
                </c:pt>
                <c:pt idx="587">
                  <c:v>43797</c:v>
                </c:pt>
                <c:pt idx="588">
                  <c:v>43798</c:v>
                </c:pt>
                <c:pt idx="589">
                  <c:v>43799</c:v>
                </c:pt>
                <c:pt idx="590">
                  <c:v>43801</c:v>
                </c:pt>
                <c:pt idx="591">
                  <c:v>43802</c:v>
                </c:pt>
                <c:pt idx="592">
                  <c:v>43803</c:v>
                </c:pt>
                <c:pt idx="593">
                  <c:v>43804</c:v>
                </c:pt>
                <c:pt idx="594">
                  <c:v>43805</c:v>
                </c:pt>
                <c:pt idx="595">
                  <c:v>43806</c:v>
                </c:pt>
                <c:pt idx="596">
                  <c:v>43808</c:v>
                </c:pt>
                <c:pt idx="597">
                  <c:v>43809</c:v>
                </c:pt>
                <c:pt idx="598">
                  <c:v>43810</c:v>
                </c:pt>
                <c:pt idx="599">
                  <c:v>43811</c:v>
                </c:pt>
                <c:pt idx="600">
                  <c:v>43812</c:v>
                </c:pt>
                <c:pt idx="601">
                  <c:v>43813</c:v>
                </c:pt>
                <c:pt idx="602">
                  <c:v>43815</c:v>
                </c:pt>
                <c:pt idx="603">
                  <c:v>43816</c:v>
                </c:pt>
                <c:pt idx="604">
                  <c:v>43817</c:v>
                </c:pt>
                <c:pt idx="605">
                  <c:v>43818</c:v>
                </c:pt>
                <c:pt idx="606">
                  <c:v>43819</c:v>
                </c:pt>
                <c:pt idx="607">
                  <c:v>43820</c:v>
                </c:pt>
                <c:pt idx="608">
                  <c:v>43822</c:v>
                </c:pt>
                <c:pt idx="609">
                  <c:v>43827</c:v>
                </c:pt>
                <c:pt idx="610">
                  <c:v>43829</c:v>
                </c:pt>
                <c:pt idx="611">
                  <c:v>43830</c:v>
                </c:pt>
                <c:pt idx="612">
                  <c:v>43831</c:v>
                </c:pt>
                <c:pt idx="613">
                  <c:v>43832</c:v>
                </c:pt>
                <c:pt idx="614">
                  <c:v>43833</c:v>
                </c:pt>
                <c:pt idx="615">
                  <c:v>43834</c:v>
                </c:pt>
                <c:pt idx="616">
                  <c:v>43836</c:v>
                </c:pt>
                <c:pt idx="617">
                  <c:v>43837</c:v>
                </c:pt>
                <c:pt idx="618">
                  <c:v>43838</c:v>
                </c:pt>
                <c:pt idx="619">
                  <c:v>43839</c:v>
                </c:pt>
                <c:pt idx="620">
                  <c:v>43840</c:v>
                </c:pt>
                <c:pt idx="621">
                  <c:v>43841</c:v>
                </c:pt>
                <c:pt idx="622">
                  <c:v>43843</c:v>
                </c:pt>
                <c:pt idx="623">
                  <c:v>43844</c:v>
                </c:pt>
                <c:pt idx="624">
                  <c:v>43845</c:v>
                </c:pt>
                <c:pt idx="625">
                  <c:v>43846</c:v>
                </c:pt>
                <c:pt idx="626">
                  <c:v>43847</c:v>
                </c:pt>
                <c:pt idx="627">
                  <c:v>43848</c:v>
                </c:pt>
                <c:pt idx="628">
                  <c:v>43850</c:v>
                </c:pt>
                <c:pt idx="629">
                  <c:v>43851</c:v>
                </c:pt>
                <c:pt idx="630">
                  <c:v>43852</c:v>
                </c:pt>
                <c:pt idx="631">
                  <c:v>43853</c:v>
                </c:pt>
                <c:pt idx="632">
                  <c:v>43854</c:v>
                </c:pt>
                <c:pt idx="633">
                  <c:v>43855</c:v>
                </c:pt>
                <c:pt idx="634">
                  <c:v>43857</c:v>
                </c:pt>
                <c:pt idx="635">
                  <c:v>43858</c:v>
                </c:pt>
                <c:pt idx="636">
                  <c:v>43859</c:v>
                </c:pt>
                <c:pt idx="637">
                  <c:v>43860</c:v>
                </c:pt>
                <c:pt idx="638">
                  <c:v>43861</c:v>
                </c:pt>
                <c:pt idx="639">
                  <c:v>43862</c:v>
                </c:pt>
                <c:pt idx="640">
                  <c:v>43864</c:v>
                </c:pt>
                <c:pt idx="641">
                  <c:v>43865</c:v>
                </c:pt>
                <c:pt idx="642">
                  <c:v>43866</c:v>
                </c:pt>
                <c:pt idx="643">
                  <c:v>43867</c:v>
                </c:pt>
                <c:pt idx="644">
                  <c:v>43868</c:v>
                </c:pt>
                <c:pt idx="645">
                  <c:v>43869</c:v>
                </c:pt>
                <c:pt idx="646">
                  <c:v>43871</c:v>
                </c:pt>
                <c:pt idx="647">
                  <c:v>43872</c:v>
                </c:pt>
                <c:pt idx="648">
                  <c:v>43873</c:v>
                </c:pt>
                <c:pt idx="649">
                  <c:v>43874</c:v>
                </c:pt>
                <c:pt idx="650">
                  <c:v>43875</c:v>
                </c:pt>
                <c:pt idx="651">
                  <c:v>43876</c:v>
                </c:pt>
                <c:pt idx="652">
                  <c:v>43878</c:v>
                </c:pt>
                <c:pt idx="653">
                  <c:v>43879</c:v>
                </c:pt>
                <c:pt idx="654">
                  <c:v>43880</c:v>
                </c:pt>
                <c:pt idx="655">
                  <c:v>43881</c:v>
                </c:pt>
                <c:pt idx="656">
                  <c:v>43882</c:v>
                </c:pt>
                <c:pt idx="657">
                  <c:v>43883</c:v>
                </c:pt>
                <c:pt idx="658">
                  <c:v>43885</c:v>
                </c:pt>
                <c:pt idx="659">
                  <c:v>43886</c:v>
                </c:pt>
                <c:pt idx="660">
                  <c:v>43887</c:v>
                </c:pt>
                <c:pt idx="661">
                  <c:v>43888</c:v>
                </c:pt>
                <c:pt idx="662">
                  <c:v>43889</c:v>
                </c:pt>
                <c:pt idx="663">
                  <c:v>43890</c:v>
                </c:pt>
                <c:pt idx="664">
                  <c:v>43892</c:v>
                </c:pt>
                <c:pt idx="665">
                  <c:v>43893</c:v>
                </c:pt>
                <c:pt idx="666">
                  <c:v>43894</c:v>
                </c:pt>
                <c:pt idx="667">
                  <c:v>43895</c:v>
                </c:pt>
                <c:pt idx="668">
                  <c:v>43896</c:v>
                </c:pt>
                <c:pt idx="669">
                  <c:v>43897</c:v>
                </c:pt>
                <c:pt idx="670">
                  <c:v>43899</c:v>
                </c:pt>
                <c:pt idx="671">
                  <c:v>43900</c:v>
                </c:pt>
                <c:pt idx="672">
                  <c:v>43901</c:v>
                </c:pt>
                <c:pt idx="673">
                  <c:v>43902</c:v>
                </c:pt>
                <c:pt idx="674">
                  <c:v>43903</c:v>
                </c:pt>
                <c:pt idx="675">
                  <c:v>43904</c:v>
                </c:pt>
                <c:pt idx="676">
                  <c:v>43906</c:v>
                </c:pt>
                <c:pt idx="677">
                  <c:v>43908</c:v>
                </c:pt>
                <c:pt idx="678">
                  <c:v>43909</c:v>
                </c:pt>
                <c:pt idx="679">
                  <c:v>43910</c:v>
                </c:pt>
                <c:pt idx="680">
                  <c:v>43911</c:v>
                </c:pt>
                <c:pt idx="681">
                  <c:v>43913</c:v>
                </c:pt>
                <c:pt idx="682">
                  <c:v>43914</c:v>
                </c:pt>
                <c:pt idx="683">
                  <c:v>43915</c:v>
                </c:pt>
                <c:pt idx="684">
                  <c:v>43916</c:v>
                </c:pt>
                <c:pt idx="685">
                  <c:v>43917</c:v>
                </c:pt>
                <c:pt idx="686">
                  <c:v>43918</c:v>
                </c:pt>
                <c:pt idx="687">
                  <c:v>43920</c:v>
                </c:pt>
                <c:pt idx="688">
                  <c:v>43921</c:v>
                </c:pt>
                <c:pt idx="689">
                  <c:v>43922</c:v>
                </c:pt>
                <c:pt idx="690">
                  <c:v>43923</c:v>
                </c:pt>
                <c:pt idx="691">
                  <c:v>43924</c:v>
                </c:pt>
                <c:pt idx="692">
                  <c:v>43925</c:v>
                </c:pt>
                <c:pt idx="693">
                  <c:v>43927</c:v>
                </c:pt>
                <c:pt idx="694">
                  <c:v>43928</c:v>
                </c:pt>
                <c:pt idx="695">
                  <c:v>43929</c:v>
                </c:pt>
                <c:pt idx="696">
                  <c:v>43930</c:v>
                </c:pt>
                <c:pt idx="697">
                  <c:v>43932</c:v>
                </c:pt>
                <c:pt idx="698">
                  <c:v>43934</c:v>
                </c:pt>
                <c:pt idx="699">
                  <c:v>43935</c:v>
                </c:pt>
                <c:pt idx="700">
                  <c:v>43936</c:v>
                </c:pt>
                <c:pt idx="701">
                  <c:v>43937</c:v>
                </c:pt>
                <c:pt idx="702">
                  <c:v>43938</c:v>
                </c:pt>
                <c:pt idx="703">
                  <c:v>43939</c:v>
                </c:pt>
                <c:pt idx="704">
                  <c:v>43941</c:v>
                </c:pt>
                <c:pt idx="705">
                  <c:v>43942</c:v>
                </c:pt>
                <c:pt idx="706">
                  <c:v>43943</c:v>
                </c:pt>
                <c:pt idx="707">
                  <c:v>43944</c:v>
                </c:pt>
                <c:pt idx="708">
                  <c:v>43945</c:v>
                </c:pt>
                <c:pt idx="709">
                  <c:v>43946</c:v>
                </c:pt>
                <c:pt idx="710">
                  <c:v>43948</c:v>
                </c:pt>
                <c:pt idx="711">
                  <c:v>43949</c:v>
                </c:pt>
                <c:pt idx="712">
                  <c:v>43950</c:v>
                </c:pt>
                <c:pt idx="713">
                  <c:v>43951</c:v>
                </c:pt>
                <c:pt idx="714">
                  <c:v>43952</c:v>
                </c:pt>
                <c:pt idx="715">
                  <c:v>43956</c:v>
                </c:pt>
                <c:pt idx="716">
                  <c:v>43957</c:v>
                </c:pt>
                <c:pt idx="717">
                  <c:v>43958</c:v>
                </c:pt>
                <c:pt idx="718">
                  <c:v>43959</c:v>
                </c:pt>
                <c:pt idx="719">
                  <c:v>43960</c:v>
                </c:pt>
                <c:pt idx="720">
                  <c:v>43962</c:v>
                </c:pt>
                <c:pt idx="721">
                  <c:v>43963</c:v>
                </c:pt>
                <c:pt idx="722">
                  <c:v>43964</c:v>
                </c:pt>
                <c:pt idx="723">
                  <c:v>43965</c:v>
                </c:pt>
                <c:pt idx="724">
                  <c:v>43966</c:v>
                </c:pt>
                <c:pt idx="725">
                  <c:v>43967</c:v>
                </c:pt>
                <c:pt idx="726">
                  <c:v>43969</c:v>
                </c:pt>
                <c:pt idx="727">
                  <c:v>43970</c:v>
                </c:pt>
                <c:pt idx="728">
                  <c:v>43971</c:v>
                </c:pt>
                <c:pt idx="729">
                  <c:v>43972</c:v>
                </c:pt>
                <c:pt idx="730">
                  <c:v>43973</c:v>
                </c:pt>
                <c:pt idx="731">
                  <c:v>43974</c:v>
                </c:pt>
                <c:pt idx="732">
                  <c:v>43976</c:v>
                </c:pt>
                <c:pt idx="733">
                  <c:v>43977</c:v>
                </c:pt>
                <c:pt idx="734">
                  <c:v>43978</c:v>
                </c:pt>
                <c:pt idx="735">
                  <c:v>43979</c:v>
                </c:pt>
                <c:pt idx="736">
                  <c:v>43980</c:v>
                </c:pt>
                <c:pt idx="737">
                  <c:v>43981</c:v>
                </c:pt>
                <c:pt idx="738">
                  <c:v>43983</c:v>
                </c:pt>
                <c:pt idx="739">
                  <c:v>43984</c:v>
                </c:pt>
                <c:pt idx="740">
                  <c:v>43985</c:v>
                </c:pt>
                <c:pt idx="741">
                  <c:v>43986</c:v>
                </c:pt>
                <c:pt idx="742">
                  <c:v>43987</c:v>
                </c:pt>
                <c:pt idx="743">
                  <c:v>43988</c:v>
                </c:pt>
                <c:pt idx="744">
                  <c:v>43990</c:v>
                </c:pt>
                <c:pt idx="745">
                  <c:v>43991</c:v>
                </c:pt>
                <c:pt idx="746">
                  <c:v>43992</c:v>
                </c:pt>
                <c:pt idx="747">
                  <c:v>43993</c:v>
                </c:pt>
                <c:pt idx="748">
                  <c:v>43994</c:v>
                </c:pt>
                <c:pt idx="749">
                  <c:v>43995</c:v>
                </c:pt>
                <c:pt idx="750">
                  <c:v>43997</c:v>
                </c:pt>
                <c:pt idx="751">
                  <c:v>43998</c:v>
                </c:pt>
                <c:pt idx="752">
                  <c:v>43999</c:v>
                </c:pt>
                <c:pt idx="753">
                  <c:v>44000</c:v>
                </c:pt>
                <c:pt idx="754">
                  <c:v>44001</c:v>
                </c:pt>
                <c:pt idx="755">
                  <c:v>44002</c:v>
                </c:pt>
                <c:pt idx="756">
                  <c:v>44004</c:v>
                </c:pt>
                <c:pt idx="757">
                  <c:v>44005</c:v>
                </c:pt>
                <c:pt idx="758">
                  <c:v>44006</c:v>
                </c:pt>
                <c:pt idx="759">
                  <c:v>44007</c:v>
                </c:pt>
                <c:pt idx="760">
                  <c:v>44008</c:v>
                </c:pt>
                <c:pt idx="761">
                  <c:v>44009</c:v>
                </c:pt>
                <c:pt idx="762">
                  <c:v>44011</c:v>
                </c:pt>
                <c:pt idx="763">
                  <c:v>44012</c:v>
                </c:pt>
                <c:pt idx="764">
                  <c:v>44013</c:v>
                </c:pt>
                <c:pt idx="765">
                  <c:v>44014</c:v>
                </c:pt>
                <c:pt idx="766">
                  <c:v>44015</c:v>
                </c:pt>
                <c:pt idx="767">
                  <c:v>44016</c:v>
                </c:pt>
                <c:pt idx="768">
                  <c:v>44018</c:v>
                </c:pt>
                <c:pt idx="769">
                  <c:v>44019</c:v>
                </c:pt>
                <c:pt idx="770">
                  <c:v>44020</c:v>
                </c:pt>
                <c:pt idx="771">
                  <c:v>44021</c:v>
                </c:pt>
                <c:pt idx="772">
                  <c:v>44022</c:v>
                </c:pt>
                <c:pt idx="773">
                  <c:v>44023</c:v>
                </c:pt>
                <c:pt idx="774">
                  <c:v>44025</c:v>
                </c:pt>
                <c:pt idx="775">
                  <c:v>44026</c:v>
                </c:pt>
                <c:pt idx="776">
                  <c:v>44027</c:v>
                </c:pt>
                <c:pt idx="777">
                  <c:v>44028</c:v>
                </c:pt>
                <c:pt idx="778">
                  <c:v>44029</c:v>
                </c:pt>
                <c:pt idx="779">
                  <c:v>44030</c:v>
                </c:pt>
                <c:pt idx="780">
                  <c:v>44032</c:v>
                </c:pt>
                <c:pt idx="781">
                  <c:v>44033</c:v>
                </c:pt>
                <c:pt idx="782">
                  <c:v>44034</c:v>
                </c:pt>
                <c:pt idx="783">
                  <c:v>44035</c:v>
                </c:pt>
                <c:pt idx="784">
                  <c:v>44036</c:v>
                </c:pt>
                <c:pt idx="785">
                  <c:v>44037</c:v>
                </c:pt>
                <c:pt idx="786">
                  <c:v>44039</c:v>
                </c:pt>
                <c:pt idx="787">
                  <c:v>44040</c:v>
                </c:pt>
                <c:pt idx="788">
                  <c:v>44041</c:v>
                </c:pt>
                <c:pt idx="789">
                  <c:v>44042</c:v>
                </c:pt>
                <c:pt idx="790">
                  <c:v>44043</c:v>
                </c:pt>
                <c:pt idx="791">
                  <c:v>44047</c:v>
                </c:pt>
                <c:pt idx="792">
                  <c:v>44048</c:v>
                </c:pt>
                <c:pt idx="793">
                  <c:v>44049</c:v>
                </c:pt>
                <c:pt idx="794">
                  <c:v>44050</c:v>
                </c:pt>
                <c:pt idx="795">
                  <c:v>44051</c:v>
                </c:pt>
                <c:pt idx="796">
                  <c:v>44053</c:v>
                </c:pt>
                <c:pt idx="797">
                  <c:v>44054</c:v>
                </c:pt>
                <c:pt idx="798">
                  <c:v>44055</c:v>
                </c:pt>
                <c:pt idx="799">
                  <c:v>44056</c:v>
                </c:pt>
                <c:pt idx="800">
                  <c:v>44057</c:v>
                </c:pt>
                <c:pt idx="801">
                  <c:v>44058</c:v>
                </c:pt>
                <c:pt idx="802">
                  <c:v>44060</c:v>
                </c:pt>
                <c:pt idx="803">
                  <c:v>44061</c:v>
                </c:pt>
                <c:pt idx="804">
                  <c:v>44062</c:v>
                </c:pt>
                <c:pt idx="805">
                  <c:v>44063</c:v>
                </c:pt>
                <c:pt idx="806">
                  <c:v>44064</c:v>
                </c:pt>
                <c:pt idx="807">
                  <c:v>44065</c:v>
                </c:pt>
                <c:pt idx="808">
                  <c:v>44067</c:v>
                </c:pt>
                <c:pt idx="809">
                  <c:v>44068</c:v>
                </c:pt>
                <c:pt idx="810">
                  <c:v>44069</c:v>
                </c:pt>
                <c:pt idx="811">
                  <c:v>44070</c:v>
                </c:pt>
                <c:pt idx="812">
                  <c:v>44071</c:v>
                </c:pt>
                <c:pt idx="813">
                  <c:v>44072</c:v>
                </c:pt>
                <c:pt idx="814">
                  <c:v>44074</c:v>
                </c:pt>
                <c:pt idx="815">
                  <c:v>44075</c:v>
                </c:pt>
                <c:pt idx="816">
                  <c:v>44076</c:v>
                </c:pt>
                <c:pt idx="817">
                  <c:v>44077</c:v>
                </c:pt>
                <c:pt idx="818">
                  <c:v>44078</c:v>
                </c:pt>
                <c:pt idx="819">
                  <c:v>44079</c:v>
                </c:pt>
                <c:pt idx="820">
                  <c:v>44081</c:v>
                </c:pt>
                <c:pt idx="821">
                  <c:v>44082</c:v>
                </c:pt>
                <c:pt idx="822">
                  <c:v>44083</c:v>
                </c:pt>
                <c:pt idx="823">
                  <c:v>44084</c:v>
                </c:pt>
                <c:pt idx="824">
                  <c:v>44085</c:v>
                </c:pt>
                <c:pt idx="825">
                  <c:v>44086</c:v>
                </c:pt>
                <c:pt idx="826">
                  <c:v>44088</c:v>
                </c:pt>
                <c:pt idx="827">
                  <c:v>44089</c:v>
                </c:pt>
                <c:pt idx="828">
                  <c:v>44090</c:v>
                </c:pt>
                <c:pt idx="829">
                  <c:v>44091</c:v>
                </c:pt>
                <c:pt idx="830">
                  <c:v>44092</c:v>
                </c:pt>
                <c:pt idx="831">
                  <c:v>44093</c:v>
                </c:pt>
                <c:pt idx="832">
                  <c:v>44095</c:v>
                </c:pt>
                <c:pt idx="833">
                  <c:v>44096</c:v>
                </c:pt>
                <c:pt idx="834">
                  <c:v>44097</c:v>
                </c:pt>
                <c:pt idx="835">
                  <c:v>44098</c:v>
                </c:pt>
                <c:pt idx="836">
                  <c:v>44099</c:v>
                </c:pt>
                <c:pt idx="837">
                  <c:v>44100</c:v>
                </c:pt>
                <c:pt idx="838">
                  <c:v>44102</c:v>
                </c:pt>
                <c:pt idx="839">
                  <c:v>44103</c:v>
                </c:pt>
                <c:pt idx="840">
                  <c:v>44104</c:v>
                </c:pt>
                <c:pt idx="841">
                  <c:v>44105</c:v>
                </c:pt>
                <c:pt idx="842">
                  <c:v>44106</c:v>
                </c:pt>
                <c:pt idx="843">
                  <c:v>44107</c:v>
                </c:pt>
                <c:pt idx="844">
                  <c:v>44109</c:v>
                </c:pt>
                <c:pt idx="845">
                  <c:v>44110</c:v>
                </c:pt>
                <c:pt idx="846">
                  <c:v>44111</c:v>
                </c:pt>
                <c:pt idx="847">
                  <c:v>44112</c:v>
                </c:pt>
                <c:pt idx="848">
                  <c:v>44113</c:v>
                </c:pt>
                <c:pt idx="849">
                  <c:v>44114</c:v>
                </c:pt>
                <c:pt idx="850">
                  <c:v>44116</c:v>
                </c:pt>
                <c:pt idx="851">
                  <c:v>44117</c:v>
                </c:pt>
                <c:pt idx="852">
                  <c:v>44118</c:v>
                </c:pt>
                <c:pt idx="853">
                  <c:v>44119</c:v>
                </c:pt>
                <c:pt idx="854">
                  <c:v>44120</c:v>
                </c:pt>
                <c:pt idx="855">
                  <c:v>44121</c:v>
                </c:pt>
                <c:pt idx="856">
                  <c:v>44123</c:v>
                </c:pt>
                <c:pt idx="857">
                  <c:v>44124</c:v>
                </c:pt>
                <c:pt idx="858">
                  <c:v>44125</c:v>
                </c:pt>
                <c:pt idx="859">
                  <c:v>44126</c:v>
                </c:pt>
                <c:pt idx="860">
                  <c:v>44127</c:v>
                </c:pt>
                <c:pt idx="861">
                  <c:v>44128</c:v>
                </c:pt>
                <c:pt idx="862">
                  <c:v>44130</c:v>
                </c:pt>
                <c:pt idx="863">
                  <c:v>44131</c:v>
                </c:pt>
                <c:pt idx="864">
                  <c:v>44132</c:v>
                </c:pt>
                <c:pt idx="865">
                  <c:v>44133</c:v>
                </c:pt>
                <c:pt idx="866">
                  <c:v>44134</c:v>
                </c:pt>
                <c:pt idx="867">
                  <c:v>44135</c:v>
                </c:pt>
                <c:pt idx="868">
                  <c:v>44137</c:v>
                </c:pt>
                <c:pt idx="869">
                  <c:v>44138</c:v>
                </c:pt>
                <c:pt idx="870">
                  <c:v>44139</c:v>
                </c:pt>
                <c:pt idx="871">
                  <c:v>44140</c:v>
                </c:pt>
                <c:pt idx="872">
                  <c:v>44141</c:v>
                </c:pt>
                <c:pt idx="873">
                  <c:v>44142</c:v>
                </c:pt>
                <c:pt idx="874">
                  <c:v>44144</c:v>
                </c:pt>
                <c:pt idx="875">
                  <c:v>44145</c:v>
                </c:pt>
                <c:pt idx="876">
                  <c:v>44146</c:v>
                </c:pt>
                <c:pt idx="877">
                  <c:v>44147</c:v>
                </c:pt>
                <c:pt idx="878">
                  <c:v>44148</c:v>
                </c:pt>
                <c:pt idx="879">
                  <c:v>44149</c:v>
                </c:pt>
                <c:pt idx="880">
                  <c:v>44151</c:v>
                </c:pt>
                <c:pt idx="881">
                  <c:v>44152</c:v>
                </c:pt>
                <c:pt idx="882">
                  <c:v>44153</c:v>
                </c:pt>
                <c:pt idx="883">
                  <c:v>44154</c:v>
                </c:pt>
                <c:pt idx="884">
                  <c:v>44155</c:v>
                </c:pt>
                <c:pt idx="885">
                  <c:v>44156</c:v>
                </c:pt>
                <c:pt idx="886">
                  <c:v>44158</c:v>
                </c:pt>
                <c:pt idx="887">
                  <c:v>44159</c:v>
                </c:pt>
                <c:pt idx="888">
                  <c:v>44160</c:v>
                </c:pt>
                <c:pt idx="889">
                  <c:v>44161</c:v>
                </c:pt>
                <c:pt idx="890">
                  <c:v>44162</c:v>
                </c:pt>
                <c:pt idx="891">
                  <c:v>44163</c:v>
                </c:pt>
                <c:pt idx="892">
                  <c:v>44165</c:v>
                </c:pt>
                <c:pt idx="893">
                  <c:v>44166</c:v>
                </c:pt>
                <c:pt idx="894">
                  <c:v>44167</c:v>
                </c:pt>
                <c:pt idx="895">
                  <c:v>44168</c:v>
                </c:pt>
                <c:pt idx="896">
                  <c:v>44169</c:v>
                </c:pt>
                <c:pt idx="897">
                  <c:v>44170</c:v>
                </c:pt>
                <c:pt idx="898">
                  <c:v>44172</c:v>
                </c:pt>
                <c:pt idx="899">
                  <c:v>44173</c:v>
                </c:pt>
                <c:pt idx="900">
                  <c:v>44174</c:v>
                </c:pt>
                <c:pt idx="901">
                  <c:v>44175</c:v>
                </c:pt>
                <c:pt idx="902">
                  <c:v>44176</c:v>
                </c:pt>
                <c:pt idx="903">
                  <c:v>44177</c:v>
                </c:pt>
                <c:pt idx="904">
                  <c:v>44179</c:v>
                </c:pt>
                <c:pt idx="905">
                  <c:v>44180</c:v>
                </c:pt>
                <c:pt idx="906">
                  <c:v>44181</c:v>
                </c:pt>
                <c:pt idx="907">
                  <c:v>44182</c:v>
                </c:pt>
                <c:pt idx="908">
                  <c:v>44183</c:v>
                </c:pt>
                <c:pt idx="909">
                  <c:v>44184</c:v>
                </c:pt>
                <c:pt idx="910">
                  <c:v>44186</c:v>
                </c:pt>
                <c:pt idx="911">
                  <c:v>44187</c:v>
                </c:pt>
                <c:pt idx="912">
                  <c:v>44188</c:v>
                </c:pt>
                <c:pt idx="913">
                  <c:v>44195</c:v>
                </c:pt>
                <c:pt idx="914">
                  <c:v>44196</c:v>
                </c:pt>
                <c:pt idx="915">
                  <c:v>44197</c:v>
                </c:pt>
                <c:pt idx="916">
                  <c:v>44198</c:v>
                </c:pt>
                <c:pt idx="917">
                  <c:v>44200</c:v>
                </c:pt>
                <c:pt idx="918">
                  <c:v>44201</c:v>
                </c:pt>
                <c:pt idx="919">
                  <c:v>44202</c:v>
                </c:pt>
                <c:pt idx="920">
                  <c:v>44203</c:v>
                </c:pt>
                <c:pt idx="921">
                  <c:v>44204</c:v>
                </c:pt>
                <c:pt idx="922">
                  <c:v>44205</c:v>
                </c:pt>
                <c:pt idx="923">
                  <c:v>44207</c:v>
                </c:pt>
                <c:pt idx="924">
                  <c:v>44208</c:v>
                </c:pt>
                <c:pt idx="925">
                  <c:v>44209</c:v>
                </c:pt>
                <c:pt idx="926">
                  <c:v>44210</c:v>
                </c:pt>
                <c:pt idx="927">
                  <c:v>44211</c:v>
                </c:pt>
                <c:pt idx="928">
                  <c:v>44212</c:v>
                </c:pt>
                <c:pt idx="929">
                  <c:v>44214</c:v>
                </c:pt>
                <c:pt idx="930">
                  <c:v>44215</c:v>
                </c:pt>
                <c:pt idx="931">
                  <c:v>44216</c:v>
                </c:pt>
                <c:pt idx="932">
                  <c:v>44217</c:v>
                </c:pt>
                <c:pt idx="933">
                  <c:v>44218</c:v>
                </c:pt>
                <c:pt idx="934">
                  <c:v>44219</c:v>
                </c:pt>
                <c:pt idx="935">
                  <c:v>44221</c:v>
                </c:pt>
                <c:pt idx="936">
                  <c:v>44222</c:v>
                </c:pt>
                <c:pt idx="937">
                  <c:v>44223</c:v>
                </c:pt>
                <c:pt idx="938">
                  <c:v>44224</c:v>
                </c:pt>
                <c:pt idx="939">
                  <c:v>44225</c:v>
                </c:pt>
                <c:pt idx="940">
                  <c:v>44226</c:v>
                </c:pt>
                <c:pt idx="941">
                  <c:v>44228</c:v>
                </c:pt>
                <c:pt idx="942">
                  <c:v>44229</c:v>
                </c:pt>
                <c:pt idx="943">
                  <c:v>44230</c:v>
                </c:pt>
                <c:pt idx="944">
                  <c:v>44231</c:v>
                </c:pt>
                <c:pt idx="945">
                  <c:v>44232</c:v>
                </c:pt>
                <c:pt idx="946">
                  <c:v>44233</c:v>
                </c:pt>
                <c:pt idx="947">
                  <c:v>44235</c:v>
                </c:pt>
                <c:pt idx="948">
                  <c:v>44236</c:v>
                </c:pt>
                <c:pt idx="949">
                  <c:v>44237</c:v>
                </c:pt>
                <c:pt idx="950">
                  <c:v>44238</c:v>
                </c:pt>
                <c:pt idx="951">
                  <c:v>44239</c:v>
                </c:pt>
                <c:pt idx="952">
                  <c:v>44240</c:v>
                </c:pt>
                <c:pt idx="953">
                  <c:v>44242</c:v>
                </c:pt>
                <c:pt idx="954">
                  <c:v>44243</c:v>
                </c:pt>
                <c:pt idx="955">
                  <c:v>44244</c:v>
                </c:pt>
                <c:pt idx="956">
                  <c:v>44245</c:v>
                </c:pt>
                <c:pt idx="957">
                  <c:v>44246</c:v>
                </c:pt>
                <c:pt idx="958">
                  <c:v>44247</c:v>
                </c:pt>
                <c:pt idx="959">
                  <c:v>44249</c:v>
                </c:pt>
                <c:pt idx="960">
                  <c:v>44250</c:v>
                </c:pt>
                <c:pt idx="961">
                  <c:v>44251</c:v>
                </c:pt>
                <c:pt idx="962">
                  <c:v>44252</c:v>
                </c:pt>
                <c:pt idx="963">
                  <c:v>44253</c:v>
                </c:pt>
                <c:pt idx="964">
                  <c:v>44254</c:v>
                </c:pt>
                <c:pt idx="965">
                  <c:v>44256</c:v>
                </c:pt>
                <c:pt idx="966">
                  <c:v>44257</c:v>
                </c:pt>
                <c:pt idx="967">
                  <c:v>44258</c:v>
                </c:pt>
                <c:pt idx="968">
                  <c:v>44259</c:v>
                </c:pt>
                <c:pt idx="969">
                  <c:v>44260</c:v>
                </c:pt>
                <c:pt idx="970">
                  <c:v>44261</c:v>
                </c:pt>
                <c:pt idx="971">
                  <c:v>44263</c:v>
                </c:pt>
                <c:pt idx="972">
                  <c:v>44264</c:v>
                </c:pt>
                <c:pt idx="973">
                  <c:v>44265</c:v>
                </c:pt>
                <c:pt idx="974">
                  <c:v>44266</c:v>
                </c:pt>
                <c:pt idx="975">
                  <c:v>44267</c:v>
                </c:pt>
                <c:pt idx="976">
                  <c:v>44268</c:v>
                </c:pt>
                <c:pt idx="977">
                  <c:v>44270</c:v>
                </c:pt>
                <c:pt idx="978">
                  <c:v>44271</c:v>
                </c:pt>
                <c:pt idx="979">
                  <c:v>44273</c:v>
                </c:pt>
                <c:pt idx="980">
                  <c:v>44274</c:v>
                </c:pt>
                <c:pt idx="981">
                  <c:v>44275</c:v>
                </c:pt>
                <c:pt idx="982">
                  <c:v>44277</c:v>
                </c:pt>
                <c:pt idx="983">
                  <c:v>44278</c:v>
                </c:pt>
                <c:pt idx="984">
                  <c:v>44279</c:v>
                </c:pt>
                <c:pt idx="985">
                  <c:v>44280</c:v>
                </c:pt>
                <c:pt idx="986">
                  <c:v>44281</c:v>
                </c:pt>
                <c:pt idx="987">
                  <c:v>44282</c:v>
                </c:pt>
                <c:pt idx="988">
                  <c:v>44284</c:v>
                </c:pt>
                <c:pt idx="989">
                  <c:v>44285</c:v>
                </c:pt>
                <c:pt idx="990">
                  <c:v>44286</c:v>
                </c:pt>
                <c:pt idx="991">
                  <c:v>44287</c:v>
                </c:pt>
                <c:pt idx="992">
                  <c:v>44289</c:v>
                </c:pt>
                <c:pt idx="993">
                  <c:v>44291</c:v>
                </c:pt>
                <c:pt idx="994">
                  <c:v>44292</c:v>
                </c:pt>
                <c:pt idx="995">
                  <c:v>44293</c:v>
                </c:pt>
                <c:pt idx="996">
                  <c:v>44294</c:v>
                </c:pt>
                <c:pt idx="997">
                  <c:v>44295</c:v>
                </c:pt>
                <c:pt idx="998">
                  <c:v>44296</c:v>
                </c:pt>
                <c:pt idx="999">
                  <c:v>44298</c:v>
                </c:pt>
                <c:pt idx="1000">
                  <c:v>44299</c:v>
                </c:pt>
                <c:pt idx="1001">
                  <c:v>44300</c:v>
                </c:pt>
                <c:pt idx="1002">
                  <c:v>44301</c:v>
                </c:pt>
                <c:pt idx="1003">
                  <c:v>44302</c:v>
                </c:pt>
                <c:pt idx="1004">
                  <c:v>44303</c:v>
                </c:pt>
                <c:pt idx="1005">
                  <c:v>44305</c:v>
                </c:pt>
                <c:pt idx="1006">
                  <c:v>44306</c:v>
                </c:pt>
                <c:pt idx="1007">
                  <c:v>44307</c:v>
                </c:pt>
                <c:pt idx="1008">
                  <c:v>44308</c:v>
                </c:pt>
                <c:pt idx="1009">
                  <c:v>44309</c:v>
                </c:pt>
                <c:pt idx="1010">
                  <c:v>44310</c:v>
                </c:pt>
                <c:pt idx="1011">
                  <c:v>44312</c:v>
                </c:pt>
                <c:pt idx="1012">
                  <c:v>44313</c:v>
                </c:pt>
                <c:pt idx="1013">
                  <c:v>44314</c:v>
                </c:pt>
                <c:pt idx="1014">
                  <c:v>44315</c:v>
                </c:pt>
                <c:pt idx="1015">
                  <c:v>44316</c:v>
                </c:pt>
                <c:pt idx="1016">
                  <c:v>44317</c:v>
                </c:pt>
                <c:pt idx="1017">
                  <c:v>44319</c:v>
                </c:pt>
                <c:pt idx="1018">
                  <c:v>44320</c:v>
                </c:pt>
                <c:pt idx="1019">
                  <c:v>44321</c:v>
                </c:pt>
                <c:pt idx="1020">
                  <c:v>44322</c:v>
                </c:pt>
                <c:pt idx="1021">
                  <c:v>44323</c:v>
                </c:pt>
                <c:pt idx="1022">
                  <c:v>44324</c:v>
                </c:pt>
                <c:pt idx="1023">
                  <c:v>44326</c:v>
                </c:pt>
                <c:pt idx="1024">
                  <c:v>44327</c:v>
                </c:pt>
                <c:pt idx="1025">
                  <c:v>44328</c:v>
                </c:pt>
                <c:pt idx="1026">
                  <c:v>44329</c:v>
                </c:pt>
                <c:pt idx="1027">
                  <c:v>44330</c:v>
                </c:pt>
                <c:pt idx="1028">
                  <c:v>44331</c:v>
                </c:pt>
                <c:pt idx="1029">
                  <c:v>44333</c:v>
                </c:pt>
                <c:pt idx="1030">
                  <c:v>44334</c:v>
                </c:pt>
                <c:pt idx="1031">
                  <c:v>44335</c:v>
                </c:pt>
                <c:pt idx="1032">
                  <c:v>44336</c:v>
                </c:pt>
                <c:pt idx="1033">
                  <c:v>44337</c:v>
                </c:pt>
                <c:pt idx="1034">
                  <c:v>44338</c:v>
                </c:pt>
                <c:pt idx="1035">
                  <c:v>44340</c:v>
                </c:pt>
                <c:pt idx="1036">
                  <c:v>44341</c:v>
                </c:pt>
                <c:pt idx="1037">
                  <c:v>44342</c:v>
                </c:pt>
                <c:pt idx="1038">
                  <c:v>44343</c:v>
                </c:pt>
                <c:pt idx="1039">
                  <c:v>44344</c:v>
                </c:pt>
                <c:pt idx="1040">
                  <c:v>44345</c:v>
                </c:pt>
                <c:pt idx="1041">
                  <c:v>44347</c:v>
                </c:pt>
                <c:pt idx="1042">
                  <c:v>44348</c:v>
                </c:pt>
                <c:pt idx="1043">
                  <c:v>44349</c:v>
                </c:pt>
                <c:pt idx="1044">
                  <c:v>44350</c:v>
                </c:pt>
                <c:pt idx="1045">
                  <c:v>44351</c:v>
                </c:pt>
                <c:pt idx="1046">
                  <c:v>44355</c:v>
                </c:pt>
                <c:pt idx="1047">
                  <c:v>44356</c:v>
                </c:pt>
                <c:pt idx="1048">
                  <c:v>44357</c:v>
                </c:pt>
                <c:pt idx="1049">
                  <c:v>44358</c:v>
                </c:pt>
                <c:pt idx="1050">
                  <c:v>44359</c:v>
                </c:pt>
                <c:pt idx="1051">
                  <c:v>44361</c:v>
                </c:pt>
                <c:pt idx="1052">
                  <c:v>44362</c:v>
                </c:pt>
                <c:pt idx="1053">
                  <c:v>44363</c:v>
                </c:pt>
                <c:pt idx="1054">
                  <c:v>44364</c:v>
                </c:pt>
                <c:pt idx="1055">
                  <c:v>44365</c:v>
                </c:pt>
                <c:pt idx="1056">
                  <c:v>44366</c:v>
                </c:pt>
                <c:pt idx="1057">
                  <c:v>44368</c:v>
                </c:pt>
                <c:pt idx="1058">
                  <c:v>44369</c:v>
                </c:pt>
                <c:pt idx="1059">
                  <c:v>44370</c:v>
                </c:pt>
                <c:pt idx="1060">
                  <c:v>44371</c:v>
                </c:pt>
                <c:pt idx="1061">
                  <c:v>44372</c:v>
                </c:pt>
                <c:pt idx="1062">
                  <c:v>44373</c:v>
                </c:pt>
                <c:pt idx="1063">
                  <c:v>44375</c:v>
                </c:pt>
                <c:pt idx="1064">
                  <c:v>44376</c:v>
                </c:pt>
                <c:pt idx="1065">
                  <c:v>44377</c:v>
                </c:pt>
                <c:pt idx="1066">
                  <c:v>44378</c:v>
                </c:pt>
                <c:pt idx="1067">
                  <c:v>44379</c:v>
                </c:pt>
                <c:pt idx="1068">
                  <c:v>44380</c:v>
                </c:pt>
                <c:pt idx="1069">
                  <c:v>44382</c:v>
                </c:pt>
                <c:pt idx="1070">
                  <c:v>44383</c:v>
                </c:pt>
                <c:pt idx="1071">
                  <c:v>44384</c:v>
                </c:pt>
                <c:pt idx="1072">
                  <c:v>44385</c:v>
                </c:pt>
                <c:pt idx="1073">
                  <c:v>44386</c:v>
                </c:pt>
                <c:pt idx="1074">
                  <c:v>44387</c:v>
                </c:pt>
                <c:pt idx="1075">
                  <c:v>44389</c:v>
                </c:pt>
                <c:pt idx="1076">
                  <c:v>44390</c:v>
                </c:pt>
                <c:pt idx="1077">
                  <c:v>44391</c:v>
                </c:pt>
                <c:pt idx="1078">
                  <c:v>44392</c:v>
                </c:pt>
                <c:pt idx="1079">
                  <c:v>44393</c:v>
                </c:pt>
                <c:pt idx="1080">
                  <c:v>44394</c:v>
                </c:pt>
                <c:pt idx="1081">
                  <c:v>44396</c:v>
                </c:pt>
                <c:pt idx="1082">
                  <c:v>44397</c:v>
                </c:pt>
                <c:pt idx="1083">
                  <c:v>44398</c:v>
                </c:pt>
                <c:pt idx="1084">
                  <c:v>44399</c:v>
                </c:pt>
                <c:pt idx="1085">
                  <c:v>44400</c:v>
                </c:pt>
                <c:pt idx="1086">
                  <c:v>44401</c:v>
                </c:pt>
                <c:pt idx="1087">
                  <c:v>44403</c:v>
                </c:pt>
                <c:pt idx="1088">
                  <c:v>44404</c:v>
                </c:pt>
                <c:pt idx="1089">
                  <c:v>44405</c:v>
                </c:pt>
                <c:pt idx="1090">
                  <c:v>44406</c:v>
                </c:pt>
                <c:pt idx="1091">
                  <c:v>44407</c:v>
                </c:pt>
                <c:pt idx="1092">
                  <c:v>44408</c:v>
                </c:pt>
                <c:pt idx="1093">
                  <c:v>44410</c:v>
                </c:pt>
                <c:pt idx="1094">
                  <c:v>44411</c:v>
                </c:pt>
                <c:pt idx="1095">
                  <c:v>44412</c:v>
                </c:pt>
                <c:pt idx="1096">
                  <c:v>44413</c:v>
                </c:pt>
                <c:pt idx="1097">
                  <c:v>44414</c:v>
                </c:pt>
                <c:pt idx="1098">
                  <c:v>44415</c:v>
                </c:pt>
                <c:pt idx="1099">
                  <c:v>44417</c:v>
                </c:pt>
                <c:pt idx="1100">
                  <c:v>44418</c:v>
                </c:pt>
                <c:pt idx="1101">
                  <c:v>44419</c:v>
                </c:pt>
                <c:pt idx="1102">
                  <c:v>44420</c:v>
                </c:pt>
                <c:pt idx="1103">
                  <c:v>44421</c:v>
                </c:pt>
                <c:pt idx="1104">
                  <c:v>44422</c:v>
                </c:pt>
                <c:pt idx="1105">
                  <c:v>44424</c:v>
                </c:pt>
                <c:pt idx="1106">
                  <c:v>44425</c:v>
                </c:pt>
                <c:pt idx="1107">
                  <c:v>44426</c:v>
                </c:pt>
                <c:pt idx="1108">
                  <c:v>44427</c:v>
                </c:pt>
                <c:pt idx="1109">
                  <c:v>44428</c:v>
                </c:pt>
                <c:pt idx="1110">
                  <c:v>44429</c:v>
                </c:pt>
                <c:pt idx="1111">
                  <c:v>44431</c:v>
                </c:pt>
                <c:pt idx="1112">
                  <c:v>44432</c:v>
                </c:pt>
                <c:pt idx="1113">
                  <c:v>44433</c:v>
                </c:pt>
                <c:pt idx="1114">
                  <c:v>44434</c:v>
                </c:pt>
                <c:pt idx="1115">
                  <c:v>44435</c:v>
                </c:pt>
                <c:pt idx="1116">
                  <c:v>44436</c:v>
                </c:pt>
                <c:pt idx="1117">
                  <c:v>44438</c:v>
                </c:pt>
                <c:pt idx="1118">
                  <c:v>44439</c:v>
                </c:pt>
                <c:pt idx="1119">
                  <c:v>44440</c:v>
                </c:pt>
                <c:pt idx="1120">
                  <c:v>44441</c:v>
                </c:pt>
                <c:pt idx="1121">
                  <c:v>44442</c:v>
                </c:pt>
                <c:pt idx="1122">
                  <c:v>44443</c:v>
                </c:pt>
                <c:pt idx="1123">
                  <c:v>44445</c:v>
                </c:pt>
                <c:pt idx="1124">
                  <c:v>44446</c:v>
                </c:pt>
                <c:pt idx="1125">
                  <c:v>44447</c:v>
                </c:pt>
                <c:pt idx="1126">
                  <c:v>44448</c:v>
                </c:pt>
                <c:pt idx="1127">
                  <c:v>44449</c:v>
                </c:pt>
                <c:pt idx="1128">
                  <c:v>44450</c:v>
                </c:pt>
                <c:pt idx="1129">
                  <c:v>44452</c:v>
                </c:pt>
                <c:pt idx="1130">
                  <c:v>44453</c:v>
                </c:pt>
                <c:pt idx="1131">
                  <c:v>44454</c:v>
                </c:pt>
                <c:pt idx="1132">
                  <c:v>44455</c:v>
                </c:pt>
                <c:pt idx="1133">
                  <c:v>44456</c:v>
                </c:pt>
                <c:pt idx="1134">
                  <c:v>44457</c:v>
                </c:pt>
                <c:pt idx="1135">
                  <c:v>44459</c:v>
                </c:pt>
                <c:pt idx="1136">
                  <c:v>44460</c:v>
                </c:pt>
                <c:pt idx="1137">
                  <c:v>44461</c:v>
                </c:pt>
                <c:pt idx="1138">
                  <c:v>44462</c:v>
                </c:pt>
                <c:pt idx="1139">
                  <c:v>44463</c:v>
                </c:pt>
                <c:pt idx="1140">
                  <c:v>44464</c:v>
                </c:pt>
                <c:pt idx="1141">
                  <c:v>44466</c:v>
                </c:pt>
                <c:pt idx="1142">
                  <c:v>44467</c:v>
                </c:pt>
                <c:pt idx="1143">
                  <c:v>44468</c:v>
                </c:pt>
                <c:pt idx="1144">
                  <c:v>44469</c:v>
                </c:pt>
                <c:pt idx="1145">
                  <c:v>44470</c:v>
                </c:pt>
                <c:pt idx="1146">
                  <c:v>44471</c:v>
                </c:pt>
                <c:pt idx="1147">
                  <c:v>44473</c:v>
                </c:pt>
                <c:pt idx="1148">
                  <c:v>44474</c:v>
                </c:pt>
                <c:pt idx="1149">
                  <c:v>44475</c:v>
                </c:pt>
                <c:pt idx="1150">
                  <c:v>44476</c:v>
                </c:pt>
                <c:pt idx="1151">
                  <c:v>44477</c:v>
                </c:pt>
                <c:pt idx="1152">
                  <c:v>44478</c:v>
                </c:pt>
                <c:pt idx="1153">
                  <c:v>44480</c:v>
                </c:pt>
                <c:pt idx="1154">
                  <c:v>44481</c:v>
                </c:pt>
                <c:pt idx="1155">
                  <c:v>44482</c:v>
                </c:pt>
                <c:pt idx="1156">
                  <c:v>44483</c:v>
                </c:pt>
                <c:pt idx="1157">
                  <c:v>44484</c:v>
                </c:pt>
                <c:pt idx="1158">
                  <c:v>44485</c:v>
                </c:pt>
                <c:pt idx="1159">
                  <c:v>44487</c:v>
                </c:pt>
                <c:pt idx="1160">
                  <c:v>44488</c:v>
                </c:pt>
                <c:pt idx="1161">
                  <c:v>44489</c:v>
                </c:pt>
                <c:pt idx="1162">
                  <c:v>44490</c:v>
                </c:pt>
                <c:pt idx="1163">
                  <c:v>44491</c:v>
                </c:pt>
                <c:pt idx="1164">
                  <c:v>44492</c:v>
                </c:pt>
                <c:pt idx="1165">
                  <c:v>44494</c:v>
                </c:pt>
                <c:pt idx="1166">
                  <c:v>44495</c:v>
                </c:pt>
                <c:pt idx="1167">
                  <c:v>44496</c:v>
                </c:pt>
                <c:pt idx="1168">
                  <c:v>44497</c:v>
                </c:pt>
                <c:pt idx="1169">
                  <c:v>44498</c:v>
                </c:pt>
                <c:pt idx="1170">
                  <c:v>44499</c:v>
                </c:pt>
                <c:pt idx="1171">
                  <c:v>44501</c:v>
                </c:pt>
                <c:pt idx="1172">
                  <c:v>44502</c:v>
                </c:pt>
                <c:pt idx="1173">
                  <c:v>44503</c:v>
                </c:pt>
                <c:pt idx="1174">
                  <c:v>44504</c:v>
                </c:pt>
                <c:pt idx="1175">
                  <c:v>44505</c:v>
                </c:pt>
                <c:pt idx="1176">
                  <c:v>44506</c:v>
                </c:pt>
                <c:pt idx="1177">
                  <c:v>44508</c:v>
                </c:pt>
                <c:pt idx="1178">
                  <c:v>44509</c:v>
                </c:pt>
                <c:pt idx="1179">
                  <c:v>44510</c:v>
                </c:pt>
                <c:pt idx="1180">
                  <c:v>44511</c:v>
                </c:pt>
                <c:pt idx="1181">
                  <c:v>44512</c:v>
                </c:pt>
                <c:pt idx="1182">
                  <c:v>44513</c:v>
                </c:pt>
                <c:pt idx="1183">
                  <c:v>44515</c:v>
                </c:pt>
                <c:pt idx="1184">
                  <c:v>44516</c:v>
                </c:pt>
                <c:pt idx="1185">
                  <c:v>44517</c:v>
                </c:pt>
                <c:pt idx="1186">
                  <c:v>44518</c:v>
                </c:pt>
                <c:pt idx="1187">
                  <c:v>44519</c:v>
                </c:pt>
                <c:pt idx="1188">
                  <c:v>44520</c:v>
                </c:pt>
                <c:pt idx="1189">
                  <c:v>44522</c:v>
                </c:pt>
                <c:pt idx="1190">
                  <c:v>44523</c:v>
                </c:pt>
                <c:pt idx="1191">
                  <c:v>44524</c:v>
                </c:pt>
                <c:pt idx="1192">
                  <c:v>44525</c:v>
                </c:pt>
                <c:pt idx="1193">
                  <c:v>44526</c:v>
                </c:pt>
                <c:pt idx="1194">
                  <c:v>44527</c:v>
                </c:pt>
                <c:pt idx="1195">
                  <c:v>44529</c:v>
                </c:pt>
                <c:pt idx="1196">
                  <c:v>44530</c:v>
                </c:pt>
                <c:pt idx="1197">
                  <c:v>44531</c:v>
                </c:pt>
                <c:pt idx="1198">
                  <c:v>44532</c:v>
                </c:pt>
                <c:pt idx="1199">
                  <c:v>44533</c:v>
                </c:pt>
                <c:pt idx="1200">
                  <c:v>44534</c:v>
                </c:pt>
                <c:pt idx="1201">
                  <c:v>44536</c:v>
                </c:pt>
                <c:pt idx="1202">
                  <c:v>44537</c:v>
                </c:pt>
                <c:pt idx="1203">
                  <c:v>44538</c:v>
                </c:pt>
                <c:pt idx="1204">
                  <c:v>44539</c:v>
                </c:pt>
                <c:pt idx="1205">
                  <c:v>44540</c:v>
                </c:pt>
                <c:pt idx="1206">
                  <c:v>44541</c:v>
                </c:pt>
                <c:pt idx="1207">
                  <c:v>44543</c:v>
                </c:pt>
                <c:pt idx="1208">
                  <c:v>44544</c:v>
                </c:pt>
                <c:pt idx="1209">
                  <c:v>44545</c:v>
                </c:pt>
                <c:pt idx="1210">
                  <c:v>44546</c:v>
                </c:pt>
                <c:pt idx="1211">
                  <c:v>44547</c:v>
                </c:pt>
                <c:pt idx="1212">
                  <c:v>44548</c:v>
                </c:pt>
                <c:pt idx="1213">
                  <c:v>44550</c:v>
                </c:pt>
                <c:pt idx="1214">
                  <c:v>44551</c:v>
                </c:pt>
                <c:pt idx="1215">
                  <c:v>44552</c:v>
                </c:pt>
                <c:pt idx="1216">
                  <c:v>44553</c:v>
                </c:pt>
                <c:pt idx="1217">
                  <c:v>44560</c:v>
                </c:pt>
                <c:pt idx="1218">
                  <c:v>44561</c:v>
                </c:pt>
                <c:pt idx="1219">
                  <c:v>44562</c:v>
                </c:pt>
                <c:pt idx="1220">
                  <c:v>44564</c:v>
                </c:pt>
                <c:pt idx="1221">
                  <c:v>44565</c:v>
                </c:pt>
                <c:pt idx="1222">
                  <c:v>44566</c:v>
                </c:pt>
                <c:pt idx="1223">
                  <c:v>44567</c:v>
                </c:pt>
                <c:pt idx="1224">
                  <c:v>44568</c:v>
                </c:pt>
                <c:pt idx="1225">
                  <c:v>44569</c:v>
                </c:pt>
                <c:pt idx="1226">
                  <c:v>44571</c:v>
                </c:pt>
                <c:pt idx="1227">
                  <c:v>44572</c:v>
                </c:pt>
                <c:pt idx="1228">
                  <c:v>44573</c:v>
                </c:pt>
                <c:pt idx="1229">
                  <c:v>44574</c:v>
                </c:pt>
                <c:pt idx="1230">
                  <c:v>44575</c:v>
                </c:pt>
                <c:pt idx="1231">
                  <c:v>44576</c:v>
                </c:pt>
                <c:pt idx="1232">
                  <c:v>44578</c:v>
                </c:pt>
                <c:pt idx="1233">
                  <c:v>44579</c:v>
                </c:pt>
                <c:pt idx="1234">
                  <c:v>44580</c:v>
                </c:pt>
                <c:pt idx="1235">
                  <c:v>44581</c:v>
                </c:pt>
                <c:pt idx="1236">
                  <c:v>44582</c:v>
                </c:pt>
                <c:pt idx="1237">
                  <c:v>44583</c:v>
                </c:pt>
                <c:pt idx="1238">
                  <c:v>44585</c:v>
                </c:pt>
                <c:pt idx="1239">
                  <c:v>44586</c:v>
                </c:pt>
                <c:pt idx="1240">
                  <c:v>44587</c:v>
                </c:pt>
                <c:pt idx="1241">
                  <c:v>44588</c:v>
                </c:pt>
                <c:pt idx="1242">
                  <c:v>44589</c:v>
                </c:pt>
                <c:pt idx="1243">
                  <c:v>44590</c:v>
                </c:pt>
                <c:pt idx="1244">
                  <c:v>44592</c:v>
                </c:pt>
                <c:pt idx="1245">
                  <c:v>44593</c:v>
                </c:pt>
                <c:pt idx="1246">
                  <c:v>44594</c:v>
                </c:pt>
                <c:pt idx="1247">
                  <c:v>44595</c:v>
                </c:pt>
                <c:pt idx="1248">
                  <c:v>44596</c:v>
                </c:pt>
                <c:pt idx="1249">
                  <c:v>44597</c:v>
                </c:pt>
                <c:pt idx="1250">
                  <c:v>44599</c:v>
                </c:pt>
                <c:pt idx="1251">
                  <c:v>44600</c:v>
                </c:pt>
                <c:pt idx="1252">
                  <c:v>44601</c:v>
                </c:pt>
                <c:pt idx="1253">
                  <c:v>44602</c:v>
                </c:pt>
                <c:pt idx="1254">
                  <c:v>44603</c:v>
                </c:pt>
                <c:pt idx="1255">
                  <c:v>44604</c:v>
                </c:pt>
                <c:pt idx="1256">
                  <c:v>44606</c:v>
                </c:pt>
                <c:pt idx="1257">
                  <c:v>44607</c:v>
                </c:pt>
                <c:pt idx="1258">
                  <c:v>44608</c:v>
                </c:pt>
                <c:pt idx="1259">
                  <c:v>44609</c:v>
                </c:pt>
                <c:pt idx="1260">
                  <c:v>44610</c:v>
                </c:pt>
                <c:pt idx="1261">
                  <c:v>44611</c:v>
                </c:pt>
                <c:pt idx="1262">
                  <c:v>44613</c:v>
                </c:pt>
                <c:pt idx="1263">
                  <c:v>44614</c:v>
                </c:pt>
                <c:pt idx="1264">
                  <c:v>44615</c:v>
                </c:pt>
                <c:pt idx="1265">
                  <c:v>44616</c:v>
                </c:pt>
                <c:pt idx="1266">
                  <c:v>44617</c:v>
                </c:pt>
                <c:pt idx="1267">
                  <c:v>44618</c:v>
                </c:pt>
                <c:pt idx="1268">
                  <c:v>44620</c:v>
                </c:pt>
                <c:pt idx="1269">
                  <c:v>44621</c:v>
                </c:pt>
                <c:pt idx="1270">
                  <c:v>44622</c:v>
                </c:pt>
                <c:pt idx="1271">
                  <c:v>44623</c:v>
                </c:pt>
                <c:pt idx="1272">
                  <c:v>44624</c:v>
                </c:pt>
                <c:pt idx="1273">
                  <c:v>44625</c:v>
                </c:pt>
                <c:pt idx="1274">
                  <c:v>44627</c:v>
                </c:pt>
                <c:pt idx="1275">
                  <c:v>44628</c:v>
                </c:pt>
                <c:pt idx="1276">
                  <c:v>44629</c:v>
                </c:pt>
                <c:pt idx="1277">
                  <c:v>44630</c:v>
                </c:pt>
                <c:pt idx="1278">
                  <c:v>44631</c:v>
                </c:pt>
                <c:pt idx="1279">
                  <c:v>44632</c:v>
                </c:pt>
                <c:pt idx="1280">
                  <c:v>44634</c:v>
                </c:pt>
                <c:pt idx="1281">
                  <c:v>44635</c:v>
                </c:pt>
                <c:pt idx="1282">
                  <c:v>44636</c:v>
                </c:pt>
                <c:pt idx="1283">
                  <c:v>44639</c:v>
                </c:pt>
                <c:pt idx="1284">
                  <c:v>44641</c:v>
                </c:pt>
                <c:pt idx="1285">
                  <c:v>44642</c:v>
                </c:pt>
                <c:pt idx="1286">
                  <c:v>44643</c:v>
                </c:pt>
                <c:pt idx="1287">
                  <c:v>44644</c:v>
                </c:pt>
                <c:pt idx="1288">
                  <c:v>44645</c:v>
                </c:pt>
                <c:pt idx="1289">
                  <c:v>44646</c:v>
                </c:pt>
                <c:pt idx="1290">
                  <c:v>44648</c:v>
                </c:pt>
                <c:pt idx="1291">
                  <c:v>44649</c:v>
                </c:pt>
                <c:pt idx="1292">
                  <c:v>44650</c:v>
                </c:pt>
                <c:pt idx="1293">
                  <c:v>44651</c:v>
                </c:pt>
                <c:pt idx="1294">
                  <c:v>44652</c:v>
                </c:pt>
                <c:pt idx="1295">
                  <c:v>44653</c:v>
                </c:pt>
                <c:pt idx="1296">
                  <c:v>44655</c:v>
                </c:pt>
                <c:pt idx="1297">
                  <c:v>44656</c:v>
                </c:pt>
                <c:pt idx="1298">
                  <c:v>44657</c:v>
                </c:pt>
                <c:pt idx="1299">
                  <c:v>44658</c:v>
                </c:pt>
                <c:pt idx="1300">
                  <c:v>44659</c:v>
                </c:pt>
                <c:pt idx="1301">
                  <c:v>44660</c:v>
                </c:pt>
                <c:pt idx="1302">
                  <c:v>44662</c:v>
                </c:pt>
                <c:pt idx="1303">
                  <c:v>44663</c:v>
                </c:pt>
                <c:pt idx="1304">
                  <c:v>44664</c:v>
                </c:pt>
                <c:pt idx="1305">
                  <c:v>44665</c:v>
                </c:pt>
                <c:pt idx="1306">
                  <c:v>44667</c:v>
                </c:pt>
                <c:pt idx="1307">
                  <c:v>44669</c:v>
                </c:pt>
                <c:pt idx="1308">
                  <c:v>44670</c:v>
                </c:pt>
                <c:pt idx="1309">
                  <c:v>44671</c:v>
                </c:pt>
                <c:pt idx="1310">
                  <c:v>44672</c:v>
                </c:pt>
                <c:pt idx="1311">
                  <c:v>44673</c:v>
                </c:pt>
                <c:pt idx="1312">
                  <c:v>44674</c:v>
                </c:pt>
                <c:pt idx="1313">
                  <c:v>44676</c:v>
                </c:pt>
                <c:pt idx="1314">
                  <c:v>44677</c:v>
                </c:pt>
                <c:pt idx="1315">
                  <c:v>44678</c:v>
                </c:pt>
                <c:pt idx="1316">
                  <c:v>44679</c:v>
                </c:pt>
                <c:pt idx="1317">
                  <c:v>44680</c:v>
                </c:pt>
                <c:pt idx="1318">
                  <c:v>44681</c:v>
                </c:pt>
                <c:pt idx="1319">
                  <c:v>44683</c:v>
                </c:pt>
                <c:pt idx="1320">
                  <c:v>44684</c:v>
                </c:pt>
                <c:pt idx="1321">
                  <c:v>44685</c:v>
                </c:pt>
                <c:pt idx="1322">
                  <c:v>44686</c:v>
                </c:pt>
                <c:pt idx="1323">
                  <c:v>44687</c:v>
                </c:pt>
                <c:pt idx="1324">
                  <c:v>44688</c:v>
                </c:pt>
                <c:pt idx="1325">
                  <c:v>44690</c:v>
                </c:pt>
                <c:pt idx="1326">
                  <c:v>44691</c:v>
                </c:pt>
                <c:pt idx="1327">
                  <c:v>44692</c:v>
                </c:pt>
                <c:pt idx="1328">
                  <c:v>44693</c:v>
                </c:pt>
                <c:pt idx="1329">
                  <c:v>44694</c:v>
                </c:pt>
                <c:pt idx="1330">
                  <c:v>44695</c:v>
                </c:pt>
                <c:pt idx="1331">
                  <c:v>44697</c:v>
                </c:pt>
                <c:pt idx="1332">
                  <c:v>44698</c:v>
                </c:pt>
                <c:pt idx="1333">
                  <c:v>44699</c:v>
                </c:pt>
                <c:pt idx="1334">
                  <c:v>44700</c:v>
                </c:pt>
                <c:pt idx="1335">
                  <c:v>44701</c:v>
                </c:pt>
                <c:pt idx="1336">
                  <c:v>44702</c:v>
                </c:pt>
                <c:pt idx="1337">
                  <c:v>44704</c:v>
                </c:pt>
                <c:pt idx="1338">
                  <c:v>44705</c:v>
                </c:pt>
                <c:pt idx="1339">
                  <c:v>44706</c:v>
                </c:pt>
                <c:pt idx="1340">
                  <c:v>44707</c:v>
                </c:pt>
                <c:pt idx="1341">
                  <c:v>44708</c:v>
                </c:pt>
                <c:pt idx="1342">
                  <c:v>44709</c:v>
                </c:pt>
                <c:pt idx="1343">
                  <c:v>44711</c:v>
                </c:pt>
                <c:pt idx="1344">
                  <c:v>44712</c:v>
                </c:pt>
                <c:pt idx="1345">
                  <c:v>44713</c:v>
                </c:pt>
                <c:pt idx="1346">
                  <c:v>44714</c:v>
                </c:pt>
                <c:pt idx="1347">
                  <c:v>44715</c:v>
                </c:pt>
                <c:pt idx="1348">
                  <c:v>44716</c:v>
                </c:pt>
                <c:pt idx="1349">
                  <c:v>44718</c:v>
                </c:pt>
                <c:pt idx="1350">
                  <c:v>44719</c:v>
                </c:pt>
                <c:pt idx="1351">
                  <c:v>44720</c:v>
                </c:pt>
                <c:pt idx="1352">
                  <c:v>44721</c:v>
                </c:pt>
                <c:pt idx="1353">
                  <c:v>44722</c:v>
                </c:pt>
                <c:pt idx="1354">
                  <c:v>44723</c:v>
                </c:pt>
                <c:pt idx="1355">
                  <c:v>44725</c:v>
                </c:pt>
                <c:pt idx="1356">
                  <c:v>44726</c:v>
                </c:pt>
                <c:pt idx="1357">
                  <c:v>44727</c:v>
                </c:pt>
                <c:pt idx="1358">
                  <c:v>44728</c:v>
                </c:pt>
                <c:pt idx="1359">
                  <c:v>44729</c:v>
                </c:pt>
                <c:pt idx="1360">
                  <c:v>44730</c:v>
                </c:pt>
                <c:pt idx="1361">
                  <c:v>44732</c:v>
                </c:pt>
                <c:pt idx="1362">
                  <c:v>44733</c:v>
                </c:pt>
                <c:pt idx="1363">
                  <c:v>44734</c:v>
                </c:pt>
                <c:pt idx="1364">
                  <c:v>44735</c:v>
                </c:pt>
                <c:pt idx="1365">
                  <c:v>44736</c:v>
                </c:pt>
                <c:pt idx="1366">
                  <c:v>44737</c:v>
                </c:pt>
                <c:pt idx="1367">
                  <c:v>44739</c:v>
                </c:pt>
                <c:pt idx="1368">
                  <c:v>44740</c:v>
                </c:pt>
                <c:pt idx="1369">
                  <c:v>44741</c:v>
                </c:pt>
                <c:pt idx="1370">
                  <c:v>44742</c:v>
                </c:pt>
                <c:pt idx="1371">
                  <c:v>44743</c:v>
                </c:pt>
                <c:pt idx="1372">
                  <c:v>44744</c:v>
                </c:pt>
                <c:pt idx="1373">
                  <c:v>44746</c:v>
                </c:pt>
                <c:pt idx="1374">
                  <c:v>44747</c:v>
                </c:pt>
                <c:pt idx="1375">
                  <c:v>44748</c:v>
                </c:pt>
                <c:pt idx="1376">
                  <c:v>44749</c:v>
                </c:pt>
                <c:pt idx="1377">
                  <c:v>44750</c:v>
                </c:pt>
                <c:pt idx="1378">
                  <c:v>44751</c:v>
                </c:pt>
                <c:pt idx="1379">
                  <c:v>44753</c:v>
                </c:pt>
                <c:pt idx="1380">
                  <c:v>44754</c:v>
                </c:pt>
                <c:pt idx="1381">
                  <c:v>44755</c:v>
                </c:pt>
                <c:pt idx="1382">
                  <c:v>44756</c:v>
                </c:pt>
                <c:pt idx="1383">
                  <c:v>44757</c:v>
                </c:pt>
                <c:pt idx="1384">
                  <c:v>44758</c:v>
                </c:pt>
                <c:pt idx="1385">
                  <c:v>44760</c:v>
                </c:pt>
                <c:pt idx="1386">
                  <c:v>44761</c:v>
                </c:pt>
                <c:pt idx="1387">
                  <c:v>44762</c:v>
                </c:pt>
                <c:pt idx="1388">
                  <c:v>44763</c:v>
                </c:pt>
                <c:pt idx="1389">
                  <c:v>44764</c:v>
                </c:pt>
                <c:pt idx="1390">
                  <c:v>44765</c:v>
                </c:pt>
                <c:pt idx="1391">
                  <c:v>44767</c:v>
                </c:pt>
                <c:pt idx="1392">
                  <c:v>44768</c:v>
                </c:pt>
                <c:pt idx="1393">
                  <c:v>44769</c:v>
                </c:pt>
                <c:pt idx="1394">
                  <c:v>44770</c:v>
                </c:pt>
                <c:pt idx="1395">
                  <c:v>44771</c:v>
                </c:pt>
                <c:pt idx="1396">
                  <c:v>44772</c:v>
                </c:pt>
                <c:pt idx="1397">
                  <c:v>44774</c:v>
                </c:pt>
                <c:pt idx="1398">
                  <c:v>44775</c:v>
                </c:pt>
                <c:pt idx="1399">
                  <c:v>44776</c:v>
                </c:pt>
                <c:pt idx="1400">
                  <c:v>44777</c:v>
                </c:pt>
                <c:pt idx="1401">
                  <c:v>44778</c:v>
                </c:pt>
                <c:pt idx="1402">
                  <c:v>44779</c:v>
                </c:pt>
                <c:pt idx="1403">
                  <c:v>44781</c:v>
                </c:pt>
                <c:pt idx="1404">
                  <c:v>44782</c:v>
                </c:pt>
                <c:pt idx="1405">
                  <c:v>44783</c:v>
                </c:pt>
                <c:pt idx="1406">
                  <c:v>44784</c:v>
                </c:pt>
                <c:pt idx="1407">
                  <c:v>44785</c:v>
                </c:pt>
                <c:pt idx="1408">
                  <c:v>44786</c:v>
                </c:pt>
                <c:pt idx="1409">
                  <c:v>44788</c:v>
                </c:pt>
                <c:pt idx="1410">
                  <c:v>44789</c:v>
                </c:pt>
                <c:pt idx="1411">
                  <c:v>44790</c:v>
                </c:pt>
                <c:pt idx="1412">
                  <c:v>44791</c:v>
                </c:pt>
                <c:pt idx="1413">
                  <c:v>44792</c:v>
                </c:pt>
                <c:pt idx="1414">
                  <c:v>44793</c:v>
                </c:pt>
                <c:pt idx="1415">
                  <c:v>44795</c:v>
                </c:pt>
                <c:pt idx="1416">
                  <c:v>44796</c:v>
                </c:pt>
                <c:pt idx="1417">
                  <c:v>44797</c:v>
                </c:pt>
                <c:pt idx="1418">
                  <c:v>44798</c:v>
                </c:pt>
                <c:pt idx="1419">
                  <c:v>44799</c:v>
                </c:pt>
                <c:pt idx="1420">
                  <c:v>44800</c:v>
                </c:pt>
                <c:pt idx="1421">
                  <c:v>44802</c:v>
                </c:pt>
                <c:pt idx="1422">
                  <c:v>44803</c:v>
                </c:pt>
                <c:pt idx="1423">
                  <c:v>44804</c:v>
                </c:pt>
                <c:pt idx="1424">
                  <c:v>44805</c:v>
                </c:pt>
                <c:pt idx="1425">
                  <c:v>44806</c:v>
                </c:pt>
                <c:pt idx="1426">
                  <c:v>44807</c:v>
                </c:pt>
                <c:pt idx="1427">
                  <c:v>44809</c:v>
                </c:pt>
                <c:pt idx="1428">
                  <c:v>44810</c:v>
                </c:pt>
                <c:pt idx="1429">
                  <c:v>44811</c:v>
                </c:pt>
                <c:pt idx="1430">
                  <c:v>44812</c:v>
                </c:pt>
                <c:pt idx="1431">
                  <c:v>44813</c:v>
                </c:pt>
                <c:pt idx="1432">
                  <c:v>44814</c:v>
                </c:pt>
                <c:pt idx="1433">
                  <c:v>44816</c:v>
                </c:pt>
                <c:pt idx="1434">
                  <c:v>44817</c:v>
                </c:pt>
                <c:pt idx="1435">
                  <c:v>44818</c:v>
                </c:pt>
                <c:pt idx="1436">
                  <c:v>44819</c:v>
                </c:pt>
                <c:pt idx="1437">
                  <c:v>44820</c:v>
                </c:pt>
                <c:pt idx="1438">
                  <c:v>44821</c:v>
                </c:pt>
                <c:pt idx="1439">
                  <c:v>44823</c:v>
                </c:pt>
                <c:pt idx="1440">
                  <c:v>44824</c:v>
                </c:pt>
                <c:pt idx="1441">
                  <c:v>44825</c:v>
                </c:pt>
                <c:pt idx="1442">
                  <c:v>44826</c:v>
                </c:pt>
                <c:pt idx="1443">
                  <c:v>44827</c:v>
                </c:pt>
                <c:pt idx="1444">
                  <c:v>44828</c:v>
                </c:pt>
                <c:pt idx="1445">
                  <c:v>44830</c:v>
                </c:pt>
                <c:pt idx="1446">
                  <c:v>44831</c:v>
                </c:pt>
                <c:pt idx="1447">
                  <c:v>44832</c:v>
                </c:pt>
                <c:pt idx="1448">
                  <c:v>44833</c:v>
                </c:pt>
                <c:pt idx="1449">
                  <c:v>44834</c:v>
                </c:pt>
                <c:pt idx="1450">
                  <c:v>44835</c:v>
                </c:pt>
                <c:pt idx="1451">
                  <c:v>44837</c:v>
                </c:pt>
                <c:pt idx="1452">
                  <c:v>44838</c:v>
                </c:pt>
                <c:pt idx="1453">
                  <c:v>44839</c:v>
                </c:pt>
                <c:pt idx="1454">
                  <c:v>44840</c:v>
                </c:pt>
                <c:pt idx="1455">
                  <c:v>44841</c:v>
                </c:pt>
                <c:pt idx="1456">
                  <c:v>44842</c:v>
                </c:pt>
                <c:pt idx="1457">
                  <c:v>44844</c:v>
                </c:pt>
                <c:pt idx="1458">
                  <c:v>44845</c:v>
                </c:pt>
                <c:pt idx="1459">
                  <c:v>44846</c:v>
                </c:pt>
                <c:pt idx="1460">
                  <c:v>44847</c:v>
                </c:pt>
                <c:pt idx="1461">
                  <c:v>44848</c:v>
                </c:pt>
                <c:pt idx="1462">
                  <c:v>44849</c:v>
                </c:pt>
                <c:pt idx="1463">
                  <c:v>44851</c:v>
                </c:pt>
                <c:pt idx="1464">
                  <c:v>44852</c:v>
                </c:pt>
                <c:pt idx="1465">
                  <c:v>44853</c:v>
                </c:pt>
                <c:pt idx="1466">
                  <c:v>44854</c:v>
                </c:pt>
                <c:pt idx="1467">
                  <c:v>44855</c:v>
                </c:pt>
                <c:pt idx="1468">
                  <c:v>44856</c:v>
                </c:pt>
                <c:pt idx="1469">
                  <c:v>44858</c:v>
                </c:pt>
                <c:pt idx="1470">
                  <c:v>44859</c:v>
                </c:pt>
                <c:pt idx="1471">
                  <c:v>44860</c:v>
                </c:pt>
                <c:pt idx="1472">
                  <c:v>44861</c:v>
                </c:pt>
                <c:pt idx="1473">
                  <c:v>44862</c:v>
                </c:pt>
                <c:pt idx="1474">
                  <c:v>44863</c:v>
                </c:pt>
                <c:pt idx="1475">
                  <c:v>44865</c:v>
                </c:pt>
                <c:pt idx="1476">
                  <c:v>44866</c:v>
                </c:pt>
                <c:pt idx="1477">
                  <c:v>44867</c:v>
                </c:pt>
                <c:pt idx="1478">
                  <c:v>44868</c:v>
                </c:pt>
                <c:pt idx="1479">
                  <c:v>44869</c:v>
                </c:pt>
                <c:pt idx="1480">
                  <c:v>44870</c:v>
                </c:pt>
                <c:pt idx="1481">
                  <c:v>44872</c:v>
                </c:pt>
                <c:pt idx="1482">
                  <c:v>44873</c:v>
                </c:pt>
                <c:pt idx="1483">
                  <c:v>44874</c:v>
                </c:pt>
                <c:pt idx="1484">
                  <c:v>44875</c:v>
                </c:pt>
                <c:pt idx="1485">
                  <c:v>44876</c:v>
                </c:pt>
                <c:pt idx="1486">
                  <c:v>44877</c:v>
                </c:pt>
                <c:pt idx="1487">
                  <c:v>44879</c:v>
                </c:pt>
                <c:pt idx="1488">
                  <c:v>44880</c:v>
                </c:pt>
                <c:pt idx="1489">
                  <c:v>44881</c:v>
                </c:pt>
                <c:pt idx="1490">
                  <c:v>44882</c:v>
                </c:pt>
                <c:pt idx="1491">
                  <c:v>44883</c:v>
                </c:pt>
                <c:pt idx="1492">
                  <c:v>44884</c:v>
                </c:pt>
                <c:pt idx="1493">
                  <c:v>44886</c:v>
                </c:pt>
                <c:pt idx="1494">
                  <c:v>44887</c:v>
                </c:pt>
                <c:pt idx="1495">
                  <c:v>44888</c:v>
                </c:pt>
                <c:pt idx="1496">
                  <c:v>44889</c:v>
                </c:pt>
                <c:pt idx="1497">
                  <c:v>44890</c:v>
                </c:pt>
                <c:pt idx="1498">
                  <c:v>44891</c:v>
                </c:pt>
                <c:pt idx="1499">
                  <c:v>44893</c:v>
                </c:pt>
                <c:pt idx="1500">
                  <c:v>44894</c:v>
                </c:pt>
                <c:pt idx="1501">
                  <c:v>44895</c:v>
                </c:pt>
                <c:pt idx="1502">
                  <c:v>44896</c:v>
                </c:pt>
                <c:pt idx="1503">
                  <c:v>44897</c:v>
                </c:pt>
                <c:pt idx="1504">
                  <c:v>44898</c:v>
                </c:pt>
                <c:pt idx="1505">
                  <c:v>44900</c:v>
                </c:pt>
                <c:pt idx="1506">
                  <c:v>44901</c:v>
                </c:pt>
                <c:pt idx="1507">
                  <c:v>44902</c:v>
                </c:pt>
                <c:pt idx="1508">
                  <c:v>44903</c:v>
                </c:pt>
                <c:pt idx="1509">
                  <c:v>44904</c:v>
                </c:pt>
                <c:pt idx="1510">
                  <c:v>44905</c:v>
                </c:pt>
                <c:pt idx="1511">
                  <c:v>44907</c:v>
                </c:pt>
                <c:pt idx="1512">
                  <c:v>44908</c:v>
                </c:pt>
                <c:pt idx="1513">
                  <c:v>44909</c:v>
                </c:pt>
                <c:pt idx="1514">
                  <c:v>44910</c:v>
                </c:pt>
                <c:pt idx="1515">
                  <c:v>44911</c:v>
                </c:pt>
                <c:pt idx="1516">
                  <c:v>44912</c:v>
                </c:pt>
                <c:pt idx="1517">
                  <c:v>44914</c:v>
                </c:pt>
                <c:pt idx="1518">
                  <c:v>44915</c:v>
                </c:pt>
                <c:pt idx="1519">
                  <c:v>44916</c:v>
                </c:pt>
                <c:pt idx="1520">
                  <c:v>44918</c:v>
                </c:pt>
                <c:pt idx="1521">
                  <c:v>44919</c:v>
                </c:pt>
                <c:pt idx="1522">
                  <c:v>44921</c:v>
                </c:pt>
                <c:pt idx="1523">
                  <c:v>44925</c:v>
                </c:pt>
                <c:pt idx="1524">
                  <c:v>44926</c:v>
                </c:pt>
                <c:pt idx="1525">
                  <c:v>44927</c:v>
                </c:pt>
                <c:pt idx="1526">
                  <c:v>44929</c:v>
                </c:pt>
                <c:pt idx="1527">
                  <c:v>44930</c:v>
                </c:pt>
                <c:pt idx="1528">
                  <c:v>44931</c:v>
                </c:pt>
                <c:pt idx="1529">
                  <c:v>44932</c:v>
                </c:pt>
                <c:pt idx="1530">
                  <c:v>44933</c:v>
                </c:pt>
                <c:pt idx="1531">
                  <c:v>44935</c:v>
                </c:pt>
                <c:pt idx="1532">
                  <c:v>44936</c:v>
                </c:pt>
                <c:pt idx="1533">
                  <c:v>44937</c:v>
                </c:pt>
                <c:pt idx="1534">
                  <c:v>44938</c:v>
                </c:pt>
                <c:pt idx="1535">
                  <c:v>44939</c:v>
                </c:pt>
                <c:pt idx="1536">
                  <c:v>44940</c:v>
                </c:pt>
                <c:pt idx="1537">
                  <c:v>44942</c:v>
                </c:pt>
                <c:pt idx="1538">
                  <c:v>44943</c:v>
                </c:pt>
                <c:pt idx="1539">
                  <c:v>44944</c:v>
                </c:pt>
                <c:pt idx="1540">
                  <c:v>44945</c:v>
                </c:pt>
                <c:pt idx="1541">
                  <c:v>44946</c:v>
                </c:pt>
                <c:pt idx="1542">
                  <c:v>44947</c:v>
                </c:pt>
                <c:pt idx="1543">
                  <c:v>44949</c:v>
                </c:pt>
                <c:pt idx="1544">
                  <c:v>44950</c:v>
                </c:pt>
                <c:pt idx="1545">
                  <c:v>44951</c:v>
                </c:pt>
                <c:pt idx="1546">
                  <c:v>44952</c:v>
                </c:pt>
                <c:pt idx="1547">
                  <c:v>44953</c:v>
                </c:pt>
                <c:pt idx="1548">
                  <c:v>44954</c:v>
                </c:pt>
                <c:pt idx="1549">
                  <c:v>44956</c:v>
                </c:pt>
                <c:pt idx="1550">
                  <c:v>44957</c:v>
                </c:pt>
                <c:pt idx="1551">
                  <c:v>44958</c:v>
                </c:pt>
                <c:pt idx="1552">
                  <c:v>44959</c:v>
                </c:pt>
                <c:pt idx="1553">
                  <c:v>44960</c:v>
                </c:pt>
                <c:pt idx="1554">
                  <c:v>44961</c:v>
                </c:pt>
                <c:pt idx="1555">
                  <c:v>44963</c:v>
                </c:pt>
                <c:pt idx="1556">
                  <c:v>44964</c:v>
                </c:pt>
                <c:pt idx="1557">
                  <c:v>44965</c:v>
                </c:pt>
                <c:pt idx="1558">
                  <c:v>44966</c:v>
                </c:pt>
                <c:pt idx="1559">
                  <c:v>44967</c:v>
                </c:pt>
                <c:pt idx="1560">
                  <c:v>44968</c:v>
                </c:pt>
                <c:pt idx="1561">
                  <c:v>44970</c:v>
                </c:pt>
                <c:pt idx="1562">
                  <c:v>44971</c:v>
                </c:pt>
                <c:pt idx="1563">
                  <c:v>44972</c:v>
                </c:pt>
                <c:pt idx="1564">
                  <c:v>44973</c:v>
                </c:pt>
                <c:pt idx="1565">
                  <c:v>44974</c:v>
                </c:pt>
                <c:pt idx="1566">
                  <c:v>44975</c:v>
                </c:pt>
                <c:pt idx="1567">
                  <c:v>44977</c:v>
                </c:pt>
                <c:pt idx="1568">
                  <c:v>44978</c:v>
                </c:pt>
                <c:pt idx="1569">
                  <c:v>44979</c:v>
                </c:pt>
                <c:pt idx="1570">
                  <c:v>44980</c:v>
                </c:pt>
                <c:pt idx="1571">
                  <c:v>44981</c:v>
                </c:pt>
                <c:pt idx="1572">
                  <c:v>44982</c:v>
                </c:pt>
                <c:pt idx="1573">
                  <c:v>44984</c:v>
                </c:pt>
                <c:pt idx="1574">
                  <c:v>44985</c:v>
                </c:pt>
                <c:pt idx="1575">
                  <c:v>44986</c:v>
                </c:pt>
                <c:pt idx="1576">
                  <c:v>44987</c:v>
                </c:pt>
                <c:pt idx="1577">
                  <c:v>44988</c:v>
                </c:pt>
                <c:pt idx="1578">
                  <c:v>44989</c:v>
                </c:pt>
                <c:pt idx="1579">
                  <c:v>44991</c:v>
                </c:pt>
                <c:pt idx="1580">
                  <c:v>44992</c:v>
                </c:pt>
                <c:pt idx="1581">
                  <c:v>44993</c:v>
                </c:pt>
                <c:pt idx="1582">
                  <c:v>44994</c:v>
                </c:pt>
                <c:pt idx="1583">
                  <c:v>44995</c:v>
                </c:pt>
                <c:pt idx="1584">
                  <c:v>44996</c:v>
                </c:pt>
                <c:pt idx="1585">
                  <c:v>44998</c:v>
                </c:pt>
                <c:pt idx="1586">
                  <c:v>44999</c:v>
                </c:pt>
                <c:pt idx="1587">
                  <c:v>45000</c:v>
                </c:pt>
                <c:pt idx="1588">
                  <c:v>45001</c:v>
                </c:pt>
                <c:pt idx="1589">
                  <c:v>45003</c:v>
                </c:pt>
                <c:pt idx="1590">
                  <c:v>45005</c:v>
                </c:pt>
                <c:pt idx="1591">
                  <c:v>45006</c:v>
                </c:pt>
                <c:pt idx="1592">
                  <c:v>45007</c:v>
                </c:pt>
                <c:pt idx="1593">
                  <c:v>45008</c:v>
                </c:pt>
                <c:pt idx="1594">
                  <c:v>45009</c:v>
                </c:pt>
                <c:pt idx="1595">
                  <c:v>45010</c:v>
                </c:pt>
                <c:pt idx="1596">
                  <c:v>45012</c:v>
                </c:pt>
                <c:pt idx="1597">
                  <c:v>45013</c:v>
                </c:pt>
                <c:pt idx="1598">
                  <c:v>45014</c:v>
                </c:pt>
                <c:pt idx="1599">
                  <c:v>45015</c:v>
                </c:pt>
                <c:pt idx="1600">
                  <c:v>45016</c:v>
                </c:pt>
                <c:pt idx="1601">
                  <c:v>45017</c:v>
                </c:pt>
                <c:pt idx="1602">
                  <c:v>45019</c:v>
                </c:pt>
                <c:pt idx="1603">
                  <c:v>45020</c:v>
                </c:pt>
                <c:pt idx="1604">
                  <c:v>45021</c:v>
                </c:pt>
                <c:pt idx="1605">
                  <c:v>45022</c:v>
                </c:pt>
                <c:pt idx="1606">
                  <c:v>45024</c:v>
                </c:pt>
                <c:pt idx="1607">
                  <c:v>45026</c:v>
                </c:pt>
                <c:pt idx="1608">
                  <c:v>45027</c:v>
                </c:pt>
                <c:pt idx="1609">
                  <c:v>45028</c:v>
                </c:pt>
                <c:pt idx="1610">
                  <c:v>45029</c:v>
                </c:pt>
                <c:pt idx="1611">
                  <c:v>45030</c:v>
                </c:pt>
                <c:pt idx="1612">
                  <c:v>45031</c:v>
                </c:pt>
                <c:pt idx="1613">
                  <c:v>45033</c:v>
                </c:pt>
                <c:pt idx="1614">
                  <c:v>45034</c:v>
                </c:pt>
                <c:pt idx="1615">
                  <c:v>45035</c:v>
                </c:pt>
                <c:pt idx="1616">
                  <c:v>45036</c:v>
                </c:pt>
                <c:pt idx="1617">
                  <c:v>45037</c:v>
                </c:pt>
                <c:pt idx="1618">
                  <c:v>45038</c:v>
                </c:pt>
                <c:pt idx="1619">
                  <c:v>45040</c:v>
                </c:pt>
                <c:pt idx="1620">
                  <c:v>45041</c:v>
                </c:pt>
                <c:pt idx="1621">
                  <c:v>45042</c:v>
                </c:pt>
                <c:pt idx="1622">
                  <c:v>45043</c:v>
                </c:pt>
                <c:pt idx="1623">
                  <c:v>45044</c:v>
                </c:pt>
                <c:pt idx="1624">
                  <c:v>45045</c:v>
                </c:pt>
                <c:pt idx="1625">
                  <c:v>45047</c:v>
                </c:pt>
                <c:pt idx="1626">
                  <c:v>45048</c:v>
                </c:pt>
                <c:pt idx="1627">
                  <c:v>45049</c:v>
                </c:pt>
                <c:pt idx="1628">
                  <c:v>45050</c:v>
                </c:pt>
                <c:pt idx="1629">
                  <c:v>45051</c:v>
                </c:pt>
                <c:pt idx="1630">
                  <c:v>45052</c:v>
                </c:pt>
                <c:pt idx="1631">
                  <c:v>45054</c:v>
                </c:pt>
                <c:pt idx="1632">
                  <c:v>45055</c:v>
                </c:pt>
                <c:pt idx="1633">
                  <c:v>45057</c:v>
                </c:pt>
                <c:pt idx="1634">
                  <c:v>45058</c:v>
                </c:pt>
                <c:pt idx="1635">
                  <c:v>45059</c:v>
                </c:pt>
                <c:pt idx="1636">
                  <c:v>45061</c:v>
                </c:pt>
                <c:pt idx="1637">
                  <c:v>45062</c:v>
                </c:pt>
                <c:pt idx="1638">
                  <c:v>45063</c:v>
                </c:pt>
                <c:pt idx="1639">
                  <c:v>45064</c:v>
                </c:pt>
                <c:pt idx="1640">
                  <c:v>45065</c:v>
                </c:pt>
                <c:pt idx="1641">
                  <c:v>45066</c:v>
                </c:pt>
                <c:pt idx="1642">
                  <c:v>45068</c:v>
                </c:pt>
                <c:pt idx="1643">
                  <c:v>45069</c:v>
                </c:pt>
                <c:pt idx="1644">
                  <c:v>45070</c:v>
                </c:pt>
                <c:pt idx="1645">
                  <c:v>45071</c:v>
                </c:pt>
                <c:pt idx="1646">
                  <c:v>45072</c:v>
                </c:pt>
                <c:pt idx="1647">
                  <c:v>45073</c:v>
                </c:pt>
                <c:pt idx="1648">
                  <c:v>45075</c:v>
                </c:pt>
                <c:pt idx="1649">
                  <c:v>45076</c:v>
                </c:pt>
                <c:pt idx="1650">
                  <c:v>45077</c:v>
                </c:pt>
                <c:pt idx="1651">
                  <c:v>45078</c:v>
                </c:pt>
                <c:pt idx="1652">
                  <c:v>45079</c:v>
                </c:pt>
                <c:pt idx="1653">
                  <c:v>45080</c:v>
                </c:pt>
                <c:pt idx="1654">
                  <c:v>45082</c:v>
                </c:pt>
                <c:pt idx="1655">
                  <c:v>45083</c:v>
                </c:pt>
                <c:pt idx="1656">
                  <c:v>45084</c:v>
                </c:pt>
                <c:pt idx="1657">
                  <c:v>45085</c:v>
                </c:pt>
                <c:pt idx="1658">
                  <c:v>45086</c:v>
                </c:pt>
                <c:pt idx="1659">
                  <c:v>45087</c:v>
                </c:pt>
                <c:pt idx="1660">
                  <c:v>45089</c:v>
                </c:pt>
                <c:pt idx="1661">
                  <c:v>45090</c:v>
                </c:pt>
                <c:pt idx="1662">
                  <c:v>45091</c:v>
                </c:pt>
                <c:pt idx="1663">
                  <c:v>45092</c:v>
                </c:pt>
                <c:pt idx="1664">
                  <c:v>45093</c:v>
                </c:pt>
                <c:pt idx="1665">
                  <c:v>45094</c:v>
                </c:pt>
                <c:pt idx="1666">
                  <c:v>45096</c:v>
                </c:pt>
                <c:pt idx="1667">
                  <c:v>45097</c:v>
                </c:pt>
                <c:pt idx="1668">
                  <c:v>45098</c:v>
                </c:pt>
                <c:pt idx="1669">
                  <c:v>45099</c:v>
                </c:pt>
                <c:pt idx="1670">
                  <c:v>45100</c:v>
                </c:pt>
                <c:pt idx="1671">
                  <c:v>45101</c:v>
                </c:pt>
                <c:pt idx="1672">
                  <c:v>45103</c:v>
                </c:pt>
                <c:pt idx="1673">
                  <c:v>45104</c:v>
                </c:pt>
                <c:pt idx="1674">
                  <c:v>45105</c:v>
                </c:pt>
                <c:pt idx="1675">
                  <c:v>45106</c:v>
                </c:pt>
                <c:pt idx="1676">
                  <c:v>45107</c:v>
                </c:pt>
                <c:pt idx="1677">
                  <c:v>45108</c:v>
                </c:pt>
                <c:pt idx="1678">
                  <c:v>45110</c:v>
                </c:pt>
                <c:pt idx="1679">
                  <c:v>45111</c:v>
                </c:pt>
                <c:pt idx="1680">
                  <c:v>45112</c:v>
                </c:pt>
                <c:pt idx="1681">
                  <c:v>45113</c:v>
                </c:pt>
                <c:pt idx="1682">
                  <c:v>45114</c:v>
                </c:pt>
                <c:pt idx="1683">
                  <c:v>45115</c:v>
                </c:pt>
                <c:pt idx="1684">
                  <c:v>45117</c:v>
                </c:pt>
                <c:pt idx="1685">
                  <c:v>45118</c:v>
                </c:pt>
                <c:pt idx="1686">
                  <c:v>45119</c:v>
                </c:pt>
                <c:pt idx="1687">
                  <c:v>45120</c:v>
                </c:pt>
                <c:pt idx="1688">
                  <c:v>45121</c:v>
                </c:pt>
                <c:pt idx="1689">
                  <c:v>45122</c:v>
                </c:pt>
                <c:pt idx="1690">
                  <c:v>45124</c:v>
                </c:pt>
                <c:pt idx="1691">
                  <c:v>45125</c:v>
                </c:pt>
                <c:pt idx="1692">
                  <c:v>45126</c:v>
                </c:pt>
                <c:pt idx="1693">
                  <c:v>45127</c:v>
                </c:pt>
                <c:pt idx="1694">
                  <c:v>45128</c:v>
                </c:pt>
                <c:pt idx="1695">
                  <c:v>45129</c:v>
                </c:pt>
                <c:pt idx="1696">
                  <c:v>45131</c:v>
                </c:pt>
                <c:pt idx="1697">
                  <c:v>45132</c:v>
                </c:pt>
                <c:pt idx="1698">
                  <c:v>45133</c:v>
                </c:pt>
                <c:pt idx="1699">
                  <c:v>45134</c:v>
                </c:pt>
                <c:pt idx="1700">
                  <c:v>45135</c:v>
                </c:pt>
                <c:pt idx="1701">
                  <c:v>45136</c:v>
                </c:pt>
                <c:pt idx="1702">
                  <c:v>45138</c:v>
                </c:pt>
                <c:pt idx="1703">
                  <c:v>45139</c:v>
                </c:pt>
                <c:pt idx="1704">
                  <c:v>45140</c:v>
                </c:pt>
                <c:pt idx="1705">
                  <c:v>45141</c:v>
                </c:pt>
                <c:pt idx="1706">
                  <c:v>45142</c:v>
                </c:pt>
                <c:pt idx="1707">
                  <c:v>45143</c:v>
                </c:pt>
                <c:pt idx="1708">
                  <c:v>45145</c:v>
                </c:pt>
                <c:pt idx="1709">
                  <c:v>45146</c:v>
                </c:pt>
                <c:pt idx="1710">
                  <c:v>45147</c:v>
                </c:pt>
                <c:pt idx="1711">
                  <c:v>45148</c:v>
                </c:pt>
                <c:pt idx="1712">
                  <c:v>45149</c:v>
                </c:pt>
                <c:pt idx="1713">
                  <c:v>45150</c:v>
                </c:pt>
                <c:pt idx="1714">
                  <c:v>45152</c:v>
                </c:pt>
                <c:pt idx="1715">
                  <c:v>45153</c:v>
                </c:pt>
                <c:pt idx="1716">
                  <c:v>45154</c:v>
                </c:pt>
                <c:pt idx="1717">
                  <c:v>45155</c:v>
                </c:pt>
                <c:pt idx="1718">
                  <c:v>45156</c:v>
                </c:pt>
                <c:pt idx="1719">
                  <c:v>45157</c:v>
                </c:pt>
                <c:pt idx="1720">
                  <c:v>45159</c:v>
                </c:pt>
                <c:pt idx="1721">
                  <c:v>45160</c:v>
                </c:pt>
                <c:pt idx="1722">
                  <c:v>45161</c:v>
                </c:pt>
                <c:pt idx="1723">
                  <c:v>45162</c:v>
                </c:pt>
                <c:pt idx="1724">
                  <c:v>45163</c:v>
                </c:pt>
                <c:pt idx="1725">
                  <c:v>45164</c:v>
                </c:pt>
                <c:pt idx="1726">
                  <c:v>45166</c:v>
                </c:pt>
                <c:pt idx="1727">
                  <c:v>45167</c:v>
                </c:pt>
                <c:pt idx="1728">
                  <c:v>45168</c:v>
                </c:pt>
                <c:pt idx="1729">
                  <c:v>45169</c:v>
                </c:pt>
                <c:pt idx="1730">
                  <c:v>45170</c:v>
                </c:pt>
                <c:pt idx="1731">
                  <c:v>45171</c:v>
                </c:pt>
                <c:pt idx="1732">
                  <c:v>45173</c:v>
                </c:pt>
                <c:pt idx="1733">
                  <c:v>45174</c:v>
                </c:pt>
                <c:pt idx="1734">
                  <c:v>45175</c:v>
                </c:pt>
                <c:pt idx="1735">
                  <c:v>45176</c:v>
                </c:pt>
                <c:pt idx="1736">
                  <c:v>45177</c:v>
                </c:pt>
                <c:pt idx="1737">
                  <c:v>45178</c:v>
                </c:pt>
                <c:pt idx="1738">
                  <c:v>45180</c:v>
                </c:pt>
                <c:pt idx="1739">
                  <c:v>45181</c:v>
                </c:pt>
                <c:pt idx="1740">
                  <c:v>45182</c:v>
                </c:pt>
                <c:pt idx="1741">
                  <c:v>45183</c:v>
                </c:pt>
                <c:pt idx="1742">
                  <c:v>45184</c:v>
                </c:pt>
                <c:pt idx="1743">
                  <c:v>45185</c:v>
                </c:pt>
                <c:pt idx="1744">
                  <c:v>45187</c:v>
                </c:pt>
                <c:pt idx="1745">
                  <c:v>45188</c:v>
                </c:pt>
                <c:pt idx="1746">
                  <c:v>45189</c:v>
                </c:pt>
                <c:pt idx="1747">
                  <c:v>45190</c:v>
                </c:pt>
                <c:pt idx="1748">
                  <c:v>45191</c:v>
                </c:pt>
                <c:pt idx="1749">
                  <c:v>45192</c:v>
                </c:pt>
                <c:pt idx="1750">
                  <c:v>45194</c:v>
                </c:pt>
                <c:pt idx="1751">
                  <c:v>45195</c:v>
                </c:pt>
                <c:pt idx="1752">
                  <c:v>45196</c:v>
                </c:pt>
                <c:pt idx="1753">
                  <c:v>45197</c:v>
                </c:pt>
                <c:pt idx="1754">
                  <c:v>45198</c:v>
                </c:pt>
                <c:pt idx="1755">
                  <c:v>45199</c:v>
                </c:pt>
                <c:pt idx="1756">
                  <c:v>45201</c:v>
                </c:pt>
                <c:pt idx="1757">
                  <c:v>45202</c:v>
                </c:pt>
                <c:pt idx="1758">
                  <c:v>45203</c:v>
                </c:pt>
                <c:pt idx="1759">
                  <c:v>45204</c:v>
                </c:pt>
                <c:pt idx="1760">
                  <c:v>45205</c:v>
                </c:pt>
                <c:pt idx="1761">
                  <c:v>45206</c:v>
                </c:pt>
                <c:pt idx="1762">
                  <c:v>45208</c:v>
                </c:pt>
                <c:pt idx="1763">
                  <c:v>45209</c:v>
                </c:pt>
                <c:pt idx="1764">
                  <c:v>45210</c:v>
                </c:pt>
                <c:pt idx="1765">
                  <c:v>45211</c:v>
                </c:pt>
                <c:pt idx="1766">
                  <c:v>45212</c:v>
                </c:pt>
                <c:pt idx="1767">
                  <c:v>45213</c:v>
                </c:pt>
                <c:pt idx="1768">
                  <c:v>45215</c:v>
                </c:pt>
                <c:pt idx="1769">
                  <c:v>45216</c:v>
                </c:pt>
                <c:pt idx="1770">
                  <c:v>45217</c:v>
                </c:pt>
                <c:pt idx="1771">
                  <c:v>45218</c:v>
                </c:pt>
                <c:pt idx="1772">
                  <c:v>45219</c:v>
                </c:pt>
                <c:pt idx="1773">
                  <c:v>45220</c:v>
                </c:pt>
                <c:pt idx="1774">
                  <c:v>45222</c:v>
                </c:pt>
                <c:pt idx="1775">
                  <c:v>45223</c:v>
                </c:pt>
                <c:pt idx="1776">
                  <c:v>45224</c:v>
                </c:pt>
                <c:pt idx="1777">
                  <c:v>45225</c:v>
                </c:pt>
                <c:pt idx="1778">
                  <c:v>45226</c:v>
                </c:pt>
                <c:pt idx="1779">
                  <c:v>45227</c:v>
                </c:pt>
                <c:pt idx="1780">
                  <c:v>45229</c:v>
                </c:pt>
                <c:pt idx="1781">
                  <c:v>45230</c:v>
                </c:pt>
                <c:pt idx="1782">
                  <c:v>45231</c:v>
                </c:pt>
                <c:pt idx="1783">
                  <c:v>45232</c:v>
                </c:pt>
                <c:pt idx="1784">
                  <c:v>45233</c:v>
                </c:pt>
                <c:pt idx="1785">
                  <c:v>45234</c:v>
                </c:pt>
                <c:pt idx="1786">
                  <c:v>45236</c:v>
                </c:pt>
                <c:pt idx="1787">
                  <c:v>45237</c:v>
                </c:pt>
                <c:pt idx="1788">
                  <c:v>45238</c:v>
                </c:pt>
                <c:pt idx="1789">
                  <c:v>45239</c:v>
                </c:pt>
                <c:pt idx="1790">
                  <c:v>45240</c:v>
                </c:pt>
                <c:pt idx="1791">
                  <c:v>45241</c:v>
                </c:pt>
                <c:pt idx="1792">
                  <c:v>45243</c:v>
                </c:pt>
                <c:pt idx="1793">
                  <c:v>45244</c:v>
                </c:pt>
                <c:pt idx="1794">
                  <c:v>45245</c:v>
                </c:pt>
                <c:pt idx="1795">
                  <c:v>45246</c:v>
                </c:pt>
                <c:pt idx="1796">
                  <c:v>45247</c:v>
                </c:pt>
                <c:pt idx="1797">
                  <c:v>45248</c:v>
                </c:pt>
                <c:pt idx="1798">
                  <c:v>45250</c:v>
                </c:pt>
                <c:pt idx="1799">
                  <c:v>45251</c:v>
                </c:pt>
                <c:pt idx="1800">
                  <c:v>45252</c:v>
                </c:pt>
                <c:pt idx="1801">
                  <c:v>45253</c:v>
                </c:pt>
                <c:pt idx="1802">
                  <c:v>45254</c:v>
                </c:pt>
                <c:pt idx="1803">
                  <c:v>45255</c:v>
                </c:pt>
                <c:pt idx="1804">
                  <c:v>45257</c:v>
                </c:pt>
                <c:pt idx="1805">
                  <c:v>45258</c:v>
                </c:pt>
                <c:pt idx="1806">
                  <c:v>45259</c:v>
                </c:pt>
                <c:pt idx="1807">
                  <c:v>45260</c:v>
                </c:pt>
                <c:pt idx="1808">
                  <c:v>45261</c:v>
                </c:pt>
                <c:pt idx="1809">
                  <c:v>45262</c:v>
                </c:pt>
                <c:pt idx="1810">
                  <c:v>45264</c:v>
                </c:pt>
                <c:pt idx="1811">
                  <c:v>45265</c:v>
                </c:pt>
                <c:pt idx="1812">
                  <c:v>45266</c:v>
                </c:pt>
                <c:pt idx="1813">
                  <c:v>45267</c:v>
                </c:pt>
                <c:pt idx="1814">
                  <c:v>45268</c:v>
                </c:pt>
                <c:pt idx="1815">
                  <c:v>45269</c:v>
                </c:pt>
                <c:pt idx="1816">
                  <c:v>45271</c:v>
                </c:pt>
                <c:pt idx="1817">
                  <c:v>45272</c:v>
                </c:pt>
                <c:pt idx="1818">
                  <c:v>45273</c:v>
                </c:pt>
                <c:pt idx="1819">
                  <c:v>45274</c:v>
                </c:pt>
                <c:pt idx="1820">
                  <c:v>45275</c:v>
                </c:pt>
                <c:pt idx="1821">
                  <c:v>45276</c:v>
                </c:pt>
                <c:pt idx="1822">
                  <c:v>45278</c:v>
                </c:pt>
                <c:pt idx="1823">
                  <c:v>45279</c:v>
                </c:pt>
                <c:pt idx="1824">
                  <c:v>45280</c:v>
                </c:pt>
                <c:pt idx="1825">
                  <c:v>45281</c:v>
                </c:pt>
                <c:pt idx="1826">
                  <c:v>45282</c:v>
                </c:pt>
                <c:pt idx="1827">
                  <c:v>45289</c:v>
                </c:pt>
                <c:pt idx="1828">
                  <c:v>45290</c:v>
                </c:pt>
                <c:pt idx="1829">
                  <c:v>45292</c:v>
                </c:pt>
                <c:pt idx="1830">
                  <c:v>45293</c:v>
                </c:pt>
                <c:pt idx="1831">
                  <c:v>45294</c:v>
                </c:pt>
                <c:pt idx="1832">
                  <c:v>45295</c:v>
                </c:pt>
                <c:pt idx="1833">
                  <c:v>45296</c:v>
                </c:pt>
                <c:pt idx="1834">
                  <c:v>45297</c:v>
                </c:pt>
                <c:pt idx="1835">
                  <c:v>45299</c:v>
                </c:pt>
                <c:pt idx="1836">
                  <c:v>45300</c:v>
                </c:pt>
                <c:pt idx="1837">
                  <c:v>45301</c:v>
                </c:pt>
                <c:pt idx="1838">
                  <c:v>45302</c:v>
                </c:pt>
                <c:pt idx="1839">
                  <c:v>45303</c:v>
                </c:pt>
                <c:pt idx="1840">
                  <c:v>45304</c:v>
                </c:pt>
                <c:pt idx="1841">
                  <c:v>45306</c:v>
                </c:pt>
                <c:pt idx="1842">
                  <c:v>45307</c:v>
                </c:pt>
                <c:pt idx="1843">
                  <c:v>45308</c:v>
                </c:pt>
                <c:pt idx="1844">
                  <c:v>45309</c:v>
                </c:pt>
                <c:pt idx="1845">
                  <c:v>45310</c:v>
                </c:pt>
                <c:pt idx="1846">
                  <c:v>45311</c:v>
                </c:pt>
                <c:pt idx="1847">
                  <c:v>45313</c:v>
                </c:pt>
                <c:pt idx="1848">
                  <c:v>45314</c:v>
                </c:pt>
                <c:pt idx="1849">
                  <c:v>45315</c:v>
                </c:pt>
                <c:pt idx="1850">
                  <c:v>45316</c:v>
                </c:pt>
                <c:pt idx="1851">
                  <c:v>45317</c:v>
                </c:pt>
                <c:pt idx="1852">
                  <c:v>45318</c:v>
                </c:pt>
                <c:pt idx="1853">
                  <c:v>45320</c:v>
                </c:pt>
                <c:pt idx="1854">
                  <c:v>45321</c:v>
                </c:pt>
                <c:pt idx="1855">
                  <c:v>45322</c:v>
                </c:pt>
                <c:pt idx="1856">
                  <c:v>45323</c:v>
                </c:pt>
                <c:pt idx="1857">
                  <c:v>45324</c:v>
                </c:pt>
                <c:pt idx="1858">
                  <c:v>45328</c:v>
                </c:pt>
                <c:pt idx="1859">
                  <c:v>45329</c:v>
                </c:pt>
                <c:pt idx="1860">
                  <c:v>45330</c:v>
                </c:pt>
                <c:pt idx="1861">
                  <c:v>45331</c:v>
                </c:pt>
                <c:pt idx="1862">
                  <c:v>45332</c:v>
                </c:pt>
                <c:pt idx="1863">
                  <c:v>45334</c:v>
                </c:pt>
                <c:pt idx="1864">
                  <c:v>45335</c:v>
                </c:pt>
                <c:pt idx="1865">
                  <c:v>45336</c:v>
                </c:pt>
                <c:pt idx="1866">
                  <c:v>45337</c:v>
                </c:pt>
                <c:pt idx="1867">
                  <c:v>45338</c:v>
                </c:pt>
                <c:pt idx="1868">
                  <c:v>45339</c:v>
                </c:pt>
                <c:pt idx="1869">
                  <c:v>45341</c:v>
                </c:pt>
                <c:pt idx="1870">
                  <c:v>45342</c:v>
                </c:pt>
                <c:pt idx="1871">
                  <c:v>45343</c:v>
                </c:pt>
                <c:pt idx="1872">
                  <c:v>45344</c:v>
                </c:pt>
                <c:pt idx="1873">
                  <c:v>45345</c:v>
                </c:pt>
                <c:pt idx="1874">
                  <c:v>45346</c:v>
                </c:pt>
                <c:pt idx="1875">
                  <c:v>45348</c:v>
                </c:pt>
                <c:pt idx="1876">
                  <c:v>45349</c:v>
                </c:pt>
                <c:pt idx="1877">
                  <c:v>45350</c:v>
                </c:pt>
                <c:pt idx="1878">
                  <c:v>45351</c:v>
                </c:pt>
                <c:pt idx="1879">
                  <c:v>45352</c:v>
                </c:pt>
                <c:pt idx="1880">
                  <c:v>45353</c:v>
                </c:pt>
                <c:pt idx="1881">
                  <c:v>45355</c:v>
                </c:pt>
                <c:pt idx="1882">
                  <c:v>45356</c:v>
                </c:pt>
                <c:pt idx="1883">
                  <c:v>45357</c:v>
                </c:pt>
                <c:pt idx="1884">
                  <c:v>45358</c:v>
                </c:pt>
                <c:pt idx="1885">
                  <c:v>45359</c:v>
                </c:pt>
                <c:pt idx="1886">
                  <c:v>45360</c:v>
                </c:pt>
                <c:pt idx="1887">
                  <c:v>45362</c:v>
                </c:pt>
                <c:pt idx="1888">
                  <c:v>45363</c:v>
                </c:pt>
                <c:pt idx="1889">
                  <c:v>45364</c:v>
                </c:pt>
                <c:pt idx="1890">
                  <c:v>45365</c:v>
                </c:pt>
                <c:pt idx="1891">
                  <c:v>45366</c:v>
                </c:pt>
                <c:pt idx="1892">
                  <c:v>45367</c:v>
                </c:pt>
                <c:pt idx="1893">
                  <c:v>45369</c:v>
                </c:pt>
                <c:pt idx="1894">
                  <c:v>45370</c:v>
                </c:pt>
                <c:pt idx="1895">
                  <c:v>45371</c:v>
                </c:pt>
                <c:pt idx="1896">
                  <c:v>45372</c:v>
                </c:pt>
                <c:pt idx="1897">
                  <c:v>45373</c:v>
                </c:pt>
                <c:pt idx="1898">
                  <c:v>45374</c:v>
                </c:pt>
                <c:pt idx="1899">
                  <c:v>45376</c:v>
                </c:pt>
                <c:pt idx="1900">
                  <c:v>45377</c:v>
                </c:pt>
                <c:pt idx="1901">
                  <c:v>45378</c:v>
                </c:pt>
                <c:pt idx="1902">
                  <c:v>45379</c:v>
                </c:pt>
                <c:pt idx="1903">
                  <c:v>45381</c:v>
                </c:pt>
                <c:pt idx="1904">
                  <c:v>45383</c:v>
                </c:pt>
                <c:pt idx="1905">
                  <c:v>45384</c:v>
                </c:pt>
                <c:pt idx="1906">
                  <c:v>45385</c:v>
                </c:pt>
                <c:pt idx="1907">
                  <c:v>45386</c:v>
                </c:pt>
                <c:pt idx="1908">
                  <c:v>45387</c:v>
                </c:pt>
                <c:pt idx="1909">
                  <c:v>45388</c:v>
                </c:pt>
                <c:pt idx="1910">
                  <c:v>45390</c:v>
                </c:pt>
                <c:pt idx="1911">
                  <c:v>45391</c:v>
                </c:pt>
                <c:pt idx="1912">
                  <c:v>45392</c:v>
                </c:pt>
                <c:pt idx="1913">
                  <c:v>45393</c:v>
                </c:pt>
                <c:pt idx="1914">
                  <c:v>45394</c:v>
                </c:pt>
                <c:pt idx="1915">
                  <c:v>45395</c:v>
                </c:pt>
                <c:pt idx="1916">
                  <c:v>45397</c:v>
                </c:pt>
                <c:pt idx="1917">
                  <c:v>45398</c:v>
                </c:pt>
                <c:pt idx="1918">
                  <c:v>45399</c:v>
                </c:pt>
                <c:pt idx="1919">
                  <c:v>45400</c:v>
                </c:pt>
                <c:pt idx="1920">
                  <c:v>45401</c:v>
                </c:pt>
                <c:pt idx="1921">
                  <c:v>45402</c:v>
                </c:pt>
                <c:pt idx="1922">
                  <c:v>45404</c:v>
                </c:pt>
                <c:pt idx="1923">
                  <c:v>45405</c:v>
                </c:pt>
                <c:pt idx="1924">
                  <c:v>45406</c:v>
                </c:pt>
                <c:pt idx="1925">
                  <c:v>45407</c:v>
                </c:pt>
                <c:pt idx="1926">
                  <c:v>45408</c:v>
                </c:pt>
                <c:pt idx="1927">
                  <c:v>45409</c:v>
                </c:pt>
                <c:pt idx="1928">
                  <c:v>45411</c:v>
                </c:pt>
                <c:pt idx="1929">
                  <c:v>45412</c:v>
                </c:pt>
                <c:pt idx="1930">
                  <c:v>45413</c:v>
                </c:pt>
                <c:pt idx="1931">
                  <c:v>45414</c:v>
                </c:pt>
                <c:pt idx="1932">
                  <c:v>45415</c:v>
                </c:pt>
                <c:pt idx="1933">
                  <c:v>45419</c:v>
                </c:pt>
                <c:pt idx="1934">
                  <c:v>45420</c:v>
                </c:pt>
                <c:pt idx="1935">
                  <c:v>45421</c:v>
                </c:pt>
                <c:pt idx="1936">
                  <c:v>45422</c:v>
                </c:pt>
                <c:pt idx="1937">
                  <c:v>45423</c:v>
                </c:pt>
                <c:pt idx="1938">
                  <c:v>45425</c:v>
                </c:pt>
                <c:pt idx="1939">
                  <c:v>45426</c:v>
                </c:pt>
                <c:pt idx="1940">
                  <c:v>45427</c:v>
                </c:pt>
                <c:pt idx="1941">
                  <c:v>45428</c:v>
                </c:pt>
                <c:pt idx="1942">
                  <c:v>45429</c:v>
                </c:pt>
                <c:pt idx="1943">
                  <c:v>45430</c:v>
                </c:pt>
                <c:pt idx="1944">
                  <c:v>45432</c:v>
                </c:pt>
                <c:pt idx="1945">
                  <c:v>45433</c:v>
                </c:pt>
                <c:pt idx="1946">
                  <c:v>45434</c:v>
                </c:pt>
                <c:pt idx="1947">
                  <c:v>45435</c:v>
                </c:pt>
                <c:pt idx="1948">
                  <c:v>45436</c:v>
                </c:pt>
                <c:pt idx="1949">
                  <c:v>45437</c:v>
                </c:pt>
                <c:pt idx="1950">
                  <c:v>45439</c:v>
                </c:pt>
                <c:pt idx="1951">
                  <c:v>45440</c:v>
                </c:pt>
                <c:pt idx="1952">
                  <c:v>45441</c:v>
                </c:pt>
                <c:pt idx="1953">
                  <c:v>45442</c:v>
                </c:pt>
                <c:pt idx="1954">
                  <c:v>45443</c:v>
                </c:pt>
                <c:pt idx="1955">
                  <c:v>45444</c:v>
                </c:pt>
                <c:pt idx="1956">
                  <c:v>45446</c:v>
                </c:pt>
                <c:pt idx="1957">
                  <c:v>45447</c:v>
                </c:pt>
                <c:pt idx="1958">
                  <c:v>45448</c:v>
                </c:pt>
                <c:pt idx="1959">
                  <c:v>45449</c:v>
                </c:pt>
                <c:pt idx="1960">
                  <c:v>45450</c:v>
                </c:pt>
                <c:pt idx="1961">
                  <c:v>45451</c:v>
                </c:pt>
                <c:pt idx="1962">
                  <c:v>45453</c:v>
                </c:pt>
                <c:pt idx="1963">
                  <c:v>45454</c:v>
                </c:pt>
                <c:pt idx="1964">
                  <c:v>45455</c:v>
                </c:pt>
                <c:pt idx="1965">
                  <c:v>45456</c:v>
                </c:pt>
                <c:pt idx="1966">
                  <c:v>45457</c:v>
                </c:pt>
                <c:pt idx="1967">
                  <c:v>45458</c:v>
                </c:pt>
                <c:pt idx="1968">
                  <c:v>45460</c:v>
                </c:pt>
                <c:pt idx="1969">
                  <c:v>45461</c:v>
                </c:pt>
                <c:pt idx="1970">
                  <c:v>45462</c:v>
                </c:pt>
                <c:pt idx="1971">
                  <c:v>45463</c:v>
                </c:pt>
                <c:pt idx="1972">
                  <c:v>45464</c:v>
                </c:pt>
                <c:pt idx="1973">
                  <c:v>45465</c:v>
                </c:pt>
                <c:pt idx="1974">
                  <c:v>45467</c:v>
                </c:pt>
                <c:pt idx="1975">
                  <c:v>45468</c:v>
                </c:pt>
                <c:pt idx="1976">
                  <c:v>45469</c:v>
                </c:pt>
                <c:pt idx="1977">
                  <c:v>45470</c:v>
                </c:pt>
                <c:pt idx="1978">
                  <c:v>45471</c:v>
                </c:pt>
                <c:pt idx="1979">
                  <c:v>45472</c:v>
                </c:pt>
                <c:pt idx="1980">
                  <c:v>45474</c:v>
                </c:pt>
                <c:pt idx="1981">
                  <c:v>45475</c:v>
                </c:pt>
                <c:pt idx="1982">
                  <c:v>45476</c:v>
                </c:pt>
                <c:pt idx="1983">
                  <c:v>45477</c:v>
                </c:pt>
                <c:pt idx="1984">
                  <c:v>45478</c:v>
                </c:pt>
                <c:pt idx="1985">
                  <c:v>45479</c:v>
                </c:pt>
                <c:pt idx="1986">
                  <c:v>45481</c:v>
                </c:pt>
                <c:pt idx="1987">
                  <c:v>45482</c:v>
                </c:pt>
                <c:pt idx="1988">
                  <c:v>45483</c:v>
                </c:pt>
                <c:pt idx="1989">
                  <c:v>45484</c:v>
                </c:pt>
                <c:pt idx="1990">
                  <c:v>45485</c:v>
                </c:pt>
                <c:pt idx="1991">
                  <c:v>45486</c:v>
                </c:pt>
                <c:pt idx="1992">
                  <c:v>45488</c:v>
                </c:pt>
                <c:pt idx="1993">
                  <c:v>45489</c:v>
                </c:pt>
                <c:pt idx="1994">
                  <c:v>45490</c:v>
                </c:pt>
                <c:pt idx="1995">
                  <c:v>45491</c:v>
                </c:pt>
                <c:pt idx="1996">
                  <c:v>45492</c:v>
                </c:pt>
                <c:pt idx="1997">
                  <c:v>45493</c:v>
                </c:pt>
                <c:pt idx="1998">
                  <c:v>45495</c:v>
                </c:pt>
                <c:pt idx="1999">
                  <c:v>45496</c:v>
                </c:pt>
                <c:pt idx="2000">
                  <c:v>45497</c:v>
                </c:pt>
                <c:pt idx="2001">
                  <c:v>45498</c:v>
                </c:pt>
                <c:pt idx="2002">
                  <c:v>45499</c:v>
                </c:pt>
                <c:pt idx="2003">
                  <c:v>45500</c:v>
                </c:pt>
                <c:pt idx="2004">
                  <c:v>45502</c:v>
                </c:pt>
                <c:pt idx="2005">
                  <c:v>45503</c:v>
                </c:pt>
                <c:pt idx="2006">
                  <c:v>45504</c:v>
                </c:pt>
                <c:pt idx="2007">
                  <c:v>45505</c:v>
                </c:pt>
                <c:pt idx="2008">
                  <c:v>45506</c:v>
                </c:pt>
                <c:pt idx="2009">
                  <c:v>45507</c:v>
                </c:pt>
                <c:pt idx="2010">
                  <c:v>45509</c:v>
                </c:pt>
                <c:pt idx="2011">
                  <c:v>45510</c:v>
                </c:pt>
                <c:pt idx="2012">
                  <c:v>45511</c:v>
                </c:pt>
                <c:pt idx="2013">
                  <c:v>45512</c:v>
                </c:pt>
                <c:pt idx="2014">
                  <c:v>45513</c:v>
                </c:pt>
                <c:pt idx="2015">
                  <c:v>45514</c:v>
                </c:pt>
                <c:pt idx="2016">
                  <c:v>45516</c:v>
                </c:pt>
                <c:pt idx="2017">
                  <c:v>45517</c:v>
                </c:pt>
                <c:pt idx="2018">
                  <c:v>45518</c:v>
                </c:pt>
                <c:pt idx="2019">
                  <c:v>45519</c:v>
                </c:pt>
                <c:pt idx="2020">
                  <c:v>45520</c:v>
                </c:pt>
                <c:pt idx="2021">
                  <c:v>45521</c:v>
                </c:pt>
                <c:pt idx="2022">
                  <c:v>45523</c:v>
                </c:pt>
                <c:pt idx="2023">
                  <c:v>45524</c:v>
                </c:pt>
                <c:pt idx="2024">
                  <c:v>45525</c:v>
                </c:pt>
                <c:pt idx="2025">
                  <c:v>45526</c:v>
                </c:pt>
                <c:pt idx="2026">
                  <c:v>45527</c:v>
                </c:pt>
                <c:pt idx="2027">
                  <c:v>45528</c:v>
                </c:pt>
                <c:pt idx="2028">
                  <c:v>45530</c:v>
                </c:pt>
                <c:pt idx="2029">
                  <c:v>45531</c:v>
                </c:pt>
                <c:pt idx="2030">
                  <c:v>45532</c:v>
                </c:pt>
                <c:pt idx="2031">
                  <c:v>45533</c:v>
                </c:pt>
                <c:pt idx="2032">
                  <c:v>45534</c:v>
                </c:pt>
                <c:pt idx="2033">
                  <c:v>45535</c:v>
                </c:pt>
                <c:pt idx="2034">
                  <c:v>45537</c:v>
                </c:pt>
                <c:pt idx="2035">
                  <c:v>45538</c:v>
                </c:pt>
                <c:pt idx="2036">
                  <c:v>45539</c:v>
                </c:pt>
                <c:pt idx="2037">
                  <c:v>45540</c:v>
                </c:pt>
                <c:pt idx="2038">
                  <c:v>45541</c:v>
                </c:pt>
                <c:pt idx="2039">
                  <c:v>45542</c:v>
                </c:pt>
                <c:pt idx="2040">
                  <c:v>45544</c:v>
                </c:pt>
                <c:pt idx="2041">
                  <c:v>45545</c:v>
                </c:pt>
                <c:pt idx="2042">
                  <c:v>45546</c:v>
                </c:pt>
                <c:pt idx="2043">
                  <c:v>45547</c:v>
                </c:pt>
                <c:pt idx="2044">
                  <c:v>45548</c:v>
                </c:pt>
                <c:pt idx="2045">
                  <c:v>45549</c:v>
                </c:pt>
                <c:pt idx="2046">
                  <c:v>45551</c:v>
                </c:pt>
                <c:pt idx="2047">
                  <c:v>45552</c:v>
                </c:pt>
                <c:pt idx="2048">
                  <c:v>45553</c:v>
                </c:pt>
                <c:pt idx="2049">
                  <c:v>45554</c:v>
                </c:pt>
                <c:pt idx="2050">
                  <c:v>45555</c:v>
                </c:pt>
                <c:pt idx="2051">
                  <c:v>45556</c:v>
                </c:pt>
                <c:pt idx="2052">
                  <c:v>45558</c:v>
                </c:pt>
                <c:pt idx="2053">
                  <c:v>45559</c:v>
                </c:pt>
                <c:pt idx="2054">
                  <c:v>45560</c:v>
                </c:pt>
                <c:pt idx="2055">
                  <c:v>45561</c:v>
                </c:pt>
                <c:pt idx="2056">
                  <c:v>45562</c:v>
                </c:pt>
                <c:pt idx="2057">
                  <c:v>45563</c:v>
                </c:pt>
                <c:pt idx="2058">
                  <c:v>45565</c:v>
                </c:pt>
                <c:pt idx="2059">
                  <c:v>45566</c:v>
                </c:pt>
                <c:pt idx="2060">
                  <c:v>45567</c:v>
                </c:pt>
                <c:pt idx="2061">
                  <c:v>45568</c:v>
                </c:pt>
                <c:pt idx="2062">
                  <c:v>45569</c:v>
                </c:pt>
                <c:pt idx="2063">
                  <c:v>45570</c:v>
                </c:pt>
                <c:pt idx="2064">
                  <c:v>45572</c:v>
                </c:pt>
                <c:pt idx="2065">
                  <c:v>45573</c:v>
                </c:pt>
                <c:pt idx="2066">
                  <c:v>45574</c:v>
                </c:pt>
                <c:pt idx="2067">
                  <c:v>45575</c:v>
                </c:pt>
                <c:pt idx="2068">
                  <c:v>45576</c:v>
                </c:pt>
                <c:pt idx="2069">
                  <c:v>45577</c:v>
                </c:pt>
                <c:pt idx="2070">
                  <c:v>45579</c:v>
                </c:pt>
                <c:pt idx="2071">
                  <c:v>45580</c:v>
                </c:pt>
                <c:pt idx="2072">
                  <c:v>45581</c:v>
                </c:pt>
                <c:pt idx="2073">
                  <c:v>45582</c:v>
                </c:pt>
                <c:pt idx="2074">
                  <c:v>45583</c:v>
                </c:pt>
                <c:pt idx="2075">
                  <c:v>45584</c:v>
                </c:pt>
                <c:pt idx="2076">
                  <c:v>45586</c:v>
                </c:pt>
                <c:pt idx="2077">
                  <c:v>45587</c:v>
                </c:pt>
                <c:pt idx="2078">
                  <c:v>45588</c:v>
                </c:pt>
                <c:pt idx="2079">
                  <c:v>45589</c:v>
                </c:pt>
                <c:pt idx="2080">
                  <c:v>45590</c:v>
                </c:pt>
                <c:pt idx="2081">
                  <c:v>45591</c:v>
                </c:pt>
                <c:pt idx="2082">
                  <c:v>45593</c:v>
                </c:pt>
                <c:pt idx="2083">
                  <c:v>45594</c:v>
                </c:pt>
                <c:pt idx="2084">
                  <c:v>45595</c:v>
                </c:pt>
                <c:pt idx="2085">
                  <c:v>45596</c:v>
                </c:pt>
                <c:pt idx="2086">
                  <c:v>45597</c:v>
                </c:pt>
                <c:pt idx="2087">
                  <c:v>45598</c:v>
                </c:pt>
                <c:pt idx="2088">
                  <c:v>45600</c:v>
                </c:pt>
                <c:pt idx="2089">
                  <c:v>45601</c:v>
                </c:pt>
                <c:pt idx="2090">
                  <c:v>45602</c:v>
                </c:pt>
                <c:pt idx="2091">
                  <c:v>45603</c:v>
                </c:pt>
                <c:pt idx="2092">
                  <c:v>45604</c:v>
                </c:pt>
                <c:pt idx="2093">
                  <c:v>45605</c:v>
                </c:pt>
                <c:pt idx="2094">
                  <c:v>45607</c:v>
                </c:pt>
                <c:pt idx="2095">
                  <c:v>45608</c:v>
                </c:pt>
                <c:pt idx="2096">
                  <c:v>45609</c:v>
                </c:pt>
                <c:pt idx="2097">
                  <c:v>45610</c:v>
                </c:pt>
                <c:pt idx="2098">
                  <c:v>45611</c:v>
                </c:pt>
                <c:pt idx="2099">
                  <c:v>45612</c:v>
                </c:pt>
                <c:pt idx="2100">
                  <c:v>45614</c:v>
                </c:pt>
                <c:pt idx="2101">
                  <c:v>45615</c:v>
                </c:pt>
                <c:pt idx="2102">
                  <c:v>45616</c:v>
                </c:pt>
                <c:pt idx="2103">
                  <c:v>45617</c:v>
                </c:pt>
                <c:pt idx="2104">
                  <c:v>45618</c:v>
                </c:pt>
                <c:pt idx="2105">
                  <c:v>45619</c:v>
                </c:pt>
                <c:pt idx="2106">
                  <c:v>45621</c:v>
                </c:pt>
                <c:pt idx="2107">
                  <c:v>45622</c:v>
                </c:pt>
                <c:pt idx="2108">
                  <c:v>45623</c:v>
                </c:pt>
                <c:pt idx="2109">
                  <c:v>45624</c:v>
                </c:pt>
                <c:pt idx="2110">
                  <c:v>45625</c:v>
                </c:pt>
                <c:pt idx="2111">
                  <c:v>45626</c:v>
                </c:pt>
                <c:pt idx="2112">
                  <c:v>45628</c:v>
                </c:pt>
                <c:pt idx="2113">
                  <c:v>45629</c:v>
                </c:pt>
                <c:pt idx="2114">
                  <c:v>45630</c:v>
                </c:pt>
                <c:pt idx="2115">
                  <c:v>45631</c:v>
                </c:pt>
                <c:pt idx="2116">
                  <c:v>45632</c:v>
                </c:pt>
                <c:pt idx="2117">
                  <c:v>45633</c:v>
                </c:pt>
                <c:pt idx="2118">
                  <c:v>45635</c:v>
                </c:pt>
                <c:pt idx="2119">
                  <c:v>45636</c:v>
                </c:pt>
                <c:pt idx="2120">
                  <c:v>45637</c:v>
                </c:pt>
                <c:pt idx="2121">
                  <c:v>45638</c:v>
                </c:pt>
                <c:pt idx="2122">
                  <c:v>45639</c:v>
                </c:pt>
                <c:pt idx="2123">
                  <c:v>45640</c:v>
                </c:pt>
                <c:pt idx="2124">
                  <c:v>45642</c:v>
                </c:pt>
                <c:pt idx="2125">
                  <c:v>45643</c:v>
                </c:pt>
                <c:pt idx="2126">
                  <c:v>45644</c:v>
                </c:pt>
                <c:pt idx="2127">
                  <c:v>45645</c:v>
                </c:pt>
                <c:pt idx="2128">
                  <c:v>45646</c:v>
                </c:pt>
                <c:pt idx="2129">
                  <c:v>45647</c:v>
                </c:pt>
                <c:pt idx="2130">
                  <c:v>45649</c:v>
                </c:pt>
                <c:pt idx="2131">
                  <c:v>45654</c:v>
                </c:pt>
                <c:pt idx="2132">
                  <c:v>45656</c:v>
                </c:pt>
                <c:pt idx="2133">
                  <c:v>45657</c:v>
                </c:pt>
                <c:pt idx="2134">
                  <c:v>45658</c:v>
                </c:pt>
                <c:pt idx="2135">
                  <c:v>45659</c:v>
                </c:pt>
                <c:pt idx="2136">
                  <c:v>45660</c:v>
                </c:pt>
                <c:pt idx="2137">
                  <c:v>45661</c:v>
                </c:pt>
                <c:pt idx="2138">
                  <c:v>45663</c:v>
                </c:pt>
                <c:pt idx="2139">
                  <c:v>45664</c:v>
                </c:pt>
                <c:pt idx="2140">
                  <c:v>45665</c:v>
                </c:pt>
                <c:pt idx="2141">
                  <c:v>45666</c:v>
                </c:pt>
                <c:pt idx="2142">
                  <c:v>45667</c:v>
                </c:pt>
                <c:pt idx="2143">
                  <c:v>45668</c:v>
                </c:pt>
                <c:pt idx="2144">
                  <c:v>45670</c:v>
                </c:pt>
                <c:pt idx="2145">
                  <c:v>45671</c:v>
                </c:pt>
                <c:pt idx="2146">
                  <c:v>45672</c:v>
                </c:pt>
                <c:pt idx="2147">
                  <c:v>45673</c:v>
                </c:pt>
                <c:pt idx="2148">
                  <c:v>45674</c:v>
                </c:pt>
                <c:pt idx="2149">
                  <c:v>45675</c:v>
                </c:pt>
                <c:pt idx="2150">
                  <c:v>45677</c:v>
                </c:pt>
                <c:pt idx="2151">
                  <c:v>45678</c:v>
                </c:pt>
                <c:pt idx="2152">
                  <c:v>45679</c:v>
                </c:pt>
                <c:pt idx="2153">
                  <c:v>45680</c:v>
                </c:pt>
                <c:pt idx="2154">
                  <c:v>45681</c:v>
                </c:pt>
                <c:pt idx="2155">
                  <c:v>45682</c:v>
                </c:pt>
                <c:pt idx="2156">
                  <c:v>45684</c:v>
                </c:pt>
                <c:pt idx="2157">
                  <c:v>45685</c:v>
                </c:pt>
                <c:pt idx="2158">
                  <c:v>45686</c:v>
                </c:pt>
                <c:pt idx="2159">
                  <c:v>45687</c:v>
                </c:pt>
                <c:pt idx="2160">
                  <c:v>45688</c:v>
                </c:pt>
                <c:pt idx="2161">
                  <c:v>45689</c:v>
                </c:pt>
                <c:pt idx="2162">
                  <c:v>45691</c:v>
                </c:pt>
                <c:pt idx="2163">
                  <c:v>45692</c:v>
                </c:pt>
                <c:pt idx="2164">
                  <c:v>45693</c:v>
                </c:pt>
                <c:pt idx="2165">
                  <c:v>45694</c:v>
                </c:pt>
                <c:pt idx="2166">
                  <c:v>45695</c:v>
                </c:pt>
                <c:pt idx="2167">
                  <c:v>45696</c:v>
                </c:pt>
                <c:pt idx="2168">
                  <c:v>45698</c:v>
                </c:pt>
                <c:pt idx="2169">
                  <c:v>45699</c:v>
                </c:pt>
                <c:pt idx="2170">
                  <c:v>45700</c:v>
                </c:pt>
                <c:pt idx="2171">
                  <c:v>45701</c:v>
                </c:pt>
                <c:pt idx="2172">
                  <c:v>45702</c:v>
                </c:pt>
                <c:pt idx="2173">
                  <c:v>45703</c:v>
                </c:pt>
                <c:pt idx="2174">
                  <c:v>45705</c:v>
                </c:pt>
                <c:pt idx="2175">
                  <c:v>45706</c:v>
                </c:pt>
                <c:pt idx="2176">
                  <c:v>45707</c:v>
                </c:pt>
                <c:pt idx="2177">
                  <c:v>45708</c:v>
                </c:pt>
                <c:pt idx="2178">
                  <c:v>45709</c:v>
                </c:pt>
                <c:pt idx="2179">
                  <c:v>45710</c:v>
                </c:pt>
                <c:pt idx="2180">
                  <c:v>45712</c:v>
                </c:pt>
                <c:pt idx="2181">
                  <c:v>45713</c:v>
                </c:pt>
                <c:pt idx="2182">
                  <c:v>45714</c:v>
                </c:pt>
                <c:pt idx="2183">
                  <c:v>45715</c:v>
                </c:pt>
                <c:pt idx="2184">
                  <c:v>45716</c:v>
                </c:pt>
                <c:pt idx="2185">
                  <c:v>45717</c:v>
                </c:pt>
                <c:pt idx="2186">
                  <c:v>45719</c:v>
                </c:pt>
                <c:pt idx="2187">
                  <c:v>45720</c:v>
                </c:pt>
                <c:pt idx="2188">
                  <c:v>45721</c:v>
                </c:pt>
                <c:pt idx="2189">
                  <c:v>45722</c:v>
                </c:pt>
                <c:pt idx="2190">
                  <c:v>45723</c:v>
                </c:pt>
                <c:pt idx="2191">
                  <c:v>45724</c:v>
                </c:pt>
                <c:pt idx="2192">
                  <c:v>45726</c:v>
                </c:pt>
                <c:pt idx="2193">
                  <c:v>45727</c:v>
                </c:pt>
                <c:pt idx="2194">
                  <c:v>45728</c:v>
                </c:pt>
                <c:pt idx="2195">
                  <c:v>45729</c:v>
                </c:pt>
                <c:pt idx="2196">
                  <c:v>45730</c:v>
                </c:pt>
                <c:pt idx="2197">
                  <c:v>45731</c:v>
                </c:pt>
                <c:pt idx="2198">
                  <c:v>45733</c:v>
                </c:pt>
                <c:pt idx="2199">
                  <c:v>45734</c:v>
                </c:pt>
                <c:pt idx="2200">
                  <c:v>45735</c:v>
                </c:pt>
                <c:pt idx="2201">
                  <c:v>45736</c:v>
                </c:pt>
                <c:pt idx="2202">
                  <c:v>45737</c:v>
                </c:pt>
                <c:pt idx="2203">
                  <c:v>45738</c:v>
                </c:pt>
                <c:pt idx="2204">
                  <c:v>45740</c:v>
                </c:pt>
                <c:pt idx="2205">
                  <c:v>45741</c:v>
                </c:pt>
                <c:pt idx="2206">
                  <c:v>45742</c:v>
                </c:pt>
                <c:pt idx="2207">
                  <c:v>45743</c:v>
                </c:pt>
                <c:pt idx="2208">
                  <c:v>45744</c:v>
                </c:pt>
                <c:pt idx="2209">
                  <c:v>45745</c:v>
                </c:pt>
                <c:pt idx="2210">
                  <c:v>45747</c:v>
                </c:pt>
                <c:pt idx="2211">
                  <c:v>45748</c:v>
                </c:pt>
                <c:pt idx="2212">
                  <c:v>45749</c:v>
                </c:pt>
                <c:pt idx="2213">
                  <c:v>45750</c:v>
                </c:pt>
                <c:pt idx="2214">
                  <c:v>45751</c:v>
                </c:pt>
                <c:pt idx="2215">
                  <c:v>45752</c:v>
                </c:pt>
                <c:pt idx="2216">
                  <c:v>45754</c:v>
                </c:pt>
                <c:pt idx="2217">
                  <c:v>45755</c:v>
                </c:pt>
                <c:pt idx="2218">
                  <c:v>45756</c:v>
                </c:pt>
                <c:pt idx="2219">
                  <c:v>45757</c:v>
                </c:pt>
                <c:pt idx="2220">
                  <c:v>45758</c:v>
                </c:pt>
                <c:pt idx="2221">
                  <c:v>45759</c:v>
                </c:pt>
                <c:pt idx="2222">
                  <c:v>45761</c:v>
                </c:pt>
                <c:pt idx="2223">
                  <c:v>45762</c:v>
                </c:pt>
                <c:pt idx="2224">
                  <c:v>45763</c:v>
                </c:pt>
                <c:pt idx="2225">
                  <c:v>45764</c:v>
                </c:pt>
                <c:pt idx="2226">
                  <c:v>45766</c:v>
                </c:pt>
                <c:pt idx="2227">
                  <c:v>45768</c:v>
                </c:pt>
                <c:pt idx="2228">
                  <c:v>45769</c:v>
                </c:pt>
                <c:pt idx="2229">
                  <c:v>45770</c:v>
                </c:pt>
                <c:pt idx="2230">
                  <c:v>45771</c:v>
                </c:pt>
                <c:pt idx="2231">
                  <c:v>45772</c:v>
                </c:pt>
                <c:pt idx="2232">
                  <c:v>45773</c:v>
                </c:pt>
                <c:pt idx="2233">
                  <c:v>45775</c:v>
                </c:pt>
                <c:pt idx="2234">
                  <c:v>45776</c:v>
                </c:pt>
                <c:pt idx="2235">
                  <c:v>45777</c:v>
                </c:pt>
                <c:pt idx="2236">
                  <c:v>45778</c:v>
                </c:pt>
                <c:pt idx="2237">
                  <c:v>45779</c:v>
                </c:pt>
                <c:pt idx="2238">
                  <c:v>45780</c:v>
                </c:pt>
                <c:pt idx="2239">
                  <c:v>45782</c:v>
                </c:pt>
                <c:pt idx="2240">
                  <c:v>45783</c:v>
                </c:pt>
                <c:pt idx="2241">
                  <c:v>45784</c:v>
                </c:pt>
                <c:pt idx="2242">
                  <c:v>45785</c:v>
                </c:pt>
                <c:pt idx="2243">
                  <c:v>45786</c:v>
                </c:pt>
                <c:pt idx="2244">
                  <c:v>45787</c:v>
                </c:pt>
                <c:pt idx="2245">
                  <c:v>45789</c:v>
                </c:pt>
                <c:pt idx="2246">
                  <c:v>45790</c:v>
                </c:pt>
                <c:pt idx="2247">
                  <c:v>45791</c:v>
                </c:pt>
                <c:pt idx="2248">
                  <c:v>45792</c:v>
                </c:pt>
                <c:pt idx="2249">
                  <c:v>45793</c:v>
                </c:pt>
                <c:pt idx="2250">
                  <c:v>45794</c:v>
                </c:pt>
                <c:pt idx="2251">
                  <c:v>45796</c:v>
                </c:pt>
                <c:pt idx="2252">
                  <c:v>45797</c:v>
                </c:pt>
                <c:pt idx="2253">
                  <c:v>45798</c:v>
                </c:pt>
                <c:pt idx="2254">
                  <c:v>45799</c:v>
                </c:pt>
                <c:pt idx="2255">
                  <c:v>45800</c:v>
                </c:pt>
                <c:pt idx="2256">
                  <c:v>45801</c:v>
                </c:pt>
                <c:pt idx="2257">
                  <c:v>45803</c:v>
                </c:pt>
                <c:pt idx="2258">
                  <c:v>45804</c:v>
                </c:pt>
                <c:pt idx="2259">
                  <c:v>45805</c:v>
                </c:pt>
                <c:pt idx="2260">
                  <c:v>45806</c:v>
                </c:pt>
                <c:pt idx="2261">
                  <c:v>45807</c:v>
                </c:pt>
                <c:pt idx="2262">
                  <c:v>45808</c:v>
                </c:pt>
                <c:pt idx="2263">
                  <c:v>45810</c:v>
                </c:pt>
                <c:pt idx="2264">
                  <c:v>45811</c:v>
                </c:pt>
                <c:pt idx="2265">
                  <c:v>45812</c:v>
                </c:pt>
                <c:pt idx="2266">
                  <c:v>45813</c:v>
                </c:pt>
                <c:pt idx="2267">
                  <c:v>45814</c:v>
                </c:pt>
                <c:pt idx="2268">
                  <c:v>45815</c:v>
                </c:pt>
                <c:pt idx="2269">
                  <c:v>45817</c:v>
                </c:pt>
                <c:pt idx="2270">
                  <c:v>45818</c:v>
                </c:pt>
                <c:pt idx="2271">
                  <c:v>45819</c:v>
                </c:pt>
                <c:pt idx="2272">
                  <c:v>45820</c:v>
                </c:pt>
                <c:pt idx="2273">
                  <c:v>45821</c:v>
                </c:pt>
                <c:pt idx="2274">
                  <c:v>45822</c:v>
                </c:pt>
                <c:pt idx="2275">
                  <c:v>45824</c:v>
                </c:pt>
                <c:pt idx="2276">
                  <c:v>45825</c:v>
                </c:pt>
                <c:pt idx="2277">
                  <c:v>45826</c:v>
                </c:pt>
                <c:pt idx="2278">
                  <c:v>45827</c:v>
                </c:pt>
                <c:pt idx="2279">
                  <c:v>45828</c:v>
                </c:pt>
                <c:pt idx="2280">
                  <c:v>45829</c:v>
                </c:pt>
                <c:pt idx="2281">
                  <c:v>45831</c:v>
                </c:pt>
                <c:pt idx="2282">
                  <c:v>45832</c:v>
                </c:pt>
                <c:pt idx="2283">
                  <c:v>45833</c:v>
                </c:pt>
                <c:pt idx="2284">
                  <c:v>45834</c:v>
                </c:pt>
                <c:pt idx="2285">
                  <c:v>45835</c:v>
                </c:pt>
                <c:pt idx="2286">
                  <c:v>45836</c:v>
                </c:pt>
                <c:pt idx="2287">
                  <c:v>45838</c:v>
                </c:pt>
                <c:pt idx="2288">
                  <c:v>45839</c:v>
                </c:pt>
                <c:pt idx="2289">
                  <c:v>45840</c:v>
                </c:pt>
                <c:pt idx="2290">
                  <c:v>45841</c:v>
                </c:pt>
                <c:pt idx="2291">
                  <c:v>45842</c:v>
                </c:pt>
                <c:pt idx="2292">
                  <c:v>45843</c:v>
                </c:pt>
                <c:pt idx="2293">
                  <c:v>45845</c:v>
                </c:pt>
                <c:pt idx="2294">
                  <c:v>45846</c:v>
                </c:pt>
                <c:pt idx="2295">
                  <c:v>45847</c:v>
                </c:pt>
                <c:pt idx="2296">
                  <c:v>45848</c:v>
                </c:pt>
                <c:pt idx="2297">
                  <c:v>45849</c:v>
                </c:pt>
                <c:pt idx="2298">
                  <c:v>45850</c:v>
                </c:pt>
                <c:pt idx="2299">
                  <c:v>45852</c:v>
                </c:pt>
                <c:pt idx="2300">
                  <c:v>45853</c:v>
                </c:pt>
                <c:pt idx="2301">
                  <c:v>45854</c:v>
                </c:pt>
                <c:pt idx="2302">
                  <c:v>45855</c:v>
                </c:pt>
                <c:pt idx="2303">
                  <c:v>45856</c:v>
                </c:pt>
                <c:pt idx="2304">
                  <c:v>45857</c:v>
                </c:pt>
                <c:pt idx="2305">
                  <c:v>45859</c:v>
                </c:pt>
                <c:pt idx="2306">
                  <c:v>45860</c:v>
                </c:pt>
                <c:pt idx="2307">
                  <c:v>45861</c:v>
                </c:pt>
                <c:pt idx="2308">
                  <c:v>45862</c:v>
                </c:pt>
                <c:pt idx="2309">
                  <c:v>45863</c:v>
                </c:pt>
                <c:pt idx="2310">
                  <c:v>45864</c:v>
                </c:pt>
                <c:pt idx="2311">
                  <c:v>45866</c:v>
                </c:pt>
                <c:pt idx="2312">
                  <c:v>45867</c:v>
                </c:pt>
                <c:pt idx="2313">
                  <c:v>45868</c:v>
                </c:pt>
                <c:pt idx="2314">
                  <c:v>45869</c:v>
                </c:pt>
                <c:pt idx="2315">
                  <c:v>45870</c:v>
                </c:pt>
                <c:pt idx="2316">
                  <c:v>45871</c:v>
                </c:pt>
                <c:pt idx="2317">
                  <c:v>45873</c:v>
                </c:pt>
                <c:pt idx="2318">
                  <c:v>45874</c:v>
                </c:pt>
                <c:pt idx="2319">
                  <c:v>45875</c:v>
                </c:pt>
                <c:pt idx="2320">
                  <c:v>45876</c:v>
                </c:pt>
                <c:pt idx="2321">
                  <c:v>45877</c:v>
                </c:pt>
                <c:pt idx="2322">
                  <c:v>45878</c:v>
                </c:pt>
                <c:pt idx="2323">
                  <c:v>45880</c:v>
                </c:pt>
                <c:pt idx="2324">
                  <c:v>45881</c:v>
                </c:pt>
                <c:pt idx="2325">
                  <c:v>45882</c:v>
                </c:pt>
                <c:pt idx="2326">
                  <c:v>45883</c:v>
                </c:pt>
                <c:pt idx="2327">
                  <c:v>45884</c:v>
                </c:pt>
                <c:pt idx="2328">
                  <c:v>45885</c:v>
                </c:pt>
                <c:pt idx="2329">
                  <c:v>45887</c:v>
                </c:pt>
                <c:pt idx="2330">
                  <c:v>45888</c:v>
                </c:pt>
                <c:pt idx="2331">
                  <c:v>45889</c:v>
                </c:pt>
                <c:pt idx="2332">
                  <c:v>45890</c:v>
                </c:pt>
                <c:pt idx="2333">
                  <c:v>45891</c:v>
                </c:pt>
                <c:pt idx="2334">
                  <c:v>45892</c:v>
                </c:pt>
                <c:pt idx="2335">
                  <c:v>45894</c:v>
                </c:pt>
                <c:pt idx="2336">
                  <c:v>45895</c:v>
                </c:pt>
                <c:pt idx="2337">
                  <c:v>45896</c:v>
                </c:pt>
                <c:pt idx="2338">
                  <c:v>45897</c:v>
                </c:pt>
                <c:pt idx="2339">
                  <c:v>45898</c:v>
                </c:pt>
                <c:pt idx="2340">
                  <c:v>45899</c:v>
                </c:pt>
                <c:pt idx="2341">
                  <c:v>45901</c:v>
                </c:pt>
                <c:pt idx="2342">
                  <c:v>45902</c:v>
                </c:pt>
                <c:pt idx="2343">
                  <c:v>45903</c:v>
                </c:pt>
                <c:pt idx="2344">
                  <c:v>45904</c:v>
                </c:pt>
                <c:pt idx="2345">
                  <c:v>45905</c:v>
                </c:pt>
                <c:pt idx="2346">
                  <c:v>45906</c:v>
                </c:pt>
                <c:pt idx="2347">
                  <c:v>45908</c:v>
                </c:pt>
                <c:pt idx="2348">
                  <c:v>45909</c:v>
                </c:pt>
                <c:pt idx="2349">
                  <c:v>45910</c:v>
                </c:pt>
                <c:pt idx="2350">
                  <c:v>45911</c:v>
                </c:pt>
                <c:pt idx="2351">
                  <c:v>45912</c:v>
                </c:pt>
                <c:pt idx="2352">
                  <c:v>45913</c:v>
                </c:pt>
                <c:pt idx="2353">
                  <c:v>45915</c:v>
                </c:pt>
                <c:pt idx="2354">
                  <c:v>45916</c:v>
                </c:pt>
                <c:pt idx="2355">
                  <c:v>45917</c:v>
                </c:pt>
                <c:pt idx="2356">
                  <c:v>45918</c:v>
                </c:pt>
                <c:pt idx="2357">
                  <c:v>45919</c:v>
                </c:pt>
                <c:pt idx="2358">
                  <c:v>45920</c:v>
                </c:pt>
                <c:pt idx="2359">
                  <c:v>45922</c:v>
                </c:pt>
                <c:pt idx="2360">
                  <c:v>45923</c:v>
                </c:pt>
                <c:pt idx="2361">
                  <c:v>45924</c:v>
                </c:pt>
                <c:pt idx="2362">
                  <c:v>45925</c:v>
                </c:pt>
                <c:pt idx="2363">
                  <c:v>45926</c:v>
                </c:pt>
                <c:pt idx="2364">
                  <c:v>45927</c:v>
                </c:pt>
                <c:pt idx="2365">
                  <c:v>45929</c:v>
                </c:pt>
                <c:pt idx="2366">
                  <c:v>45930</c:v>
                </c:pt>
                <c:pt idx="2367">
                  <c:v>45931</c:v>
                </c:pt>
                <c:pt idx="2368">
                  <c:v>45932</c:v>
                </c:pt>
                <c:pt idx="2369">
                  <c:v>45933</c:v>
                </c:pt>
                <c:pt idx="2370">
                  <c:v>45934</c:v>
                </c:pt>
                <c:pt idx="2371">
                  <c:v>45936</c:v>
                </c:pt>
                <c:pt idx="2372">
                  <c:v>45937</c:v>
                </c:pt>
                <c:pt idx="2373">
                  <c:v>45938</c:v>
                </c:pt>
                <c:pt idx="2374">
                  <c:v>45939</c:v>
                </c:pt>
                <c:pt idx="2375">
                  <c:v>45940</c:v>
                </c:pt>
                <c:pt idx="2376">
                  <c:v>45941</c:v>
                </c:pt>
                <c:pt idx="2377">
                  <c:v>45943</c:v>
                </c:pt>
                <c:pt idx="2378">
                  <c:v>45944</c:v>
                </c:pt>
                <c:pt idx="2379">
                  <c:v>45945</c:v>
                </c:pt>
                <c:pt idx="2380">
                  <c:v>45946</c:v>
                </c:pt>
                <c:pt idx="2381">
                  <c:v>45947</c:v>
                </c:pt>
                <c:pt idx="2382">
                  <c:v>45948</c:v>
                </c:pt>
                <c:pt idx="2383">
                  <c:v>45950</c:v>
                </c:pt>
                <c:pt idx="2384">
                  <c:v>45951</c:v>
                </c:pt>
                <c:pt idx="2385">
                  <c:v>45952</c:v>
                </c:pt>
                <c:pt idx="2386">
                  <c:v>45953</c:v>
                </c:pt>
                <c:pt idx="2387">
                  <c:v>45954</c:v>
                </c:pt>
                <c:pt idx="2388">
                  <c:v>45955</c:v>
                </c:pt>
                <c:pt idx="2389">
                  <c:v>45957</c:v>
                </c:pt>
                <c:pt idx="2390">
                  <c:v>45958</c:v>
                </c:pt>
                <c:pt idx="2391">
                  <c:v>45959</c:v>
                </c:pt>
                <c:pt idx="2392">
                  <c:v>45960</c:v>
                </c:pt>
                <c:pt idx="2393">
                  <c:v>45961</c:v>
                </c:pt>
                <c:pt idx="2394">
                  <c:v>45962</c:v>
                </c:pt>
                <c:pt idx="2395">
                  <c:v>45964</c:v>
                </c:pt>
                <c:pt idx="2396">
                  <c:v>45965</c:v>
                </c:pt>
                <c:pt idx="2397">
                  <c:v>45966</c:v>
                </c:pt>
                <c:pt idx="2398">
                  <c:v>45967</c:v>
                </c:pt>
                <c:pt idx="2399">
                  <c:v>45968</c:v>
                </c:pt>
                <c:pt idx="2400">
                  <c:v>45969</c:v>
                </c:pt>
                <c:pt idx="2401">
                  <c:v>45971</c:v>
                </c:pt>
                <c:pt idx="2402">
                  <c:v>45972</c:v>
                </c:pt>
                <c:pt idx="2403">
                  <c:v>45973</c:v>
                </c:pt>
                <c:pt idx="2404">
                  <c:v>45974</c:v>
                </c:pt>
                <c:pt idx="2405">
                  <c:v>45975</c:v>
                </c:pt>
                <c:pt idx="2406">
                  <c:v>45976</c:v>
                </c:pt>
                <c:pt idx="2407">
                  <c:v>45978</c:v>
                </c:pt>
                <c:pt idx="2408">
                  <c:v>45979</c:v>
                </c:pt>
                <c:pt idx="2409">
                  <c:v>45980</c:v>
                </c:pt>
                <c:pt idx="2410">
                  <c:v>45981</c:v>
                </c:pt>
                <c:pt idx="2411">
                  <c:v>45982</c:v>
                </c:pt>
                <c:pt idx="2412">
                  <c:v>45983</c:v>
                </c:pt>
                <c:pt idx="2413">
                  <c:v>45985</c:v>
                </c:pt>
                <c:pt idx="2414">
                  <c:v>45986</c:v>
                </c:pt>
                <c:pt idx="2415">
                  <c:v>45987</c:v>
                </c:pt>
                <c:pt idx="2416">
                  <c:v>45988</c:v>
                </c:pt>
                <c:pt idx="2417">
                  <c:v>45989</c:v>
                </c:pt>
                <c:pt idx="2418">
                  <c:v>45990</c:v>
                </c:pt>
                <c:pt idx="2419">
                  <c:v>45992</c:v>
                </c:pt>
                <c:pt idx="2420">
                  <c:v>45993</c:v>
                </c:pt>
                <c:pt idx="2421">
                  <c:v>45994</c:v>
                </c:pt>
                <c:pt idx="2422">
                  <c:v>45995</c:v>
                </c:pt>
                <c:pt idx="2423">
                  <c:v>45996</c:v>
                </c:pt>
                <c:pt idx="2424">
                  <c:v>45997</c:v>
                </c:pt>
                <c:pt idx="2425">
                  <c:v>45999</c:v>
                </c:pt>
                <c:pt idx="2426">
                  <c:v>46000</c:v>
                </c:pt>
                <c:pt idx="2427">
                  <c:v>46001</c:v>
                </c:pt>
                <c:pt idx="2428">
                  <c:v>46002</c:v>
                </c:pt>
                <c:pt idx="2429">
                  <c:v>46003</c:v>
                </c:pt>
                <c:pt idx="2430">
                  <c:v>46004</c:v>
                </c:pt>
                <c:pt idx="2431">
                  <c:v>46006</c:v>
                </c:pt>
                <c:pt idx="2432">
                  <c:v>46007</c:v>
                </c:pt>
                <c:pt idx="2433">
                  <c:v>46008</c:v>
                </c:pt>
                <c:pt idx="2434">
                  <c:v>46009</c:v>
                </c:pt>
                <c:pt idx="2435">
                  <c:v>46010</c:v>
                </c:pt>
                <c:pt idx="2436">
                  <c:v>46011</c:v>
                </c:pt>
                <c:pt idx="2437">
                  <c:v>46013</c:v>
                </c:pt>
                <c:pt idx="2438">
                  <c:v>46014</c:v>
                </c:pt>
                <c:pt idx="2439">
                  <c:v>46021</c:v>
                </c:pt>
                <c:pt idx="2440">
                  <c:v>46022</c:v>
                </c:pt>
                <c:pt idx="2441">
                  <c:v>46023</c:v>
                </c:pt>
                <c:pt idx="2442">
                  <c:v>46024</c:v>
                </c:pt>
                <c:pt idx="2443">
                  <c:v>46025</c:v>
                </c:pt>
                <c:pt idx="2444">
                  <c:v>46027</c:v>
                </c:pt>
                <c:pt idx="2445">
                  <c:v>46028</c:v>
                </c:pt>
                <c:pt idx="2446">
                  <c:v>46029</c:v>
                </c:pt>
                <c:pt idx="2447">
                  <c:v>46030</c:v>
                </c:pt>
                <c:pt idx="2448">
                  <c:v>46031</c:v>
                </c:pt>
                <c:pt idx="2449">
                  <c:v>46032</c:v>
                </c:pt>
                <c:pt idx="2450">
                  <c:v>46034</c:v>
                </c:pt>
                <c:pt idx="2451">
                  <c:v>46035</c:v>
                </c:pt>
                <c:pt idx="2452">
                  <c:v>46036</c:v>
                </c:pt>
                <c:pt idx="2453">
                  <c:v>46037</c:v>
                </c:pt>
                <c:pt idx="2454">
                  <c:v>46038</c:v>
                </c:pt>
                <c:pt idx="2455">
                  <c:v>46039</c:v>
                </c:pt>
                <c:pt idx="2456">
                  <c:v>46041</c:v>
                </c:pt>
                <c:pt idx="2457">
                  <c:v>46042</c:v>
                </c:pt>
                <c:pt idx="2458">
                  <c:v>46043</c:v>
                </c:pt>
                <c:pt idx="2459">
                  <c:v>46044</c:v>
                </c:pt>
                <c:pt idx="2460">
                  <c:v>46045</c:v>
                </c:pt>
                <c:pt idx="2461">
                  <c:v>46046</c:v>
                </c:pt>
                <c:pt idx="2462">
                  <c:v>46048</c:v>
                </c:pt>
                <c:pt idx="2463">
                  <c:v>46049</c:v>
                </c:pt>
                <c:pt idx="2464">
                  <c:v>46050</c:v>
                </c:pt>
                <c:pt idx="2465">
                  <c:v>46051</c:v>
                </c:pt>
                <c:pt idx="2466">
                  <c:v>46052</c:v>
                </c:pt>
                <c:pt idx="2467">
                  <c:v>46053</c:v>
                </c:pt>
                <c:pt idx="2468">
                  <c:v>46055</c:v>
                </c:pt>
                <c:pt idx="2469">
                  <c:v>46056</c:v>
                </c:pt>
                <c:pt idx="2470">
                  <c:v>46057</c:v>
                </c:pt>
                <c:pt idx="2471">
                  <c:v>46058</c:v>
                </c:pt>
                <c:pt idx="2472">
                  <c:v>46059</c:v>
                </c:pt>
                <c:pt idx="2473">
                  <c:v>46060</c:v>
                </c:pt>
                <c:pt idx="2474">
                  <c:v>46062</c:v>
                </c:pt>
                <c:pt idx="2475">
                  <c:v>46063</c:v>
                </c:pt>
                <c:pt idx="2476">
                  <c:v>46064</c:v>
                </c:pt>
                <c:pt idx="2477">
                  <c:v>46065</c:v>
                </c:pt>
                <c:pt idx="2478">
                  <c:v>46066</c:v>
                </c:pt>
                <c:pt idx="2479">
                  <c:v>46067</c:v>
                </c:pt>
                <c:pt idx="2480">
                  <c:v>46069</c:v>
                </c:pt>
                <c:pt idx="2481">
                  <c:v>46070</c:v>
                </c:pt>
                <c:pt idx="2482">
                  <c:v>46071</c:v>
                </c:pt>
                <c:pt idx="2483">
                  <c:v>46072</c:v>
                </c:pt>
                <c:pt idx="2484">
                  <c:v>46073</c:v>
                </c:pt>
                <c:pt idx="2485">
                  <c:v>46074</c:v>
                </c:pt>
                <c:pt idx="2486">
                  <c:v>46076</c:v>
                </c:pt>
                <c:pt idx="2487">
                  <c:v>46077</c:v>
                </c:pt>
                <c:pt idx="2488">
                  <c:v>46078</c:v>
                </c:pt>
                <c:pt idx="2489">
                  <c:v>46079</c:v>
                </c:pt>
                <c:pt idx="2490">
                  <c:v>46080</c:v>
                </c:pt>
                <c:pt idx="2491">
                  <c:v>46081</c:v>
                </c:pt>
                <c:pt idx="2492">
                  <c:v>46083</c:v>
                </c:pt>
                <c:pt idx="2493">
                  <c:v>46084</c:v>
                </c:pt>
                <c:pt idx="2494">
                  <c:v>46085</c:v>
                </c:pt>
                <c:pt idx="2495">
                  <c:v>46086</c:v>
                </c:pt>
                <c:pt idx="2496">
                  <c:v>46087</c:v>
                </c:pt>
                <c:pt idx="2497">
                  <c:v>46088</c:v>
                </c:pt>
                <c:pt idx="2498">
                  <c:v>46090</c:v>
                </c:pt>
                <c:pt idx="2499">
                  <c:v>46091</c:v>
                </c:pt>
                <c:pt idx="2500">
                  <c:v>46092</c:v>
                </c:pt>
                <c:pt idx="2501">
                  <c:v>46093</c:v>
                </c:pt>
                <c:pt idx="2502">
                  <c:v>46094</c:v>
                </c:pt>
                <c:pt idx="2503">
                  <c:v>46095</c:v>
                </c:pt>
                <c:pt idx="2504">
                  <c:v>46097</c:v>
                </c:pt>
                <c:pt idx="2505">
                  <c:v>46098</c:v>
                </c:pt>
                <c:pt idx="2506">
                  <c:v>46099</c:v>
                </c:pt>
                <c:pt idx="2507">
                  <c:v>46100</c:v>
                </c:pt>
                <c:pt idx="2508">
                  <c:v>46101</c:v>
                </c:pt>
                <c:pt idx="2509">
                  <c:v>46102</c:v>
                </c:pt>
                <c:pt idx="2510">
                  <c:v>46104</c:v>
                </c:pt>
                <c:pt idx="2511">
                  <c:v>46105</c:v>
                </c:pt>
                <c:pt idx="2512">
                  <c:v>46106</c:v>
                </c:pt>
                <c:pt idx="2513">
                  <c:v>46107</c:v>
                </c:pt>
                <c:pt idx="2514">
                  <c:v>46108</c:v>
                </c:pt>
                <c:pt idx="2515">
                  <c:v>46109</c:v>
                </c:pt>
                <c:pt idx="2516">
                  <c:v>46111</c:v>
                </c:pt>
                <c:pt idx="2517">
                  <c:v>46112</c:v>
                </c:pt>
                <c:pt idx="2518">
                  <c:v>46113</c:v>
                </c:pt>
                <c:pt idx="2519">
                  <c:v>46114</c:v>
                </c:pt>
                <c:pt idx="2520">
                  <c:v>46116</c:v>
                </c:pt>
                <c:pt idx="2521">
                  <c:v>46118</c:v>
                </c:pt>
                <c:pt idx="2522">
                  <c:v>46119</c:v>
                </c:pt>
                <c:pt idx="2523">
                  <c:v>46120</c:v>
                </c:pt>
                <c:pt idx="2524">
                  <c:v>46121</c:v>
                </c:pt>
                <c:pt idx="2525">
                  <c:v>46122</c:v>
                </c:pt>
                <c:pt idx="2526">
                  <c:v>46123</c:v>
                </c:pt>
                <c:pt idx="2527">
                  <c:v>46125</c:v>
                </c:pt>
                <c:pt idx="2528">
                  <c:v>46126</c:v>
                </c:pt>
                <c:pt idx="2529">
                  <c:v>46127</c:v>
                </c:pt>
                <c:pt idx="2530">
                  <c:v>46128</c:v>
                </c:pt>
                <c:pt idx="2531">
                  <c:v>46129</c:v>
                </c:pt>
                <c:pt idx="2532">
                  <c:v>46130</c:v>
                </c:pt>
                <c:pt idx="2533">
                  <c:v>46132</c:v>
                </c:pt>
                <c:pt idx="2534">
                  <c:v>46133</c:v>
                </c:pt>
                <c:pt idx="2535">
                  <c:v>46134</c:v>
                </c:pt>
                <c:pt idx="2536">
                  <c:v>46135</c:v>
                </c:pt>
                <c:pt idx="2537">
                  <c:v>46136</c:v>
                </c:pt>
                <c:pt idx="2538">
                  <c:v>46137</c:v>
                </c:pt>
                <c:pt idx="2539">
                  <c:v>46139</c:v>
                </c:pt>
                <c:pt idx="2540">
                  <c:v>46140</c:v>
                </c:pt>
                <c:pt idx="2541">
                  <c:v>46141</c:v>
                </c:pt>
                <c:pt idx="2542">
                  <c:v>46142</c:v>
                </c:pt>
                <c:pt idx="2543">
                  <c:v>46143</c:v>
                </c:pt>
                <c:pt idx="2544">
                  <c:v>46144</c:v>
                </c:pt>
                <c:pt idx="2545">
                  <c:v>46146</c:v>
                </c:pt>
                <c:pt idx="2546">
                  <c:v>46147</c:v>
                </c:pt>
                <c:pt idx="2547">
                  <c:v>46148</c:v>
                </c:pt>
                <c:pt idx="2548">
                  <c:v>46149</c:v>
                </c:pt>
                <c:pt idx="2549">
                  <c:v>46150</c:v>
                </c:pt>
                <c:pt idx="2550">
                  <c:v>46151</c:v>
                </c:pt>
                <c:pt idx="2551">
                  <c:v>46153</c:v>
                </c:pt>
                <c:pt idx="2552">
                  <c:v>46154</c:v>
                </c:pt>
                <c:pt idx="2553">
                  <c:v>46155</c:v>
                </c:pt>
                <c:pt idx="2554">
                  <c:v>46156</c:v>
                </c:pt>
                <c:pt idx="2555">
                  <c:v>46157</c:v>
                </c:pt>
                <c:pt idx="2556">
                  <c:v>46158</c:v>
                </c:pt>
                <c:pt idx="2557">
                  <c:v>46160</c:v>
                </c:pt>
                <c:pt idx="2558">
                  <c:v>46161</c:v>
                </c:pt>
                <c:pt idx="2559">
                  <c:v>46162</c:v>
                </c:pt>
                <c:pt idx="2560">
                  <c:v>46163</c:v>
                </c:pt>
                <c:pt idx="2561">
                  <c:v>46164</c:v>
                </c:pt>
                <c:pt idx="2562">
                  <c:v>46165</c:v>
                </c:pt>
                <c:pt idx="2563">
                  <c:v>46167</c:v>
                </c:pt>
                <c:pt idx="2564">
                  <c:v>46168</c:v>
                </c:pt>
                <c:pt idx="2565">
                  <c:v>46169</c:v>
                </c:pt>
                <c:pt idx="2566">
                  <c:v>46171</c:v>
                </c:pt>
                <c:pt idx="2567">
                  <c:v>46172</c:v>
                </c:pt>
                <c:pt idx="2568">
                  <c:v>46174</c:v>
                </c:pt>
                <c:pt idx="2569">
                  <c:v>46175</c:v>
                </c:pt>
                <c:pt idx="2570">
                  <c:v>46176</c:v>
                </c:pt>
                <c:pt idx="2571">
                  <c:v>46177</c:v>
                </c:pt>
                <c:pt idx="2572">
                  <c:v>46178</c:v>
                </c:pt>
                <c:pt idx="2573">
                  <c:v>46179</c:v>
                </c:pt>
                <c:pt idx="2574">
                  <c:v>46181</c:v>
                </c:pt>
                <c:pt idx="2575">
                  <c:v>46182</c:v>
                </c:pt>
                <c:pt idx="2576">
                  <c:v>46183</c:v>
                </c:pt>
                <c:pt idx="2577">
                  <c:v>46184</c:v>
                </c:pt>
                <c:pt idx="2578">
                  <c:v>46185</c:v>
                </c:pt>
                <c:pt idx="2579">
                  <c:v>46186</c:v>
                </c:pt>
                <c:pt idx="2580">
                  <c:v>46188</c:v>
                </c:pt>
                <c:pt idx="2581">
                  <c:v>46189</c:v>
                </c:pt>
                <c:pt idx="2582">
                  <c:v>46190</c:v>
                </c:pt>
                <c:pt idx="2583">
                  <c:v>46191</c:v>
                </c:pt>
                <c:pt idx="2584">
                  <c:v>46192</c:v>
                </c:pt>
                <c:pt idx="2585">
                  <c:v>46193</c:v>
                </c:pt>
                <c:pt idx="2586">
                  <c:v>46195</c:v>
                </c:pt>
                <c:pt idx="2587">
                  <c:v>46196</c:v>
                </c:pt>
                <c:pt idx="2588">
                  <c:v>46198</c:v>
                </c:pt>
                <c:pt idx="2589">
                  <c:v>46199</c:v>
                </c:pt>
                <c:pt idx="2590">
                  <c:v>46200</c:v>
                </c:pt>
                <c:pt idx="2591">
                  <c:v>46202</c:v>
                </c:pt>
                <c:pt idx="2592">
                  <c:v>46204</c:v>
                </c:pt>
                <c:pt idx="2593">
                  <c:v>46205</c:v>
                </c:pt>
                <c:pt idx="2594">
                  <c:v>46206</c:v>
                </c:pt>
                <c:pt idx="2595">
                  <c:v>46207</c:v>
                </c:pt>
                <c:pt idx="2596">
                  <c:v>46209</c:v>
                </c:pt>
                <c:pt idx="2597">
                  <c:v>46210</c:v>
                </c:pt>
                <c:pt idx="2598">
                  <c:v>46211</c:v>
                </c:pt>
                <c:pt idx="2599">
                  <c:v>46213</c:v>
                </c:pt>
                <c:pt idx="2600">
                  <c:v>46214</c:v>
                </c:pt>
                <c:pt idx="2601">
                  <c:v>46216</c:v>
                </c:pt>
                <c:pt idx="2602">
                  <c:v>46217</c:v>
                </c:pt>
                <c:pt idx="2603">
                  <c:v>46218</c:v>
                </c:pt>
                <c:pt idx="2604">
                  <c:v>46220</c:v>
                </c:pt>
                <c:pt idx="2605">
                  <c:v>46221</c:v>
                </c:pt>
                <c:pt idx="2606">
                  <c:v>46223</c:v>
                </c:pt>
                <c:pt idx="2607">
                  <c:v>46224</c:v>
                </c:pt>
                <c:pt idx="2608">
                  <c:v>46225</c:v>
                </c:pt>
                <c:pt idx="2609">
                  <c:v>46226</c:v>
                </c:pt>
                <c:pt idx="2610">
                  <c:v>46227</c:v>
                </c:pt>
                <c:pt idx="2611">
                  <c:v>46228</c:v>
                </c:pt>
                <c:pt idx="2612">
                  <c:v>46230</c:v>
                </c:pt>
                <c:pt idx="2613">
                  <c:v>46231</c:v>
                </c:pt>
                <c:pt idx="2614">
                  <c:v>46232</c:v>
                </c:pt>
                <c:pt idx="2615">
                  <c:v>46233</c:v>
                </c:pt>
                <c:pt idx="2616">
                  <c:v>46234</c:v>
                </c:pt>
                <c:pt idx="2617">
                  <c:v>46235</c:v>
                </c:pt>
                <c:pt idx="2618">
                  <c:v>46237</c:v>
                </c:pt>
                <c:pt idx="2619">
                  <c:v>46238</c:v>
                </c:pt>
                <c:pt idx="2620">
                  <c:v>46239</c:v>
                </c:pt>
                <c:pt idx="2621">
                  <c:v>46240</c:v>
                </c:pt>
                <c:pt idx="2622">
                  <c:v>46241</c:v>
                </c:pt>
                <c:pt idx="2623">
                  <c:v>46242</c:v>
                </c:pt>
                <c:pt idx="2624">
                  <c:v>46244</c:v>
                </c:pt>
                <c:pt idx="2625">
                  <c:v>46245</c:v>
                </c:pt>
                <c:pt idx="2626">
                  <c:v>46246</c:v>
                </c:pt>
                <c:pt idx="2627">
                  <c:v>46247</c:v>
                </c:pt>
                <c:pt idx="2628">
                  <c:v>46248</c:v>
                </c:pt>
                <c:pt idx="2629">
                  <c:v>46249</c:v>
                </c:pt>
                <c:pt idx="2630">
                  <c:v>46251</c:v>
                </c:pt>
                <c:pt idx="2631">
                  <c:v>46252</c:v>
                </c:pt>
                <c:pt idx="2632">
                  <c:v>46253</c:v>
                </c:pt>
                <c:pt idx="2633">
                  <c:v>46254</c:v>
                </c:pt>
                <c:pt idx="2634">
                  <c:v>46255</c:v>
                </c:pt>
                <c:pt idx="2635">
                  <c:v>46256</c:v>
                </c:pt>
                <c:pt idx="2636">
                  <c:v>46258</c:v>
                </c:pt>
                <c:pt idx="2637">
                  <c:v>46259</c:v>
                </c:pt>
                <c:pt idx="2638">
                  <c:v>46260</c:v>
                </c:pt>
                <c:pt idx="2639">
                  <c:v>46261</c:v>
                </c:pt>
                <c:pt idx="2640">
                  <c:v>46262</c:v>
                </c:pt>
                <c:pt idx="2641">
                  <c:v>46263</c:v>
                </c:pt>
                <c:pt idx="2642">
                  <c:v>46265</c:v>
                </c:pt>
                <c:pt idx="2643">
                  <c:v>46266</c:v>
                </c:pt>
                <c:pt idx="2644">
                  <c:v>46267</c:v>
                </c:pt>
                <c:pt idx="2645">
                  <c:v>46268</c:v>
                </c:pt>
                <c:pt idx="2646">
                  <c:v>46269</c:v>
                </c:pt>
              </c:numCache>
            </c:numRef>
          </c:cat>
          <c:val>
            <c:numRef>
              <c:f>Sheet1!$C$2:$C$2648</c:f>
              <c:numCache>
                <c:formatCode>0.0%</c:formatCode>
                <c:ptCount val="2647"/>
                <c:pt idx="0">
                  <c:v>0</c:v>
                </c:pt>
                <c:pt idx="1">
                  <c:v>0</c:v>
                </c:pt>
                <c:pt idx="2">
                  <c:v>1.436781609195581E-3</c:v>
                </c:pt>
                <c:pt idx="3">
                  <c:v>6.4655172413794482E-3</c:v>
                </c:pt>
                <c:pt idx="4">
                  <c:v>8.6206896551725976E-3</c:v>
                </c:pt>
                <c:pt idx="5">
                  <c:v>1.4367816091954033E-2</c:v>
                </c:pt>
                <c:pt idx="6">
                  <c:v>1.4367816091954033E-2</c:v>
                </c:pt>
                <c:pt idx="7">
                  <c:v>1.7959770114942541E-2</c:v>
                </c:pt>
                <c:pt idx="8">
                  <c:v>2.227011494252884E-2</c:v>
                </c:pt>
                <c:pt idx="9">
                  <c:v>1.8678160919540332E-2</c:v>
                </c:pt>
                <c:pt idx="10">
                  <c:v>1.7241379310344973E-2</c:v>
                </c:pt>
                <c:pt idx="11">
                  <c:v>1.5086206896551824E-2</c:v>
                </c:pt>
                <c:pt idx="12">
                  <c:v>1.5086206896551824E-2</c:v>
                </c:pt>
                <c:pt idx="13">
                  <c:v>1.0775862068965525E-2</c:v>
                </c:pt>
                <c:pt idx="14">
                  <c:v>1.1494252873563315E-2</c:v>
                </c:pt>
                <c:pt idx="15">
                  <c:v>1.3649425287356465E-2</c:v>
                </c:pt>
                <c:pt idx="16">
                  <c:v>1.2931034482758674E-2</c:v>
                </c:pt>
                <c:pt idx="17">
                  <c:v>1.6522988505747183E-2</c:v>
                </c:pt>
                <c:pt idx="18">
                  <c:v>1.6522988505747183E-2</c:v>
                </c:pt>
                <c:pt idx="19">
                  <c:v>1.9396551724138122E-2</c:v>
                </c:pt>
                <c:pt idx="20">
                  <c:v>1.8678160919540332E-2</c:v>
                </c:pt>
                <c:pt idx="21">
                  <c:v>1.6522988505747183E-2</c:v>
                </c:pt>
                <c:pt idx="22">
                  <c:v>1.0775862068965525E-2</c:v>
                </c:pt>
                <c:pt idx="23">
                  <c:v>1.7959770114942541E-2</c:v>
                </c:pt>
                <c:pt idx="24">
                  <c:v>1.7959770114942541E-2</c:v>
                </c:pt>
                <c:pt idx="25">
                  <c:v>1.7241379310344973E-2</c:v>
                </c:pt>
                <c:pt idx="26">
                  <c:v>7.9022988505748071E-3</c:v>
                </c:pt>
                <c:pt idx="27">
                  <c:v>6.4655172413794482E-3</c:v>
                </c:pt>
                <c:pt idx="28">
                  <c:v>5.0287356321840893E-3</c:v>
                </c:pt>
                <c:pt idx="29">
                  <c:v>-5.0287356321838672E-3</c:v>
                </c:pt>
                <c:pt idx="30">
                  <c:v>-5.0287356321838672E-3</c:v>
                </c:pt>
                <c:pt idx="31">
                  <c:v>-2.0833333333333148E-2</c:v>
                </c:pt>
                <c:pt idx="32">
                  <c:v>-2.3706896551723977E-2</c:v>
                </c:pt>
                <c:pt idx="33">
                  <c:v>-2.0833333333333148E-2</c:v>
                </c:pt>
                <c:pt idx="34">
                  <c:v>-3.4482758620689502E-2</c:v>
                </c:pt>
                <c:pt idx="35">
                  <c:v>-3.5919540229885083E-2</c:v>
                </c:pt>
                <c:pt idx="36">
                  <c:v>-3.5919540229885083E-2</c:v>
                </c:pt>
                <c:pt idx="37">
                  <c:v>-2.9454022988505746E-2</c:v>
                </c:pt>
                <c:pt idx="38">
                  <c:v>-3.1609195402298673E-2</c:v>
                </c:pt>
                <c:pt idx="39">
                  <c:v>-2.5862068965517238E-2</c:v>
                </c:pt>
                <c:pt idx="40">
                  <c:v>-2.155172413793105E-2</c:v>
                </c:pt>
                <c:pt idx="41">
                  <c:v>-1.6522988505746961E-2</c:v>
                </c:pt>
                <c:pt idx="42">
                  <c:v>-1.6522988505746961E-2</c:v>
                </c:pt>
                <c:pt idx="43">
                  <c:v>-1.4367816091954033E-2</c:v>
                </c:pt>
                <c:pt idx="44">
                  <c:v>-1.3649425287356132E-2</c:v>
                </c:pt>
                <c:pt idx="45">
                  <c:v>-1.3649425287356132E-2</c:v>
                </c:pt>
                <c:pt idx="46">
                  <c:v>-1.3649425287356132E-2</c:v>
                </c:pt>
                <c:pt idx="47">
                  <c:v>-5.0287356321838672E-3</c:v>
                </c:pt>
                <c:pt idx="48">
                  <c:v>-5.0287356321838672E-3</c:v>
                </c:pt>
                <c:pt idx="49">
                  <c:v>2.1551724137931494E-3</c:v>
                </c:pt>
                <c:pt idx="50">
                  <c:v>-1.4367816091953589E-3</c:v>
                </c:pt>
                <c:pt idx="51">
                  <c:v>-1.4367816091953589E-3</c:v>
                </c:pt>
                <c:pt idx="52">
                  <c:v>-1.8678160919540221E-2</c:v>
                </c:pt>
                <c:pt idx="53">
                  <c:v>-1.7959770114942541E-2</c:v>
                </c:pt>
                <c:pt idx="54">
                  <c:v>-2.0114942528735469E-2</c:v>
                </c:pt>
                <c:pt idx="55">
                  <c:v>-1.4367816091954033E-2</c:v>
                </c:pt>
                <c:pt idx="56">
                  <c:v>-5.0287356321838672E-3</c:v>
                </c:pt>
                <c:pt idx="57">
                  <c:v>-5.0287356321838672E-3</c:v>
                </c:pt>
                <c:pt idx="58">
                  <c:v>-3.5919540229885083E-3</c:v>
                </c:pt>
                <c:pt idx="59">
                  <c:v>-1.0775862068965525E-2</c:v>
                </c:pt>
                <c:pt idx="60">
                  <c:v>-1.1494252873563204E-2</c:v>
                </c:pt>
                <c:pt idx="61">
                  <c:v>-9.3390804597699439E-3</c:v>
                </c:pt>
                <c:pt idx="62">
                  <c:v>-7.1839080459770166E-3</c:v>
                </c:pt>
                <c:pt idx="63">
                  <c:v>-1.3649425287356132E-2</c:v>
                </c:pt>
                <c:pt idx="64">
                  <c:v>-1.2931034482758452E-2</c:v>
                </c:pt>
                <c:pt idx="65">
                  <c:v>-2.5862068965517238E-2</c:v>
                </c:pt>
                <c:pt idx="66">
                  <c:v>-4.0229885057471271E-2</c:v>
                </c:pt>
                <c:pt idx="67">
                  <c:v>-4.0229885057471271E-2</c:v>
                </c:pt>
                <c:pt idx="68">
                  <c:v>-3.5919540229885083E-2</c:v>
                </c:pt>
                <c:pt idx="69">
                  <c:v>-3.5919540229885083E-2</c:v>
                </c:pt>
                <c:pt idx="70">
                  <c:v>-3.5919540229885083E-2</c:v>
                </c:pt>
                <c:pt idx="71">
                  <c:v>-2.7298850574712485E-2</c:v>
                </c:pt>
                <c:pt idx="72">
                  <c:v>-2.7298850574712485E-2</c:v>
                </c:pt>
                <c:pt idx="73">
                  <c:v>-2.7298850574712485E-2</c:v>
                </c:pt>
                <c:pt idx="74">
                  <c:v>-2.7298850574712485E-2</c:v>
                </c:pt>
                <c:pt idx="75">
                  <c:v>-2.8735632183908066E-2</c:v>
                </c:pt>
                <c:pt idx="76">
                  <c:v>-2.8735632183908066E-2</c:v>
                </c:pt>
                <c:pt idx="77">
                  <c:v>-1.724137931034464E-2</c:v>
                </c:pt>
                <c:pt idx="78">
                  <c:v>-2.6580459770114917E-2</c:v>
                </c:pt>
                <c:pt idx="79">
                  <c:v>-2.6580459770114917E-2</c:v>
                </c:pt>
                <c:pt idx="80">
                  <c:v>-2.5862068965517238E-2</c:v>
                </c:pt>
                <c:pt idx="81">
                  <c:v>-1.93965517241379E-2</c:v>
                </c:pt>
                <c:pt idx="82">
                  <c:v>-2.2270114942528729E-2</c:v>
                </c:pt>
                <c:pt idx="83">
                  <c:v>-1.7959770114942541E-2</c:v>
                </c:pt>
                <c:pt idx="84">
                  <c:v>-1.8678160919540221E-2</c:v>
                </c:pt>
                <c:pt idx="85">
                  <c:v>-1.8678160919540221E-2</c:v>
                </c:pt>
                <c:pt idx="86">
                  <c:v>-1.93965517241379E-2</c:v>
                </c:pt>
                <c:pt idx="87">
                  <c:v>-1.3649425287356132E-2</c:v>
                </c:pt>
                <c:pt idx="88">
                  <c:v>-1.1494252873563204E-2</c:v>
                </c:pt>
                <c:pt idx="89">
                  <c:v>-1.2212643678160884E-2</c:v>
                </c:pt>
                <c:pt idx="90">
                  <c:v>-1.2212643678160884E-2</c:v>
                </c:pt>
                <c:pt idx="91">
                  <c:v>-1.2212643678160884E-2</c:v>
                </c:pt>
                <c:pt idx="92">
                  <c:v>-1.1494252873563204E-2</c:v>
                </c:pt>
                <c:pt idx="93">
                  <c:v>-1.4367816091954033E-2</c:v>
                </c:pt>
                <c:pt idx="94">
                  <c:v>-1.4367816091954033E-2</c:v>
                </c:pt>
                <c:pt idx="95">
                  <c:v>-5.7471264367814356E-3</c:v>
                </c:pt>
                <c:pt idx="96">
                  <c:v>-3.5919540229885083E-3</c:v>
                </c:pt>
                <c:pt idx="97">
                  <c:v>-3.5919540229885083E-3</c:v>
                </c:pt>
                <c:pt idx="98">
                  <c:v>-4.3103448275861878E-3</c:v>
                </c:pt>
                <c:pt idx="99">
                  <c:v>-7.1839080459767946E-4</c:v>
                </c:pt>
                <c:pt idx="100">
                  <c:v>0</c:v>
                </c:pt>
                <c:pt idx="101">
                  <c:v>-7.1839080459767946E-4</c:v>
                </c:pt>
                <c:pt idx="102">
                  <c:v>5.0287356321840893E-3</c:v>
                </c:pt>
                <c:pt idx="103">
                  <c:v>5.0287356321840893E-3</c:v>
                </c:pt>
                <c:pt idx="104">
                  <c:v>5.0287356321840893E-3</c:v>
                </c:pt>
                <c:pt idx="105">
                  <c:v>1.0775862068965525E-2</c:v>
                </c:pt>
                <c:pt idx="106">
                  <c:v>1.5086206896551824E-2</c:v>
                </c:pt>
                <c:pt idx="107">
                  <c:v>1.8678160919540332E-2</c:v>
                </c:pt>
                <c:pt idx="108">
                  <c:v>1.7241379310344973E-2</c:v>
                </c:pt>
                <c:pt idx="109">
                  <c:v>1.7241379310344973E-2</c:v>
                </c:pt>
                <c:pt idx="110">
                  <c:v>1.5804597701149614E-2</c:v>
                </c:pt>
                <c:pt idx="111">
                  <c:v>1.5804597701149614E-2</c:v>
                </c:pt>
                <c:pt idx="112">
                  <c:v>2.155172413793105E-2</c:v>
                </c:pt>
                <c:pt idx="113">
                  <c:v>2.227011494252884E-2</c:v>
                </c:pt>
                <c:pt idx="114">
                  <c:v>2.2988505747126631E-2</c:v>
                </c:pt>
                <c:pt idx="115">
                  <c:v>2.2988505747126631E-2</c:v>
                </c:pt>
                <c:pt idx="116">
                  <c:v>2.7298850574712707E-2</c:v>
                </c:pt>
                <c:pt idx="117">
                  <c:v>2.7298850574712707E-2</c:v>
                </c:pt>
                <c:pt idx="118">
                  <c:v>2.8735632183908066E-2</c:v>
                </c:pt>
                <c:pt idx="119">
                  <c:v>2.5862068965517349E-2</c:v>
                </c:pt>
                <c:pt idx="120">
                  <c:v>2.8017241379310498E-2</c:v>
                </c:pt>
                <c:pt idx="121">
                  <c:v>2.8017241379310498E-2</c:v>
                </c:pt>
                <c:pt idx="122">
                  <c:v>2.9454022988505857E-2</c:v>
                </c:pt>
                <c:pt idx="123">
                  <c:v>2.3706896551724199E-2</c:v>
                </c:pt>
                <c:pt idx="124">
                  <c:v>2.442528735632199E-2</c:v>
                </c:pt>
                <c:pt idx="125">
                  <c:v>2.155172413793105E-2</c:v>
                </c:pt>
                <c:pt idx="126">
                  <c:v>2.5862068965517349E-2</c:v>
                </c:pt>
                <c:pt idx="127">
                  <c:v>2.5862068965517349E-2</c:v>
                </c:pt>
                <c:pt idx="128">
                  <c:v>2.5862068965517349E-2</c:v>
                </c:pt>
                <c:pt idx="129">
                  <c:v>2.9454022988505857E-2</c:v>
                </c:pt>
                <c:pt idx="130">
                  <c:v>2.6580459770115139E-2</c:v>
                </c:pt>
                <c:pt idx="131">
                  <c:v>2.442528735632199E-2</c:v>
                </c:pt>
                <c:pt idx="132">
                  <c:v>2.6580459770115139E-2</c:v>
                </c:pt>
                <c:pt idx="133">
                  <c:v>2.6580459770115139E-2</c:v>
                </c:pt>
                <c:pt idx="134">
                  <c:v>2.5862068965517349E-2</c:v>
                </c:pt>
                <c:pt idx="135">
                  <c:v>2.7298850574712707E-2</c:v>
                </c:pt>
                <c:pt idx="136">
                  <c:v>2.7298850574712707E-2</c:v>
                </c:pt>
                <c:pt idx="137">
                  <c:v>3.3045977011494365E-2</c:v>
                </c:pt>
                <c:pt idx="138">
                  <c:v>3.0172413793103647E-2</c:v>
                </c:pt>
                <c:pt idx="139">
                  <c:v>3.0172413793103647E-2</c:v>
                </c:pt>
                <c:pt idx="140">
                  <c:v>2.8017241379310498E-2</c:v>
                </c:pt>
                <c:pt idx="141">
                  <c:v>2.442528735632199E-2</c:v>
                </c:pt>
                <c:pt idx="142">
                  <c:v>2.5143678160919558E-2</c:v>
                </c:pt>
                <c:pt idx="143">
                  <c:v>1.9396551724138122E-2</c:v>
                </c:pt>
                <c:pt idx="144">
                  <c:v>2.0833333333333481E-2</c:v>
                </c:pt>
                <c:pt idx="145">
                  <c:v>2.0833333333333481E-2</c:v>
                </c:pt>
                <c:pt idx="146">
                  <c:v>9.339080459770166E-3</c:v>
                </c:pt>
                <c:pt idx="147">
                  <c:v>1.0775862068965525E-2</c:v>
                </c:pt>
                <c:pt idx="148">
                  <c:v>1.1494252873563315E-2</c:v>
                </c:pt>
                <c:pt idx="149">
                  <c:v>1.2212643678161106E-2</c:v>
                </c:pt>
                <c:pt idx="150">
                  <c:v>1.0775862068965525E-2</c:v>
                </c:pt>
                <c:pt idx="151">
                  <c:v>1.0775862068965525E-2</c:v>
                </c:pt>
                <c:pt idx="152">
                  <c:v>1.0057471264367956E-2</c:v>
                </c:pt>
                <c:pt idx="153">
                  <c:v>7.9022988505748071E-3</c:v>
                </c:pt>
                <c:pt idx="154">
                  <c:v>7.1839080459770166E-3</c:v>
                </c:pt>
                <c:pt idx="155">
                  <c:v>6.4655172413794482E-3</c:v>
                </c:pt>
                <c:pt idx="156">
                  <c:v>7.9022988505748071E-3</c:v>
                </c:pt>
                <c:pt idx="157">
                  <c:v>7.9022988505748071E-3</c:v>
                </c:pt>
                <c:pt idx="158">
                  <c:v>1.2931034482758674E-2</c:v>
                </c:pt>
                <c:pt idx="159">
                  <c:v>1.5086206896551824E-2</c:v>
                </c:pt>
                <c:pt idx="160">
                  <c:v>7.9022988505748071E-3</c:v>
                </c:pt>
                <c:pt idx="161">
                  <c:v>1.3649425287356465E-2</c:v>
                </c:pt>
                <c:pt idx="162">
                  <c:v>1.6522988505747183E-2</c:v>
                </c:pt>
                <c:pt idx="163">
                  <c:v>1.6522988505747183E-2</c:v>
                </c:pt>
                <c:pt idx="164">
                  <c:v>1.2931034482758674E-2</c:v>
                </c:pt>
                <c:pt idx="165">
                  <c:v>1.5086206896551824E-2</c:v>
                </c:pt>
                <c:pt idx="166">
                  <c:v>1.8678160919540332E-2</c:v>
                </c:pt>
                <c:pt idx="167">
                  <c:v>1.7959770114942541E-2</c:v>
                </c:pt>
                <c:pt idx="168">
                  <c:v>1.5804597701149614E-2</c:v>
                </c:pt>
                <c:pt idx="169">
                  <c:v>1.5804597701149614E-2</c:v>
                </c:pt>
                <c:pt idx="170">
                  <c:v>1.5086206896551824E-2</c:v>
                </c:pt>
                <c:pt idx="171">
                  <c:v>1.9396551724138122E-2</c:v>
                </c:pt>
                <c:pt idx="172">
                  <c:v>2.5862068965517349E-2</c:v>
                </c:pt>
                <c:pt idx="173">
                  <c:v>2.7298850574712707E-2</c:v>
                </c:pt>
                <c:pt idx="174">
                  <c:v>2.6580459770115139E-2</c:v>
                </c:pt>
                <c:pt idx="175">
                  <c:v>2.6580459770115139E-2</c:v>
                </c:pt>
                <c:pt idx="176">
                  <c:v>2.0833333333333481E-2</c:v>
                </c:pt>
                <c:pt idx="177">
                  <c:v>2.2988505747126631E-2</c:v>
                </c:pt>
                <c:pt idx="178">
                  <c:v>2.227011494252884E-2</c:v>
                </c:pt>
                <c:pt idx="179">
                  <c:v>2.442528735632199E-2</c:v>
                </c:pt>
                <c:pt idx="180">
                  <c:v>2.8735632183908066E-2</c:v>
                </c:pt>
                <c:pt idx="181">
                  <c:v>2.8735632183908066E-2</c:v>
                </c:pt>
                <c:pt idx="182">
                  <c:v>2.8735632183908066E-2</c:v>
                </c:pt>
                <c:pt idx="183">
                  <c:v>3.1609195402298784E-2</c:v>
                </c:pt>
                <c:pt idx="184">
                  <c:v>3.0172413793103647E-2</c:v>
                </c:pt>
                <c:pt idx="185">
                  <c:v>3.2327586206896575E-2</c:v>
                </c:pt>
                <c:pt idx="186">
                  <c:v>3.3045977011494365E-2</c:v>
                </c:pt>
                <c:pt idx="187">
                  <c:v>3.3045977011494365E-2</c:v>
                </c:pt>
                <c:pt idx="188">
                  <c:v>2.8017241379310498E-2</c:v>
                </c:pt>
                <c:pt idx="189">
                  <c:v>3.3045977011494365E-2</c:v>
                </c:pt>
                <c:pt idx="190">
                  <c:v>2.7298850574712707E-2</c:v>
                </c:pt>
                <c:pt idx="191">
                  <c:v>2.8017241379310498E-2</c:v>
                </c:pt>
                <c:pt idx="192">
                  <c:v>2.8735632183908066E-2</c:v>
                </c:pt>
                <c:pt idx="193">
                  <c:v>2.8735632183908066E-2</c:v>
                </c:pt>
                <c:pt idx="194">
                  <c:v>3.0172413793103647E-2</c:v>
                </c:pt>
                <c:pt idx="195">
                  <c:v>2.7298850574712707E-2</c:v>
                </c:pt>
                <c:pt idx="196">
                  <c:v>2.3706896551724199E-2</c:v>
                </c:pt>
                <c:pt idx="197">
                  <c:v>2.227011494252884E-2</c:v>
                </c:pt>
                <c:pt idx="198">
                  <c:v>2.3706896551724199E-2</c:v>
                </c:pt>
                <c:pt idx="199">
                  <c:v>2.3706896551724199E-2</c:v>
                </c:pt>
                <c:pt idx="200">
                  <c:v>2.6580459770115139E-2</c:v>
                </c:pt>
                <c:pt idx="201">
                  <c:v>2.442528735632199E-2</c:v>
                </c:pt>
                <c:pt idx="202">
                  <c:v>2.8017241379310498E-2</c:v>
                </c:pt>
                <c:pt idx="203">
                  <c:v>2.7298850574712707E-2</c:v>
                </c:pt>
                <c:pt idx="204">
                  <c:v>2.7298850574712707E-2</c:v>
                </c:pt>
                <c:pt idx="205">
                  <c:v>2.7298850574712707E-2</c:v>
                </c:pt>
                <c:pt idx="206">
                  <c:v>2.6580459770115139E-2</c:v>
                </c:pt>
                <c:pt idx="207">
                  <c:v>2.7298850574712707E-2</c:v>
                </c:pt>
                <c:pt idx="208">
                  <c:v>1.9396551724138122E-2</c:v>
                </c:pt>
                <c:pt idx="209">
                  <c:v>1.7241379310344973E-2</c:v>
                </c:pt>
                <c:pt idx="210">
                  <c:v>1.8678160919540332E-2</c:v>
                </c:pt>
                <c:pt idx="211">
                  <c:v>1.8678160919540332E-2</c:v>
                </c:pt>
                <c:pt idx="212">
                  <c:v>1.7959770114942541E-2</c:v>
                </c:pt>
                <c:pt idx="213">
                  <c:v>1.9396551724138122E-2</c:v>
                </c:pt>
                <c:pt idx="214">
                  <c:v>2.0833333333333481E-2</c:v>
                </c:pt>
                <c:pt idx="215">
                  <c:v>1.8678160919540332E-2</c:v>
                </c:pt>
                <c:pt idx="216">
                  <c:v>2.155172413793105E-2</c:v>
                </c:pt>
                <c:pt idx="217">
                  <c:v>2.155172413793105E-2</c:v>
                </c:pt>
                <c:pt idx="218">
                  <c:v>1.7241379310344973E-2</c:v>
                </c:pt>
                <c:pt idx="219">
                  <c:v>2.0833333333333481E-2</c:v>
                </c:pt>
                <c:pt idx="220">
                  <c:v>2.5143678160919558E-2</c:v>
                </c:pt>
                <c:pt idx="221">
                  <c:v>2.442528735632199E-2</c:v>
                </c:pt>
                <c:pt idx="222">
                  <c:v>2.7298850574712707E-2</c:v>
                </c:pt>
                <c:pt idx="223">
                  <c:v>2.7298850574712707E-2</c:v>
                </c:pt>
                <c:pt idx="224">
                  <c:v>2.2988505747126631E-2</c:v>
                </c:pt>
                <c:pt idx="225">
                  <c:v>2.3706896551724199E-2</c:v>
                </c:pt>
                <c:pt idx="226">
                  <c:v>2.5862068965517349E-2</c:v>
                </c:pt>
                <c:pt idx="227">
                  <c:v>2.8735632183908066E-2</c:v>
                </c:pt>
                <c:pt idx="228">
                  <c:v>3.1609195402298784E-2</c:v>
                </c:pt>
                <c:pt idx="229">
                  <c:v>3.1609195402298784E-2</c:v>
                </c:pt>
                <c:pt idx="230">
                  <c:v>3.5201149425287293E-2</c:v>
                </c:pt>
                <c:pt idx="231">
                  <c:v>3.5919540229885083E-2</c:v>
                </c:pt>
                <c:pt idx="232">
                  <c:v>3.7356321839080664E-2</c:v>
                </c:pt>
                <c:pt idx="233">
                  <c:v>3.1609195402298784E-2</c:v>
                </c:pt>
                <c:pt idx="234">
                  <c:v>2.7298850574712707E-2</c:v>
                </c:pt>
                <c:pt idx="235">
                  <c:v>2.7298850574712707E-2</c:v>
                </c:pt>
                <c:pt idx="236">
                  <c:v>2.6580459770115139E-2</c:v>
                </c:pt>
                <c:pt idx="237">
                  <c:v>2.7298850574712707E-2</c:v>
                </c:pt>
                <c:pt idx="238">
                  <c:v>9.339080459770166E-3</c:v>
                </c:pt>
                <c:pt idx="239">
                  <c:v>-5.7471264367814356E-3</c:v>
                </c:pt>
                <c:pt idx="240">
                  <c:v>7.1839080459779048E-4</c:v>
                </c:pt>
                <c:pt idx="241">
                  <c:v>7.1839080459779048E-4</c:v>
                </c:pt>
                <c:pt idx="242">
                  <c:v>-2.8735632183906068E-3</c:v>
                </c:pt>
                <c:pt idx="243">
                  <c:v>7.9022988505748071E-3</c:v>
                </c:pt>
                <c:pt idx="244">
                  <c:v>1.0775862068965525E-2</c:v>
                </c:pt>
                <c:pt idx="245">
                  <c:v>5.0287356321840893E-3</c:v>
                </c:pt>
                <c:pt idx="246">
                  <c:v>5.0287356321840893E-3</c:v>
                </c:pt>
                <c:pt idx="247">
                  <c:v>5.0287356321840893E-3</c:v>
                </c:pt>
                <c:pt idx="248">
                  <c:v>5.0287356321840893E-3</c:v>
                </c:pt>
                <c:pt idx="249">
                  <c:v>-1.4367816091953589E-3</c:v>
                </c:pt>
                <c:pt idx="250">
                  <c:v>-9.3390804597699439E-3</c:v>
                </c:pt>
                <c:pt idx="251">
                  <c:v>-4.3103448275861878E-3</c:v>
                </c:pt>
                <c:pt idx="252">
                  <c:v>-1.0775862068965525E-2</c:v>
                </c:pt>
                <c:pt idx="253">
                  <c:v>-1.0775862068965525E-2</c:v>
                </c:pt>
                <c:pt idx="254">
                  <c:v>-1.0775862068965525E-2</c:v>
                </c:pt>
                <c:pt idx="255">
                  <c:v>-9.3390804597699439E-3</c:v>
                </c:pt>
                <c:pt idx="256">
                  <c:v>0</c:v>
                </c:pt>
                <c:pt idx="257">
                  <c:v>2.1551724137931494E-3</c:v>
                </c:pt>
                <c:pt idx="258">
                  <c:v>5.0287356321840893E-3</c:v>
                </c:pt>
                <c:pt idx="259">
                  <c:v>5.0287356321840893E-3</c:v>
                </c:pt>
                <c:pt idx="260">
                  <c:v>2.8735632183909399E-3</c:v>
                </c:pt>
                <c:pt idx="261">
                  <c:v>4.3103448275862988E-3</c:v>
                </c:pt>
                <c:pt idx="262">
                  <c:v>1.1494252873563315E-2</c:v>
                </c:pt>
                <c:pt idx="263">
                  <c:v>1.3649425287356465E-2</c:v>
                </c:pt>
                <c:pt idx="264">
                  <c:v>1.0775862068965525E-2</c:v>
                </c:pt>
                <c:pt idx="265">
                  <c:v>1.0775862068965525E-2</c:v>
                </c:pt>
                <c:pt idx="266">
                  <c:v>7.9022988505748071E-3</c:v>
                </c:pt>
                <c:pt idx="267">
                  <c:v>3.5919540229885083E-3</c:v>
                </c:pt>
                <c:pt idx="268">
                  <c:v>-7.1839080459767946E-4</c:v>
                </c:pt>
                <c:pt idx="269">
                  <c:v>2.8735632183909399E-3</c:v>
                </c:pt>
                <c:pt idx="270">
                  <c:v>0</c:v>
                </c:pt>
                <c:pt idx="271">
                  <c:v>0</c:v>
                </c:pt>
                <c:pt idx="272">
                  <c:v>-1.0057471264367623E-2</c:v>
                </c:pt>
                <c:pt idx="273">
                  <c:v>-1.8678160919540221E-2</c:v>
                </c:pt>
                <c:pt idx="274">
                  <c:v>-1.4367816091954033E-2</c:v>
                </c:pt>
                <c:pt idx="275">
                  <c:v>-1.5804597701149392E-2</c:v>
                </c:pt>
                <c:pt idx="276">
                  <c:v>-1.6522988505746961E-2</c:v>
                </c:pt>
                <c:pt idx="277">
                  <c:v>-1.6522988505746961E-2</c:v>
                </c:pt>
                <c:pt idx="278">
                  <c:v>-9.3390804597699439E-3</c:v>
                </c:pt>
                <c:pt idx="279">
                  <c:v>-5.7471264367814356E-3</c:v>
                </c:pt>
                <c:pt idx="280">
                  <c:v>3.5919540229885083E-3</c:v>
                </c:pt>
                <c:pt idx="281">
                  <c:v>0</c:v>
                </c:pt>
                <c:pt idx="282">
                  <c:v>4.3103448275862988E-3</c:v>
                </c:pt>
                <c:pt idx="283">
                  <c:v>4.3103448275862988E-3</c:v>
                </c:pt>
                <c:pt idx="284">
                  <c:v>1.3649425287356465E-2</c:v>
                </c:pt>
                <c:pt idx="285">
                  <c:v>-7.1839080459767946E-4</c:v>
                </c:pt>
                <c:pt idx="286">
                  <c:v>-2.8735632183906068E-3</c:v>
                </c:pt>
                <c:pt idx="287">
                  <c:v>-1.3649425287356132E-2</c:v>
                </c:pt>
                <c:pt idx="288">
                  <c:v>-1.724137931034464E-2</c:v>
                </c:pt>
                <c:pt idx="289">
                  <c:v>-1.724137931034464E-2</c:v>
                </c:pt>
                <c:pt idx="290">
                  <c:v>-2.2270114942528729E-2</c:v>
                </c:pt>
                <c:pt idx="291">
                  <c:v>-1.724137931034464E-2</c:v>
                </c:pt>
                <c:pt idx="292">
                  <c:v>-1.2931034482758452E-2</c:v>
                </c:pt>
                <c:pt idx="293">
                  <c:v>-1.2212643678160884E-2</c:v>
                </c:pt>
                <c:pt idx="294">
                  <c:v>-1.8678160919540221E-2</c:v>
                </c:pt>
                <c:pt idx="295">
                  <c:v>-1.8678160919540221E-2</c:v>
                </c:pt>
                <c:pt idx="296">
                  <c:v>-2.9454022988505746E-2</c:v>
                </c:pt>
                <c:pt idx="297">
                  <c:v>-3.4482758620689502E-2</c:v>
                </c:pt>
                <c:pt idx="298">
                  <c:v>-4.1666666666666519E-2</c:v>
                </c:pt>
                <c:pt idx="299">
                  <c:v>-5.0287356321839116E-2</c:v>
                </c:pt>
                <c:pt idx="300">
                  <c:v>-5.8908045977011381E-2</c:v>
                </c:pt>
                <c:pt idx="301">
                  <c:v>-5.2442528735632044E-2</c:v>
                </c:pt>
                <c:pt idx="302">
                  <c:v>-5.0287356321839116E-2</c:v>
                </c:pt>
                <c:pt idx="303">
                  <c:v>-5.0287356321839116E-2</c:v>
                </c:pt>
                <c:pt idx="304">
                  <c:v>-4.5977011494252706E-2</c:v>
                </c:pt>
                <c:pt idx="305">
                  <c:v>-4.5977011494252706E-2</c:v>
                </c:pt>
                <c:pt idx="306">
                  <c:v>-4.2385057471264198E-2</c:v>
                </c:pt>
                <c:pt idx="307">
                  <c:v>-5.4597701149425304E-2</c:v>
                </c:pt>
                <c:pt idx="308">
                  <c:v>-3.807471264367801E-2</c:v>
                </c:pt>
                <c:pt idx="309">
                  <c:v>-3.807471264367801E-2</c:v>
                </c:pt>
                <c:pt idx="310">
                  <c:v>-3.4482758620689502E-2</c:v>
                </c:pt>
                <c:pt idx="311">
                  <c:v>-2.9454022988505746E-2</c:v>
                </c:pt>
                <c:pt idx="312">
                  <c:v>-2.7298850574712485E-2</c:v>
                </c:pt>
                <c:pt idx="313">
                  <c:v>-2.5862068965517238E-2</c:v>
                </c:pt>
                <c:pt idx="314">
                  <c:v>-2.2270114942528729E-2</c:v>
                </c:pt>
                <c:pt idx="315">
                  <c:v>-2.2270114942528729E-2</c:v>
                </c:pt>
                <c:pt idx="316">
                  <c:v>-2.5862068965517238E-2</c:v>
                </c:pt>
                <c:pt idx="317">
                  <c:v>-1.724137931034464E-2</c:v>
                </c:pt>
                <c:pt idx="318">
                  <c:v>-1.5086206896551713E-2</c:v>
                </c:pt>
                <c:pt idx="319">
                  <c:v>-1.2212643678160884E-2</c:v>
                </c:pt>
                <c:pt idx="320">
                  <c:v>-1.4367816091953589E-3</c:v>
                </c:pt>
                <c:pt idx="321">
                  <c:v>-1.4367816091953589E-3</c:v>
                </c:pt>
                <c:pt idx="322">
                  <c:v>-2.1551724137929273E-3</c:v>
                </c:pt>
                <c:pt idx="323">
                  <c:v>-1.0057471264367623E-2</c:v>
                </c:pt>
                <c:pt idx="324">
                  <c:v>-1.1494252873563204E-2</c:v>
                </c:pt>
                <c:pt idx="325">
                  <c:v>-7.1839080459770166E-3</c:v>
                </c:pt>
                <c:pt idx="326">
                  <c:v>-3.5919540229885083E-3</c:v>
                </c:pt>
                <c:pt idx="327">
                  <c:v>-3.5919540229885083E-3</c:v>
                </c:pt>
                <c:pt idx="328">
                  <c:v>-1.0775862068965525E-2</c:v>
                </c:pt>
                <c:pt idx="329">
                  <c:v>-7.9022988505746961E-3</c:v>
                </c:pt>
                <c:pt idx="330">
                  <c:v>-7.1839080459767946E-4</c:v>
                </c:pt>
                <c:pt idx="331">
                  <c:v>2.8735632183909399E-3</c:v>
                </c:pt>
                <c:pt idx="332">
                  <c:v>1.436781609195581E-3</c:v>
                </c:pt>
                <c:pt idx="333">
                  <c:v>1.436781609195581E-3</c:v>
                </c:pt>
                <c:pt idx="334">
                  <c:v>7.1839080459770166E-3</c:v>
                </c:pt>
                <c:pt idx="335">
                  <c:v>1.2212643678161106E-2</c:v>
                </c:pt>
                <c:pt idx="336">
                  <c:v>1.2931034482758674E-2</c:v>
                </c:pt>
                <c:pt idx="337">
                  <c:v>7.1839080459770166E-3</c:v>
                </c:pt>
                <c:pt idx="338">
                  <c:v>7.1839080459770166E-3</c:v>
                </c:pt>
                <c:pt idx="339">
                  <c:v>7.1839080459770166E-3</c:v>
                </c:pt>
                <c:pt idx="340">
                  <c:v>9.339080459770166E-3</c:v>
                </c:pt>
                <c:pt idx="341">
                  <c:v>1.5086206896551824E-2</c:v>
                </c:pt>
                <c:pt idx="342">
                  <c:v>1.8678160919540332E-2</c:v>
                </c:pt>
                <c:pt idx="343">
                  <c:v>1.7959770114942541E-2</c:v>
                </c:pt>
                <c:pt idx="344">
                  <c:v>2.442528735632199E-2</c:v>
                </c:pt>
                <c:pt idx="345">
                  <c:v>2.442528735632199E-2</c:v>
                </c:pt>
                <c:pt idx="346">
                  <c:v>2.5862068965517349E-2</c:v>
                </c:pt>
                <c:pt idx="347">
                  <c:v>2.5143678160919558E-2</c:v>
                </c:pt>
                <c:pt idx="348">
                  <c:v>2.6580459770115139E-2</c:v>
                </c:pt>
                <c:pt idx="349">
                  <c:v>2.5862068965517349E-2</c:v>
                </c:pt>
                <c:pt idx="350">
                  <c:v>2.8735632183908066E-2</c:v>
                </c:pt>
                <c:pt idx="351">
                  <c:v>2.8735632183908066E-2</c:v>
                </c:pt>
                <c:pt idx="352">
                  <c:v>2.9454022988505857E-2</c:v>
                </c:pt>
                <c:pt idx="353">
                  <c:v>2.7298850574712707E-2</c:v>
                </c:pt>
                <c:pt idx="354">
                  <c:v>2.8017241379310498E-2</c:v>
                </c:pt>
                <c:pt idx="355">
                  <c:v>2.5143678160919558E-2</c:v>
                </c:pt>
                <c:pt idx="356">
                  <c:v>2.6580459770115139E-2</c:v>
                </c:pt>
                <c:pt idx="357">
                  <c:v>2.6580459770115139E-2</c:v>
                </c:pt>
                <c:pt idx="358">
                  <c:v>2.8735632183908066E-2</c:v>
                </c:pt>
                <c:pt idx="359">
                  <c:v>2.9454022988505857E-2</c:v>
                </c:pt>
                <c:pt idx="360">
                  <c:v>2.6580459770115139E-2</c:v>
                </c:pt>
                <c:pt idx="361">
                  <c:v>2.8017241379310498E-2</c:v>
                </c:pt>
                <c:pt idx="362">
                  <c:v>2.442528735632199E-2</c:v>
                </c:pt>
                <c:pt idx="363">
                  <c:v>2.442528735632199E-2</c:v>
                </c:pt>
                <c:pt idx="364">
                  <c:v>2.9454022988505857E-2</c:v>
                </c:pt>
                <c:pt idx="365">
                  <c:v>2.9454022988505857E-2</c:v>
                </c:pt>
                <c:pt idx="366">
                  <c:v>3.0890804597701216E-2</c:v>
                </c:pt>
                <c:pt idx="367">
                  <c:v>3.1609195402298784E-2</c:v>
                </c:pt>
                <c:pt idx="368">
                  <c:v>3.3764367816092156E-2</c:v>
                </c:pt>
                <c:pt idx="369">
                  <c:v>3.3764367816092156E-2</c:v>
                </c:pt>
                <c:pt idx="370">
                  <c:v>3.3764367816092156E-2</c:v>
                </c:pt>
                <c:pt idx="371">
                  <c:v>3.6637931034482873E-2</c:v>
                </c:pt>
                <c:pt idx="372">
                  <c:v>3.3764367816092156E-2</c:v>
                </c:pt>
                <c:pt idx="373">
                  <c:v>3.8074712643678232E-2</c:v>
                </c:pt>
                <c:pt idx="374">
                  <c:v>3.3045977011494365E-2</c:v>
                </c:pt>
                <c:pt idx="375">
                  <c:v>3.3045977011494365E-2</c:v>
                </c:pt>
                <c:pt idx="376">
                  <c:v>3.0890804597701216E-2</c:v>
                </c:pt>
                <c:pt idx="377">
                  <c:v>3.6637931034482873E-2</c:v>
                </c:pt>
                <c:pt idx="378">
                  <c:v>3.6637931034482873E-2</c:v>
                </c:pt>
                <c:pt idx="379">
                  <c:v>3.7356321839080664E-2</c:v>
                </c:pt>
                <c:pt idx="380">
                  <c:v>4.0229885057471382E-2</c:v>
                </c:pt>
                <c:pt idx="381">
                  <c:v>4.0229885057471382E-2</c:v>
                </c:pt>
                <c:pt idx="382">
                  <c:v>4.5977011494252817E-2</c:v>
                </c:pt>
                <c:pt idx="383">
                  <c:v>4.6695402298850608E-2</c:v>
                </c:pt>
                <c:pt idx="384">
                  <c:v>4.7413793103448398E-2</c:v>
                </c:pt>
                <c:pt idx="385">
                  <c:v>4.7413793103448398E-2</c:v>
                </c:pt>
                <c:pt idx="386">
                  <c:v>4.9568965517241326E-2</c:v>
                </c:pt>
                <c:pt idx="387">
                  <c:v>4.9568965517241326E-2</c:v>
                </c:pt>
                <c:pt idx="388">
                  <c:v>4.8132183908046189E-2</c:v>
                </c:pt>
                <c:pt idx="389">
                  <c:v>4.5258620689655249E-2</c:v>
                </c:pt>
                <c:pt idx="390">
                  <c:v>4.7413793103448398E-2</c:v>
                </c:pt>
                <c:pt idx="391">
                  <c:v>4.6695402298850608E-2</c:v>
                </c:pt>
                <c:pt idx="392">
                  <c:v>4.6695402298850608E-2</c:v>
                </c:pt>
                <c:pt idx="393">
                  <c:v>4.6695402298850608E-2</c:v>
                </c:pt>
                <c:pt idx="394">
                  <c:v>4.6695402298850608E-2</c:v>
                </c:pt>
                <c:pt idx="395">
                  <c:v>4.7413793103448398E-2</c:v>
                </c:pt>
                <c:pt idx="396">
                  <c:v>4.6695402298850608E-2</c:v>
                </c:pt>
                <c:pt idx="397">
                  <c:v>4.9568965517241326E-2</c:v>
                </c:pt>
                <c:pt idx="398">
                  <c:v>4.9568965517241326E-2</c:v>
                </c:pt>
                <c:pt idx="399">
                  <c:v>4.9568965517241326E-2</c:v>
                </c:pt>
                <c:pt idx="400">
                  <c:v>5.3879310344827624E-2</c:v>
                </c:pt>
                <c:pt idx="401">
                  <c:v>5.3160919540229834E-2</c:v>
                </c:pt>
                <c:pt idx="402">
                  <c:v>5.4597701149425415E-2</c:v>
                </c:pt>
                <c:pt idx="403">
                  <c:v>5.4597701149425415E-2</c:v>
                </c:pt>
                <c:pt idx="404">
                  <c:v>5.4597701149425415E-2</c:v>
                </c:pt>
                <c:pt idx="405">
                  <c:v>5.4597701149425415E-2</c:v>
                </c:pt>
                <c:pt idx="406">
                  <c:v>5.3879310344827624E-2</c:v>
                </c:pt>
                <c:pt idx="407">
                  <c:v>4.9568965517241326E-2</c:v>
                </c:pt>
                <c:pt idx="408">
                  <c:v>5.0287356321839116E-2</c:v>
                </c:pt>
                <c:pt idx="409">
                  <c:v>5.3160919540229834E-2</c:v>
                </c:pt>
                <c:pt idx="410">
                  <c:v>5.3160919540229834E-2</c:v>
                </c:pt>
                <c:pt idx="411">
                  <c:v>5.3160919540229834E-2</c:v>
                </c:pt>
                <c:pt idx="412">
                  <c:v>4.4540229885057681E-2</c:v>
                </c:pt>
                <c:pt idx="413">
                  <c:v>4.2385057471264309E-2</c:v>
                </c:pt>
                <c:pt idx="414">
                  <c:v>3.7356321839080664E-2</c:v>
                </c:pt>
                <c:pt idx="415">
                  <c:v>3.8793103448275801E-2</c:v>
                </c:pt>
                <c:pt idx="416">
                  <c:v>3.8793103448275801E-2</c:v>
                </c:pt>
                <c:pt idx="417">
                  <c:v>3.0890804597701216E-2</c:v>
                </c:pt>
                <c:pt idx="418">
                  <c:v>3.6637931034482873E-2</c:v>
                </c:pt>
                <c:pt idx="419">
                  <c:v>3.9511494252873591E-2</c:v>
                </c:pt>
                <c:pt idx="420">
                  <c:v>4.4540229885057681E-2</c:v>
                </c:pt>
                <c:pt idx="421">
                  <c:v>4.31034482758621E-2</c:v>
                </c:pt>
                <c:pt idx="422">
                  <c:v>4.31034482758621E-2</c:v>
                </c:pt>
                <c:pt idx="423">
                  <c:v>4.0229885057471382E-2</c:v>
                </c:pt>
                <c:pt idx="424">
                  <c:v>4.31034482758621E-2</c:v>
                </c:pt>
                <c:pt idx="425">
                  <c:v>4.1666666666666741E-2</c:v>
                </c:pt>
                <c:pt idx="426">
                  <c:v>3.5919540229885083E-2</c:v>
                </c:pt>
                <c:pt idx="427">
                  <c:v>3.6637931034482873E-2</c:v>
                </c:pt>
                <c:pt idx="428">
                  <c:v>3.6637931034482873E-2</c:v>
                </c:pt>
                <c:pt idx="429">
                  <c:v>3.7356321839080664E-2</c:v>
                </c:pt>
                <c:pt idx="430">
                  <c:v>3.6637931034482873E-2</c:v>
                </c:pt>
                <c:pt idx="431">
                  <c:v>3.5201149425287293E-2</c:v>
                </c:pt>
                <c:pt idx="432">
                  <c:v>3.5201149425287293E-2</c:v>
                </c:pt>
                <c:pt idx="433">
                  <c:v>3.0172413793103647E-2</c:v>
                </c:pt>
                <c:pt idx="434">
                  <c:v>3.0172413793103647E-2</c:v>
                </c:pt>
                <c:pt idx="435">
                  <c:v>3.0172413793103647E-2</c:v>
                </c:pt>
                <c:pt idx="436">
                  <c:v>3.2327586206896575E-2</c:v>
                </c:pt>
                <c:pt idx="437">
                  <c:v>3.5201149425287293E-2</c:v>
                </c:pt>
                <c:pt idx="438">
                  <c:v>3.5201149425287293E-2</c:v>
                </c:pt>
                <c:pt idx="439">
                  <c:v>3.8074712643678232E-2</c:v>
                </c:pt>
                <c:pt idx="440">
                  <c:v>3.8074712643678232E-2</c:v>
                </c:pt>
                <c:pt idx="441">
                  <c:v>4.0229885057471382E-2</c:v>
                </c:pt>
                <c:pt idx="442">
                  <c:v>4.0948275862069172E-2</c:v>
                </c:pt>
                <c:pt idx="443">
                  <c:v>3.9511494252873591E-2</c:v>
                </c:pt>
                <c:pt idx="444">
                  <c:v>4.2385057471264309E-2</c:v>
                </c:pt>
                <c:pt idx="445">
                  <c:v>4.4540229885057681E-2</c:v>
                </c:pt>
                <c:pt idx="446">
                  <c:v>4.4540229885057681E-2</c:v>
                </c:pt>
                <c:pt idx="447">
                  <c:v>4.382183908045989E-2</c:v>
                </c:pt>
                <c:pt idx="448">
                  <c:v>5.1724137931034697E-2</c:v>
                </c:pt>
                <c:pt idx="449">
                  <c:v>5.1724137931034697E-2</c:v>
                </c:pt>
                <c:pt idx="450">
                  <c:v>5.5316091954023205E-2</c:v>
                </c:pt>
                <c:pt idx="451">
                  <c:v>5.2442528735632266E-2</c:v>
                </c:pt>
                <c:pt idx="452">
                  <c:v>5.2442528735632266E-2</c:v>
                </c:pt>
                <c:pt idx="453">
                  <c:v>4.9568965517241326E-2</c:v>
                </c:pt>
                <c:pt idx="454">
                  <c:v>4.7413793103448398E-2</c:v>
                </c:pt>
                <c:pt idx="455">
                  <c:v>4.5977011494252817E-2</c:v>
                </c:pt>
                <c:pt idx="456">
                  <c:v>4.8132183908046189E-2</c:v>
                </c:pt>
                <c:pt idx="457">
                  <c:v>5.1005747126436907E-2</c:v>
                </c:pt>
                <c:pt idx="458">
                  <c:v>5.1005747126436907E-2</c:v>
                </c:pt>
                <c:pt idx="459">
                  <c:v>5.7471264367816133E-2</c:v>
                </c:pt>
                <c:pt idx="460">
                  <c:v>5.9626436781609282E-2</c:v>
                </c:pt>
                <c:pt idx="461">
                  <c:v>6.6810344827586299E-2</c:v>
                </c:pt>
                <c:pt idx="462">
                  <c:v>6.8247126436781658E-2</c:v>
                </c:pt>
                <c:pt idx="463">
                  <c:v>6.8247126436781658E-2</c:v>
                </c:pt>
                <c:pt idx="464">
                  <c:v>6.8247126436781658E-2</c:v>
                </c:pt>
                <c:pt idx="465">
                  <c:v>6.537356321839094E-2</c:v>
                </c:pt>
                <c:pt idx="466">
                  <c:v>6.4655172413793149E-2</c:v>
                </c:pt>
                <c:pt idx="467">
                  <c:v>6.537356321839094E-2</c:v>
                </c:pt>
                <c:pt idx="468">
                  <c:v>6.6810344827586299E-2</c:v>
                </c:pt>
                <c:pt idx="469">
                  <c:v>6.8965517241379448E-2</c:v>
                </c:pt>
                <c:pt idx="470">
                  <c:v>6.8965517241379448E-2</c:v>
                </c:pt>
                <c:pt idx="471">
                  <c:v>6.9683908045977239E-2</c:v>
                </c:pt>
                <c:pt idx="472">
                  <c:v>7.0402298850574807E-2</c:v>
                </c:pt>
                <c:pt idx="473">
                  <c:v>6.609195402298873E-2</c:v>
                </c:pt>
                <c:pt idx="474">
                  <c:v>6.537356321839094E-2</c:v>
                </c:pt>
                <c:pt idx="475">
                  <c:v>6.537356321839094E-2</c:v>
                </c:pt>
                <c:pt idx="476">
                  <c:v>6.537356321839094E-2</c:v>
                </c:pt>
                <c:pt idx="477">
                  <c:v>6.609195402298873E-2</c:v>
                </c:pt>
                <c:pt idx="478">
                  <c:v>7.2557471264367956E-2</c:v>
                </c:pt>
                <c:pt idx="479">
                  <c:v>7.6149425287356465E-2</c:v>
                </c:pt>
                <c:pt idx="480">
                  <c:v>7.2557471264367956E-2</c:v>
                </c:pt>
                <c:pt idx="481">
                  <c:v>7.6149425287356465E-2</c:v>
                </c:pt>
                <c:pt idx="482">
                  <c:v>7.6149425287356465E-2</c:v>
                </c:pt>
                <c:pt idx="483">
                  <c:v>7.4712643678160884E-2</c:v>
                </c:pt>
                <c:pt idx="484">
                  <c:v>7.1120689655172376E-2</c:v>
                </c:pt>
                <c:pt idx="485">
                  <c:v>6.7528735632183867E-2</c:v>
                </c:pt>
                <c:pt idx="486">
                  <c:v>6.7528735632183867E-2</c:v>
                </c:pt>
                <c:pt idx="487">
                  <c:v>5.6752873563218342E-2</c:v>
                </c:pt>
                <c:pt idx="488">
                  <c:v>5.6752873563218342E-2</c:v>
                </c:pt>
                <c:pt idx="489">
                  <c:v>5.6752873563218342E-2</c:v>
                </c:pt>
                <c:pt idx="490">
                  <c:v>3.8074712643678232E-2</c:v>
                </c:pt>
                <c:pt idx="491">
                  <c:v>3.7356321839080664E-2</c:v>
                </c:pt>
                <c:pt idx="492">
                  <c:v>5.0287356321839116E-2</c:v>
                </c:pt>
                <c:pt idx="493">
                  <c:v>4.5977011494252817E-2</c:v>
                </c:pt>
                <c:pt idx="494">
                  <c:v>4.5977011494252817E-2</c:v>
                </c:pt>
                <c:pt idx="495">
                  <c:v>4.0948275862069172E-2</c:v>
                </c:pt>
                <c:pt idx="496">
                  <c:v>4.8132183908046189E-2</c:v>
                </c:pt>
                <c:pt idx="497">
                  <c:v>3.7356321839080664E-2</c:v>
                </c:pt>
                <c:pt idx="498">
                  <c:v>4.0229885057471382E-2</c:v>
                </c:pt>
                <c:pt idx="499">
                  <c:v>4.7413793103448398E-2</c:v>
                </c:pt>
                <c:pt idx="500">
                  <c:v>4.7413793103448398E-2</c:v>
                </c:pt>
                <c:pt idx="501">
                  <c:v>5.5316091954023205E-2</c:v>
                </c:pt>
                <c:pt idx="502">
                  <c:v>5.1724137931034697E-2</c:v>
                </c:pt>
                <c:pt idx="503">
                  <c:v>5.6034482758620774E-2</c:v>
                </c:pt>
                <c:pt idx="504">
                  <c:v>5.5316091954023205E-2</c:v>
                </c:pt>
                <c:pt idx="505">
                  <c:v>4.1666666666666741E-2</c:v>
                </c:pt>
                <c:pt idx="506">
                  <c:v>4.1666666666666741E-2</c:v>
                </c:pt>
                <c:pt idx="507">
                  <c:v>4.5258620689655249E-2</c:v>
                </c:pt>
                <c:pt idx="508">
                  <c:v>4.8132183908046189E-2</c:v>
                </c:pt>
                <c:pt idx="509">
                  <c:v>5.2442528735632266E-2</c:v>
                </c:pt>
                <c:pt idx="510">
                  <c:v>5.9626436781609282E-2</c:v>
                </c:pt>
                <c:pt idx="511">
                  <c:v>6.537356321839094E-2</c:v>
                </c:pt>
                <c:pt idx="512">
                  <c:v>6.537356321839094E-2</c:v>
                </c:pt>
                <c:pt idx="513">
                  <c:v>6.609195402298873E-2</c:v>
                </c:pt>
                <c:pt idx="514">
                  <c:v>6.2500000000000222E-2</c:v>
                </c:pt>
                <c:pt idx="515">
                  <c:v>6.8247126436781658E-2</c:v>
                </c:pt>
                <c:pt idx="516">
                  <c:v>7.3275862068965747E-2</c:v>
                </c:pt>
                <c:pt idx="517">
                  <c:v>7.3994252873563315E-2</c:v>
                </c:pt>
                <c:pt idx="518">
                  <c:v>7.3994252873563315E-2</c:v>
                </c:pt>
                <c:pt idx="519">
                  <c:v>7.3275862068965747E-2</c:v>
                </c:pt>
                <c:pt idx="520">
                  <c:v>7.2557471264367956E-2</c:v>
                </c:pt>
                <c:pt idx="521">
                  <c:v>8.0459770114942764E-2</c:v>
                </c:pt>
                <c:pt idx="522">
                  <c:v>7.9741379310344973E-2</c:v>
                </c:pt>
                <c:pt idx="523">
                  <c:v>7.9741379310344973E-2</c:v>
                </c:pt>
                <c:pt idx="524">
                  <c:v>7.9741379310344973E-2</c:v>
                </c:pt>
                <c:pt idx="525">
                  <c:v>8.3333333333333481E-2</c:v>
                </c:pt>
                <c:pt idx="526">
                  <c:v>8.0459770114942764E-2</c:v>
                </c:pt>
                <c:pt idx="527">
                  <c:v>8.0459770114942764E-2</c:v>
                </c:pt>
                <c:pt idx="528">
                  <c:v>8.18965517241379E-2</c:v>
                </c:pt>
                <c:pt idx="529">
                  <c:v>8.3333333333333481E-2</c:v>
                </c:pt>
                <c:pt idx="530">
                  <c:v>8.3333333333333481E-2</c:v>
                </c:pt>
                <c:pt idx="531">
                  <c:v>8.2614942528735691E-2</c:v>
                </c:pt>
                <c:pt idx="532">
                  <c:v>7.9741379310344973E-2</c:v>
                </c:pt>
                <c:pt idx="533">
                  <c:v>8.18965517241379E-2</c:v>
                </c:pt>
                <c:pt idx="534">
                  <c:v>8.3333333333333481E-2</c:v>
                </c:pt>
                <c:pt idx="535">
                  <c:v>8.1178160919540332E-2</c:v>
                </c:pt>
                <c:pt idx="536">
                  <c:v>8.1178160919540332E-2</c:v>
                </c:pt>
                <c:pt idx="537">
                  <c:v>8.477011494252884E-2</c:v>
                </c:pt>
                <c:pt idx="538">
                  <c:v>7.6867816091954255E-2</c:v>
                </c:pt>
                <c:pt idx="539">
                  <c:v>6.3936781609195359E-2</c:v>
                </c:pt>
                <c:pt idx="540">
                  <c:v>6.4655172413793149E-2</c:v>
                </c:pt>
                <c:pt idx="541">
                  <c:v>7.1839080459770166E-2</c:v>
                </c:pt>
                <c:pt idx="542">
                  <c:v>7.1839080459770166E-2</c:v>
                </c:pt>
                <c:pt idx="543">
                  <c:v>7.1120689655172376E-2</c:v>
                </c:pt>
                <c:pt idx="544">
                  <c:v>6.609195402298873E-2</c:v>
                </c:pt>
                <c:pt idx="545">
                  <c:v>6.8965517241379448E-2</c:v>
                </c:pt>
                <c:pt idx="546">
                  <c:v>7.0402298850574807E-2</c:v>
                </c:pt>
                <c:pt idx="547">
                  <c:v>7.6867816091954255E-2</c:v>
                </c:pt>
                <c:pt idx="548">
                  <c:v>7.6867816091954255E-2</c:v>
                </c:pt>
                <c:pt idx="549">
                  <c:v>7.6867816091954255E-2</c:v>
                </c:pt>
                <c:pt idx="550">
                  <c:v>8.2614942528735691E-2</c:v>
                </c:pt>
                <c:pt idx="551">
                  <c:v>8.1178160919540332E-2</c:v>
                </c:pt>
                <c:pt idx="552">
                  <c:v>7.9022988505747183E-2</c:v>
                </c:pt>
                <c:pt idx="553">
                  <c:v>7.6149425287356465E-2</c:v>
                </c:pt>
                <c:pt idx="554">
                  <c:v>7.6149425287356465E-2</c:v>
                </c:pt>
                <c:pt idx="555">
                  <c:v>7.9741379310344973E-2</c:v>
                </c:pt>
                <c:pt idx="556">
                  <c:v>7.9022988505747183E-2</c:v>
                </c:pt>
                <c:pt idx="557">
                  <c:v>8.18965517241379E-2</c:v>
                </c:pt>
                <c:pt idx="558">
                  <c:v>8.5488505747126409E-2</c:v>
                </c:pt>
                <c:pt idx="559">
                  <c:v>8.8362068965517349E-2</c:v>
                </c:pt>
                <c:pt idx="560">
                  <c:v>8.8362068965517349E-2</c:v>
                </c:pt>
                <c:pt idx="561">
                  <c:v>8.8362068965517349E-2</c:v>
                </c:pt>
                <c:pt idx="562">
                  <c:v>8.9080459770114917E-2</c:v>
                </c:pt>
                <c:pt idx="563">
                  <c:v>8.9080459770114917E-2</c:v>
                </c:pt>
                <c:pt idx="564">
                  <c:v>8.6206896551724199E-2</c:v>
                </c:pt>
                <c:pt idx="565">
                  <c:v>9.1235632183908066E-2</c:v>
                </c:pt>
                <c:pt idx="566">
                  <c:v>9.1235632183908066E-2</c:v>
                </c:pt>
                <c:pt idx="567">
                  <c:v>9.6264367816091934E-2</c:v>
                </c:pt>
                <c:pt idx="568">
                  <c:v>9.9856321839080442E-2</c:v>
                </c:pt>
                <c:pt idx="569">
                  <c:v>0.10129310344827602</c:v>
                </c:pt>
                <c:pt idx="570">
                  <c:v>0.10344827586206895</c:v>
                </c:pt>
                <c:pt idx="571">
                  <c:v>0.10416666666666674</c:v>
                </c:pt>
                <c:pt idx="572">
                  <c:v>0.10416666666666674</c:v>
                </c:pt>
                <c:pt idx="573">
                  <c:v>0.10201149425287359</c:v>
                </c:pt>
                <c:pt idx="574">
                  <c:v>0.10416666666666674</c:v>
                </c:pt>
                <c:pt idx="575">
                  <c:v>0.10416666666666674</c:v>
                </c:pt>
                <c:pt idx="576">
                  <c:v>0.10344827586206895</c:v>
                </c:pt>
                <c:pt idx="577">
                  <c:v>0.1056034482758621</c:v>
                </c:pt>
                <c:pt idx="578">
                  <c:v>0.1056034482758621</c:v>
                </c:pt>
                <c:pt idx="579">
                  <c:v>0.10488505747126453</c:v>
                </c:pt>
                <c:pt idx="580">
                  <c:v>0.10488505747126453</c:v>
                </c:pt>
                <c:pt idx="581">
                  <c:v>0.10344827586206895</c:v>
                </c:pt>
                <c:pt idx="582">
                  <c:v>0.10201149425287359</c:v>
                </c:pt>
                <c:pt idx="583">
                  <c:v>0.10488505747126453</c:v>
                </c:pt>
                <c:pt idx="584">
                  <c:v>0.10488505747126453</c:v>
                </c:pt>
                <c:pt idx="585">
                  <c:v>0.11206896551724155</c:v>
                </c:pt>
                <c:pt idx="586">
                  <c:v>0.11350574712643691</c:v>
                </c:pt>
                <c:pt idx="587">
                  <c:v>0.11709770114942541</c:v>
                </c:pt>
                <c:pt idx="588">
                  <c:v>0.11566091954023006</c:v>
                </c:pt>
                <c:pt idx="589">
                  <c:v>0.11135057471264376</c:v>
                </c:pt>
                <c:pt idx="590">
                  <c:v>0.11135057471264376</c:v>
                </c:pt>
                <c:pt idx="591">
                  <c:v>0.10129310344827602</c:v>
                </c:pt>
                <c:pt idx="592">
                  <c:v>9.7701149425287515E-2</c:v>
                </c:pt>
                <c:pt idx="593">
                  <c:v>0.10129310344827602</c:v>
                </c:pt>
                <c:pt idx="594">
                  <c:v>0.10272988505747138</c:v>
                </c:pt>
                <c:pt idx="595">
                  <c:v>0.11206896551724155</c:v>
                </c:pt>
                <c:pt idx="596">
                  <c:v>0.11206896551724155</c:v>
                </c:pt>
                <c:pt idx="597">
                  <c:v>0.11063218390804597</c:v>
                </c:pt>
                <c:pt idx="598">
                  <c:v>0.10847701149425304</c:v>
                </c:pt>
                <c:pt idx="599">
                  <c:v>0.11063218390804597</c:v>
                </c:pt>
                <c:pt idx="600">
                  <c:v>0.11278735632183912</c:v>
                </c:pt>
                <c:pt idx="601">
                  <c:v>0.11566091954023006</c:v>
                </c:pt>
                <c:pt idx="602">
                  <c:v>0.11566091954023006</c:v>
                </c:pt>
                <c:pt idx="603">
                  <c:v>0.12140804597701149</c:v>
                </c:pt>
                <c:pt idx="604">
                  <c:v>0.11997126436781613</c:v>
                </c:pt>
                <c:pt idx="605">
                  <c:v>0.12140804597701149</c:v>
                </c:pt>
                <c:pt idx="606">
                  <c:v>0.12428160919540243</c:v>
                </c:pt>
                <c:pt idx="607">
                  <c:v>0.12859195402298851</c:v>
                </c:pt>
                <c:pt idx="608">
                  <c:v>0.12859195402298851</c:v>
                </c:pt>
                <c:pt idx="609">
                  <c:v>0.12787356321839094</c:v>
                </c:pt>
                <c:pt idx="610">
                  <c:v>0.12787356321839094</c:v>
                </c:pt>
                <c:pt idx="611">
                  <c:v>0.12356321839080464</c:v>
                </c:pt>
                <c:pt idx="612">
                  <c:v>0.12356321839080464</c:v>
                </c:pt>
                <c:pt idx="613">
                  <c:v>0.12356321839080464</c:v>
                </c:pt>
                <c:pt idx="614">
                  <c:v>0.13146551724137945</c:v>
                </c:pt>
                <c:pt idx="615">
                  <c:v>0.13002873563218409</c:v>
                </c:pt>
                <c:pt idx="616">
                  <c:v>0.13002873563218409</c:v>
                </c:pt>
                <c:pt idx="617">
                  <c:v>0.1293103448275863</c:v>
                </c:pt>
                <c:pt idx="618">
                  <c:v>0.13146551724137945</c:v>
                </c:pt>
                <c:pt idx="619">
                  <c:v>0.1336206896551726</c:v>
                </c:pt>
                <c:pt idx="620">
                  <c:v>0.13936781609195403</c:v>
                </c:pt>
                <c:pt idx="621">
                  <c:v>0.13793103448275867</c:v>
                </c:pt>
                <c:pt idx="622">
                  <c:v>0.13793103448275867</c:v>
                </c:pt>
                <c:pt idx="623">
                  <c:v>0.13936781609195403</c:v>
                </c:pt>
                <c:pt idx="624">
                  <c:v>0.14008620689655182</c:v>
                </c:pt>
                <c:pt idx="625">
                  <c:v>0.13936781609195403</c:v>
                </c:pt>
                <c:pt idx="626">
                  <c:v>0.14367816091954033</c:v>
                </c:pt>
                <c:pt idx="627">
                  <c:v>0.15086206896551735</c:v>
                </c:pt>
                <c:pt idx="628">
                  <c:v>0.15086206896551735</c:v>
                </c:pt>
                <c:pt idx="629">
                  <c:v>0.15158045977011514</c:v>
                </c:pt>
                <c:pt idx="630">
                  <c:v>0.14798850574712663</c:v>
                </c:pt>
                <c:pt idx="631">
                  <c:v>0.1487068965517242</c:v>
                </c:pt>
                <c:pt idx="632">
                  <c:v>0.15014367816091956</c:v>
                </c:pt>
                <c:pt idx="633">
                  <c:v>0.14798850574712663</c:v>
                </c:pt>
                <c:pt idx="634">
                  <c:v>0.14798850574712663</c:v>
                </c:pt>
                <c:pt idx="635">
                  <c:v>0.13577586206896552</c:v>
                </c:pt>
                <c:pt idx="636">
                  <c:v>0.14152298850574718</c:v>
                </c:pt>
                <c:pt idx="637">
                  <c:v>0.14367816091954033</c:v>
                </c:pt>
                <c:pt idx="638">
                  <c:v>0.13864942528735646</c:v>
                </c:pt>
                <c:pt idx="639">
                  <c:v>0.12643678160919558</c:v>
                </c:pt>
                <c:pt idx="640">
                  <c:v>0.12643678160919558</c:v>
                </c:pt>
                <c:pt idx="641">
                  <c:v>0.13074712643678166</c:v>
                </c:pt>
                <c:pt idx="642">
                  <c:v>0.14224137931034497</c:v>
                </c:pt>
                <c:pt idx="643">
                  <c:v>0.15014367816091956</c:v>
                </c:pt>
                <c:pt idx="644">
                  <c:v>0.15517241379310365</c:v>
                </c:pt>
                <c:pt idx="645">
                  <c:v>0.15373563218390807</c:v>
                </c:pt>
                <c:pt idx="646">
                  <c:v>0.15373563218390807</c:v>
                </c:pt>
                <c:pt idx="647">
                  <c:v>0.15876436781609216</c:v>
                </c:pt>
                <c:pt idx="648">
                  <c:v>0.16163793103448287</c:v>
                </c:pt>
                <c:pt idx="649">
                  <c:v>0.16882183908045989</c:v>
                </c:pt>
                <c:pt idx="650">
                  <c:v>0.1724137931034484</c:v>
                </c:pt>
                <c:pt idx="651">
                  <c:v>0.17528735632183912</c:v>
                </c:pt>
                <c:pt idx="652">
                  <c:v>0.17528735632183912</c:v>
                </c:pt>
                <c:pt idx="653">
                  <c:v>0.17600574712643691</c:v>
                </c:pt>
                <c:pt idx="654">
                  <c:v>0.17385057471264376</c:v>
                </c:pt>
                <c:pt idx="655">
                  <c:v>0.18175287356321856</c:v>
                </c:pt>
                <c:pt idx="656">
                  <c:v>0.1767241379310347</c:v>
                </c:pt>
                <c:pt idx="657">
                  <c:v>0.16738505747126453</c:v>
                </c:pt>
                <c:pt idx="658">
                  <c:v>0.16738505747126453</c:v>
                </c:pt>
                <c:pt idx="659">
                  <c:v>0.14224137931034497</c:v>
                </c:pt>
                <c:pt idx="660">
                  <c:v>0.12356321839080464</c:v>
                </c:pt>
                <c:pt idx="661">
                  <c:v>0.11997126436781613</c:v>
                </c:pt>
                <c:pt idx="662">
                  <c:v>8.764367816091978E-2</c:v>
                </c:pt>
                <c:pt idx="663">
                  <c:v>7.1120689655172376E-2</c:v>
                </c:pt>
                <c:pt idx="664">
                  <c:v>7.1120689655172376E-2</c:v>
                </c:pt>
                <c:pt idx="665">
                  <c:v>8.5488505747126409E-2</c:v>
                </c:pt>
                <c:pt idx="666">
                  <c:v>7.9022988505747183E-2</c:v>
                </c:pt>
                <c:pt idx="667">
                  <c:v>0.10129310344827602</c:v>
                </c:pt>
                <c:pt idx="668">
                  <c:v>8.477011494252884E-2</c:v>
                </c:pt>
                <c:pt idx="669">
                  <c:v>5.6752873563218342E-2</c:v>
                </c:pt>
                <c:pt idx="670">
                  <c:v>5.6752873563218342E-2</c:v>
                </c:pt>
                <c:pt idx="671">
                  <c:v>-2.1551724137929273E-3</c:v>
                </c:pt>
                <c:pt idx="672">
                  <c:v>1.9396551724138122E-2</c:v>
                </c:pt>
                <c:pt idx="673">
                  <c:v>7.1839080459779048E-4</c:v>
                </c:pt>
                <c:pt idx="674">
                  <c:v>-5.7471264367816133E-2</c:v>
                </c:pt>
                <c:pt idx="675">
                  <c:v>-2.8017241379310165E-2</c:v>
                </c:pt>
                <c:pt idx="676">
                  <c:v>-2.8017241379310165E-2</c:v>
                </c:pt>
                <c:pt idx="677">
                  <c:v>-9.3390804597701105E-2</c:v>
                </c:pt>
                <c:pt idx="678">
                  <c:v>-9.3390804597701105E-2</c:v>
                </c:pt>
                <c:pt idx="679">
                  <c:v>-8.261494252873558E-2</c:v>
                </c:pt>
                <c:pt idx="680">
                  <c:v>-9.1235632183907955E-2</c:v>
                </c:pt>
                <c:pt idx="681">
                  <c:v>-9.1235632183907955E-2</c:v>
                </c:pt>
                <c:pt idx="682">
                  <c:v>-0.11350574712643668</c:v>
                </c:pt>
                <c:pt idx="683">
                  <c:v>-0.11350574712643668</c:v>
                </c:pt>
                <c:pt idx="684">
                  <c:v>-0.11350574712643668</c:v>
                </c:pt>
                <c:pt idx="685">
                  <c:v>-0.11350574712643668</c:v>
                </c:pt>
                <c:pt idx="686">
                  <c:v>-0.11350574712643668</c:v>
                </c:pt>
                <c:pt idx="687">
                  <c:v>-0.11350574712643668</c:v>
                </c:pt>
                <c:pt idx="688">
                  <c:v>-0.11350574712643668</c:v>
                </c:pt>
                <c:pt idx="689">
                  <c:v>-0.11350574712643668</c:v>
                </c:pt>
                <c:pt idx="690">
                  <c:v>-0.11350574712643668</c:v>
                </c:pt>
                <c:pt idx="691">
                  <c:v>-0.11350574712643668</c:v>
                </c:pt>
                <c:pt idx="692">
                  <c:v>-0.11441236544012656</c:v>
                </c:pt>
                <c:pt idx="693">
                  <c:v>-0.11441236544012656</c:v>
                </c:pt>
                <c:pt idx="694">
                  <c:v>-0.11441236544012656</c:v>
                </c:pt>
                <c:pt idx="695">
                  <c:v>-0.11441236544012656</c:v>
                </c:pt>
                <c:pt idx="696">
                  <c:v>-0.11441236544012656</c:v>
                </c:pt>
                <c:pt idx="697">
                  <c:v>-0.11441236544012656</c:v>
                </c:pt>
                <c:pt idx="698">
                  <c:v>-0.11441236544012656</c:v>
                </c:pt>
                <c:pt idx="699">
                  <c:v>-0.11441236544012656</c:v>
                </c:pt>
                <c:pt idx="700">
                  <c:v>-0.11441236544012656</c:v>
                </c:pt>
                <c:pt idx="701">
                  <c:v>-0.11441236544012656</c:v>
                </c:pt>
                <c:pt idx="702">
                  <c:v>-0.11441236544012656</c:v>
                </c:pt>
                <c:pt idx="703">
                  <c:v>-0.11441236544012656</c:v>
                </c:pt>
                <c:pt idx="704">
                  <c:v>-0.11441236544012656</c:v>
                </c:pt>
                <c:pt idx="705">
                  <c:v>-0.11441236544012656</c:v>
                </c:pt>
                <c:pt idx="706">
                  <c:v>-0.11441236544012656</c:v>
                </c:pt>
                <c:pt idx="707">
                  <c:v>-0.11441236544012656</c:v>
                </c:pt>
                <c:pt idx="708">
                  <c:v>-0.11441236544012656</c:v>
                </c:pt>
                <c:pt idx="709">
                  <c:v>-0.11441236544012656</c:v>
                </c:pt>
                <c:pt idx="710">
                  <c:v>-0.11441236544012656</c:v>
                </c:pt>
                <c:pt idx="711">
                  <c:v>-0.11441236544012656</c:v>
                </c:pt>
                <c:pt idx="712">
                  <c:v>-0.11441236544012656</c:v>
                </c:pt>
                <c:pt idx="713">
                  <c:v>-0.11441236544012656</c:v>
                </c:pt>
                <c:pt idx="714">
                  <c:v>-0.11441236544012656</c:v>
                </c:pt>
                <c:pt idx="715">
                  <c:v>-0.11441236544012656</c:v>
                </c:pt>
                <c:pt idx="716">
                  <c:v>-0.11441236544012656</c:v>
                </c:pt>
                <c:pt idx="717">
                  <c:v>-0.11441236544012656</c:v>
                </c:pt>
                <c:pt idx="718">
                  <c:v>-0.11441236544012656</c:v>
                </c:pt>
                <c:pt idx="719">
                  <c:v>-0.11441236544012656</c:v>
                </c:pt>
                <c:pt idx="720">
                  <c:v>-0.11441236544012656</c:v>
                </c:pt>
                <c:pt idx="721">
                  <c:v>-0.11441236544012656</c:v>
                </c:pt>
                <c:pt idx="722">
                  <c:v>-0.11531898375381655</c:v>
                </c:pt>
                <c:pt idx="723">
                  <c:v>-0.11531898375381655</c:v>
                </c:pt>
                <c:pt idx="724">
                  <c:v>-0.11531898375381655</c:v>
                </c:pt>
                <c:pt idx="725">
                  <c:v>-0.11531898375381655</c:v>
                </c:pt>
                <c:pt idx="726">
                  <c:v>-0.11531898375381655</c:v>
                </c:pt>
                <c:pt idx="727">
                  <c:v>-0.11531898375381655</c:v>
                </c:pt>
                <c:pt idx="728">
                  <c:v>-0.11531898375381655</c:v>
                </c:pt>
                <c:pt idx="729">
                  <c:v>-0.11531898375381655</c:v>
                </c:pt>
                <c:pt idx="730">
                  <c:v>-0.11531898375381655</c:v>
                </c:pt>
                <c:pt idx="731">
                  <c:v>-0.11531898375381655</c:v>
                </c:pt>
                <c:pt idx="732">
                  <c:v>-0.11531898375381655</c:v>
                </c:pt>
                <c:pt idx="733">
                  <c:v>-0.11531898375381655</c:v>
                </c:pt>
                <c:pt idx="734">
                  <c:v>-0.11531898375381655</c:v>
                </c:pt>
                <c:pt idx="735">
                  <c:v>-0.11531898375381655</c:v>
                </c:pt>
                <c:pt idx="736">
                  <c:v>-0.11531898375381655</c:v>
                </c:pt>
                <c:pt idx="737">
                  <c:v>-0.11531898375381655</c:v>
                </c:pt>
                <c:pt idx="738">
                  <c:v>-0.11531898375381655</c:v>
                </c:pt>
                <c:pt idx="739">
                  <c:v>-0.11531898375381655</c:v>
                </c:pt>
                <c:pt idx="740">
                  <c:v>-0.11531898375381655</c:v>
                </c:pt>
                <c:pt idx="741">
                  <c:v>-0.11531898375381655</c:v>
                </c:pt>
                <c:pt idx="742">
                  <c:v>-0.11531898375381655</c:v>
                </c:pt>
                <c:pt idx="743">
                  <c:v>-0.11531898375381655</c:v>
                </c:pt>
                <c:pt idx="744">
                  <c:v>-0.11531898375381655</c:v>
                </c:pt>
                <c:pt idx="745">
                  <c:v>-0.11531898375381655</c:v>
                </c:pt>
                <c:pt idx="746">
                  <c:v>-0.11531898375381655</c:v>
                </c:pt>
                <c:pt idx="747">
                  <c:v>-0.11531898375381655</c:v>
                </c:pt>
                <c:pt idx="748">
                  <c:v>-0.11531898375381655</c:v>
                </c:pt>
                <c:pt idx="749">
                  <c:v>-0.11531898375381655</c:v>
                </c:pt>
                <c:pt idx="750">
                  <c:v>-0.11531898375381655</c:v>
                </c:pt>
                <c:pt idx="751">
                  <c:v>-0.11531898375381655</c:v>
                </c:pt>
                <c:pt idx="752">
                  <c:v>-0.11531898375381655</c:v>
                </c:pt>
                <c:pt idx="753">
                  <c:v>-0.11531898375381655</c:v>
                </c:pt>
                <c:pt idx="754">
                  <c:v>-0.11531898375381655</c:v>
                </c:pt>
                <c:pt idx="755">
                  <c:v>-0.11713222038119631</c:v>
                </c:pt>
                <c:pt idx="756">
                  <c:v>-0.11713222038119631</c:v>
                </c:pt>
                <c:pt idx="757">
                  <c:v>-0.11713222038119631</c:v>
                </c:pt>
                <c:pt idx="758">
                  <c:v>-0.11713222038119631</c:v>
                </c:pt>
                <c:pt idx="759">
                  <c:v>-0.11713222038119631</c:v>
                </c:pt>
                <c:pt idx="760">
                  <c:v>-0.11713222038119631</c:v>
                </c:pt>
                <c:pt idx="761">
                  <c:v>-0.11713222038119631</c:v>
                </c:pt>
                <c:pt idx="762">
                  <c:v>-0.11713222038119631</c:v>
                </c:pt>
                <c:pt idx="763">
                  <c:v>-0.11713222038119631</c:v>
                </c:pt>
                <c:pt idx="764">
                  <c:v>-0.11713222038119631</c:v>
                </c:pt>
                <c:pt idx="765">
                  <c:v>-0.11713222038119631</c:v>
                </c:pt>
                <c:pt idx="766">
                  <c:v>-0.11713222038119631</c:v>
                </c:pt>
                <c:pt idx="767">
                  <c:v>-0.11713222038119631</c:v>
                </c:pt>
                <c:pt idx="768">
                  <c:v>-0.11713222038119631</c:v>
                </c:pt>
                <c:pt idx="769">
                  <c:v>-0.11713222038119631</c:v>
                </c:pt>
                <c:pt idx="770">
                  <c:v>-0.11713222038119631</c:v>
                </c:pt>
                <c:pt idx="771">
                  <c:v>-0.11713222038119631</c:v>
                </c:pt>
                <c:pt idx="772">
                  <c:v>-0.11713222038119631</c:v>
                </c:pt>
                <c:pt idx="773">
                  <c:v>-0.11713222038119631</c:v>
                </c:pt>
                <c:pt idx="774">
                  <c:v>-0.11713222038119631</c:v>
                </c:pt>
                <c:pt idx="775">
                  <c:v>-0.11713222038119631</c:v>
                </c:pt>
                <c:pt idx="776">
                  <c:v>-0.11713222038119631</c:v>
                </c:pt>
                <c:pt idx="777">
                  <c:v>-0.11713222038119631</c:v>
                </c:pt>
                <c:pt idx="778">
                  <c:v>-0.11713222038119631</c:v>
                </c:pt>
                <c:pt idx="779">
                  <c:v>-0.11713222038119631</c:v>
                </c:pt>
                <c:pt idx="780">
                  <c:v>-0.11713222038119631</c:v>
                </c:pt>
                <c:pt idx="781">
                  <c:v>-0.11713222038119631</c:v>
                </c:pt>
                <c:pt idx="782">
                  <c:v>-0.11713222038119631</c:v>
                </c:pt>
                <c:pt idx="783">
                  <c:v>-0.11713222038119631</c:v>
                </c:pt>
                <c:pt idx="784">
                  <c:v>-0.11713222038119631</c:v>
                </c:pt>
                <c:pt idx="785">
                  <c:v>-0.11713222038119631</c:v>
                </c:pt>
                <c:pt idx="786">
                  <c:v>-0.11713222038119631</c:v>
                </c:pt>
                <c:pt idx="787">
                  <c:v>-0.11713222038119631</c:v>
                </c:pt>
                <c:pt idx="788">
                  <c:v>-0.11713222038119631</c:v>
                </c:pt>
                <c:pt idx="789">
                  <c:v>-0.11713222038119631</c:v>
                </c:pt>
                <c:pt idx="790">
                  <c:v>-0.11713222038119631</c:v>
                </c:pt>
                <c:pt idx="791">
                  <c:v>-0.11803883869488641</c:v>
                </c:pt>
                <c:pt idx="792">
                  <c:v>-0.11803883869488641</c:v>
                </c:pt>
                <c:pt idx="793">
                  <c:v>-0.11803883869488641</c:v>
                </c:pt>
                <c:pt idx="794">
                  <c:v>-0.11803883869488641</c:v>
                </c:pt>
                <c:pt idx="795">
                  <c:v>-0.11803883869488641</c:v>
                </c:pt>
                <c:pt idx="796">
                  <c:v>-0.11803883869488641</c:v>
                </c:pt>
                <c:pt idx="797">
                  <c:v>-0.11803883869488641</c:v>
                </c:pt>
                <c:pt idx="798">
                  <c:v>-0.11803883869488641</c:v>
                </c:pt>
                <c:pt idx="799">
                  <c:v>-0.11803883869488641</c:v>
                </c:pt>
                <c:pt idx="800">
                  <c:v>-0.11803883869488641</c:v>
                </c:pt>
                <c:pt idx="801">
                  <c:v>-0.11803883869488641</c:v>
                </c:pt>
                <c:pt idx="802">
                  <c:v>-0.11803883869488641</c:v>
                </c:pt>
                <c:pt idx="803">
                  <c:v>-0.11803883869488641</c:v>
                </c:pt>
                <c:pt idx="804">
                  <c:v>-0.11803883869488641</c:v>
                </c:pt>
                <c:pt idx="805">
                  <c:v>-0.11803883869488641</c:v>
                </c:pt>
                <c:pt idx="806">
                  <c:v>-0.11803883869488641</c:v>
                </c:pt>
                <c:pt idx="807">
                  <c:v>-0.11803883869488641</c:v>
                </c:pt>
                <c:pt idx="808">
                  <c:v>-0.11803883869488641</c:v>
                </c:pt>
                <c:pt idx="809">
                  <c:v>-0.11803883869488641</c:v>
                </c:pt>
                <c:pt idx="810">
                  <c:v>-0.11803883869488641</c:v>
                </c:pt>
                <c:pt idx="811">
                  <c:v>-0.11803883869488641</c:v>
                </c:pt>
                <c:pt idx="812">
                  <c:v>-0.11803883869488641</c:v>
                </c:pt>
                <c:pt idx="813">
                  <c:v>-0.11803883869488641</c:v>
                </c:pt>
                <c:pt idx="814">
                  <c:v>-0.11803883869488641</c:v>
                </c:pt>
                <c:pt idx="815">
                  <c:v>-0.11803883869488641</c:v>
                </c:pt>
                <c:pt idx="816">
                  <c:v>-0.11803883869488641</c:v>
                </c:pt>
                <c:pt idx="817">
                  <c:v>-0.11803883869488641</c:v>
                </c:pt>
                <c:pt idx="818">
                  <c:v>-0.11803883869488641</c:v>
                </c:pt>
                <c:pt idx="819">
                  <c:v>-0.11803883869488641</c:v>
                </c:pt>
                <c:pt idx="820">
                  <c:v>-0.11803883869488641</c:v>
                </c:pt>
                <c:pt idx="821">
                  <c:v>-0.11894545700857628</c:v>
                </c:pt>
                <c:pt idx="822">
                  <c:v>-0.11894545700857628</c:v>
                </c:pt>
                <c:pt idx="823">
                  <c:v>-0.11894545700857628</c:v>
                </c:pt>
                <c:pt idx="824">
                  <c:v>-0.11894545700857628</c:v>
                </c:pt>
                <c:pt idx="825">
                  <c:v>-0.11894545700857628</c:v>
                </c:pt>
                <c:pt idx="826">
                  <c:v>-0.11894545700857628</c:v>
                </c:pt>
                <c:pt idx="827">
                  <c:v>-0.11894545700857628</c:v>
                </c:pt>
                <c:pt idx="828">
                  <c:v>-0.11894545700857628</c:v>
                </c:pt>
                <c:pt idx="829">
                  <c:v>-0.11894545700857628</c:v>
                </c:pt>
                <c:pt idx="830">
                  <c:v>-0.11894545700857628</c:v>
                </c:pt>
                <c:pt idx="831">
                  <c:v>-0.11894545700857628</c:v>
                </c:pt>
                <c:pt idx="832">
                  <c:v>-0.11894545700857628</c:v>
                </c:pt>
                <c:pt idx="833">
                  <c:v>-0.11894545700857628</c:v>
                </c:pt>
                <c:pt idx="834">
                  <c:v>-0.11894545700857628</c:v>
                </c:pt>
                <c:pt idx="835">
                  <c:v>-0.11894545700857628</c:v>
                </c:pt>
                <c:pt idx="836">
                  <c:v>-0.11894545700857628</c:v>
                </c:pt>
                <c:pt idx="837">
                  <c:v>-0.11894545700857628</c:v>
                </c:pt>
                <c:pt idx="838">
                  <c:v>-0.11894545700857628</c:v>
                </c:pt>
                <c:pt idx="839">
                  <c:v>-0.11894545700857628</c:v>
                </c:pt>
                <c:pt idx="840">
                  <c:v>-0.11894545700857628</c:v>
                </c:pt>
                <c:pt idx="841">
                  <c:v>-0.11894545700857628</c:v>
                </c:pt>
                <c:pt idx="842">
                  <c:v>-0.11894545700857628</c:v>
                </c:pt>
                <c:pt idx="843">
                  <c:v>-0.11894545700857628</c:v>
                </c:pt>
                <c:pt idx="844">
                  <c:v>-0.11894545700857628</c:v>
                </c:pt>
                <c:pt idx="845">
                  <c:v>-0.11894545700857628</c:v>
                </c:pt>
                <c:pt idx="846">
                  <c:v>-0.11894545700857628</c:v>
                </c:pt>
                <c:pt idx="847">
                  <c:v>-0.11894545700857628</c:v>
                </c:pt>
                <c:pt idx="848">
                  <c:v>-0.11894545700857628</c:v>
                </c:pt>
                <c:pt idx="849">
                  <c:v>-0.11894545700857628</c:v>
                </c:pt>
                <c:pt idx="850">
                  <c:v>-0.11894545700857628</c:v>
                </c:pt>
                <c:pt idx="851">
                  <c:v>-0.11894545700857628</c:v>
                </c:pt>
                <c:pt idx="852">
                  <c:v>-0.11894545700857628</c:v>
                </c:pt>
                <c:pt idx="853">
                  <c:v>-0.11894545700857628</c:v>
                </c:pt>
                <c:pt idx="854">
                  <c:v>-0.11894545700857628</c:v>
                </c:pt>
                <c:pt idx="855">
                  <c:v>-0.11894545700857628</c:v>
                </c:pt>
                <c:pt idx="856">
                  <c:v>-0.11894545700857628</c:v>
                </c:pt>
                <c:pt idx="857">
                  <c:v>-0.11894545700857628</c:v>
                </c:pt>
                <c:pt idx="858">
                  <c:v>-0.11985207532226627</c:v>
                </c:pt>
                <c:pt idx="859">
                  <c:v>-0.11985207532226627</c:v>
                </c:pt>
                <c:pt idx="860">
                  <c:v>-0.11985207532226627</c:v>
                </c:pt>
                <c:pt idx="861">
                  <c:v>-0.11985207532226627</c:v>
                </c:pt>
                <c:pt idx="862">
                  <c:v>-0.11985207532226627</c:v>
                </c:pt>
                <c:pt idx="863">
                  <c:v>-0.11985207532226627</c:v>
                </c:pt>
                <c:pt idx="864">
                  <c:v>-0.11985207532226627</c:v>
                </c:pt>
                <c:pt idx="865">
                  <c:v>-0.11985207532226627</c:v>
                </c:pt>
                <c:pt idx="866">
                  <c:v>-0.11985207532226627</c:v>
                </c:pt>
                <c:pt idx="867">
                  <c:v>-0.11985207532226627</c:v>
                </c:pt>
                <c:pt idx="868">
                  <c:v>-0.11985207532226627</c:v>
                </c:pt>
                <c:pt idx="869">
                  <c:v>-0.11985207532226627</c:v>
                </c:pt>
                <c:pt idx="870">
                  <c:v>-0.11985207532226627</c:v>
                </c:pt>
                <c:pt idx="871">
                  <c:v>-0.11985207532226627</c:v>
                </c:pt>
                <c:pt idx="872">
                  <c:v>-0.11985207532226627</c:v>
                </c:pt>
                <c:pt idx="873">
                  <c:v>-0.11985207532226627</c:v>
                </c:pt>
                <c:pt idx="874">
                  <c:v>-0.11985207532226627</c:v>
                </c:pt>
                <c:pt idx="875">
                  <c:v>-0.11985207532226627</c:v>
                </c:pt>
                <c:pt idx="876">
                  <c:v>-0.11985207532226627</c:v>
                </c:pt>
                <c:pt idx="877">
                  <c:v>-0.11985207532226627</c:v>
                </c:pt>
                <c:pt idx="878">
                  <c:v>-0.11985207532226627</c:v>
                </c:pt>
                <c:pt idx="879">
                  <c:v>-0.11985207532226627</c:v>
                </c:pt>
                <c:pt idx="880">
                  <c:v>-0.11985207532226627</c:v>
                </c:pt>
                <c:pt idx="881">
                  <c:v>-0.11985207532226627</c:v>
                </c:pt>
                <c:pt idx="882">
                  <c:v>-0.11985207532226627</c:v>
                </c:pt>
                <c:pt idx="883">
                  <c:v>-0.11985207532226627</c:v>
                </c:pt>
                <c:pt idx="884">
                  <c:v>-0.11985207532226627</c:v>
                </c:pt>
                <c:pt idx="885">
                  <c:v>-0.12075869363595615</c:v>
                </c:pt>
                <c:pt idx="886">
                  <c:v>-0.12075869363595615</c:v>
                </c:pt>
                <c:pt idx="887">
                  <c:v>-0.11985207532226627</c:v>
                </c:pt>
                <c:pt idx="888">
                  <c:v>-0.11985207532226627</c:v>
                </c:pt>
                <c:pt idx="889">
                  <c:v>-0.12075869363595615</c:v>
                </c:pt>
                <c:pt idx="890">
                  <c:v>-0.12075869363595615</c:v>
                </c:pt>
                <c:pt idx="891">
                  <c:v>-0.12075869363595615</c:v>
                </c:pt>
                <c:pt idx="892">
                  <c:v>-0.12075869363595615</c:v>
                </c:pt>
                <c:pt idx="893">
                  <c:v>-0.12075869363595615</c:v>
                </c:pt>
                <c:pt idx="894">
                  <c:v>-0.12075869363595615</c:v>
                </c:pt>
                <c:pt idx="895">
                  <c:v>-0.12075869363595615</c:v>
                </c:pt>
                <c:pt idx="896">
                  <c:v>-0.12075869363595615</c:v>
                </c:pt>
                <c:pt idx="897">
                  <c:v>-0.12075869363595615</c:v>
                </c:pt>
                <c:pt idx="898">
                  <c:v>-0.12075869363595615</c:v>
                </c:pt>
                <c:pt idx="899">
                  <c:v>-0.12075869363595615</c:v>
                </c:pt>
                <c:pt idx="900">
                  <c:v>-0.12075869363595615</c:v>
                </c:pt>
                <c:pt idx="901">
                  <c:v>-0.12075869363595615</c:v>
                </c:pt>
                <c:pt idx="902">
                  <c:v>-0.12075869363595615</c:v>
                </c:pt>
                <c:pt idx="903">
                  <c:v>-0.12075869363595615</c:v>
                </c:pt>
                <c:pt idx="904">
                  <c:v>-0.12075869363595615</c:v>
                </c:pt>
                <c:pt idx="905">
                  <c:v>-0.12075869363595615</c:v>
                </c:pt>
                <c:pt idx="906">
                  <c:v>-0.12075869363595615</c:v>
                </c:pt>
                <c:pt idx="907">
                  <c:v>-0.12075869363595615</c:v>
                </c:pt>
                <c:pt idx="908">
                  <c:v>-0.12075869363595615</c:v>
                </c:pt>
                <c:pt idx="909">
                  <c:v>-0.12075869363595615</c:v>
                </c:pt>
                <c:pt idx="910">
                  <c:v>-0.12075869363595615</c:v>
                </c:pt>
                <c:pt idx="911">
                  <c:v>-0.12075869363595615</c:v>
                </c:pt>
                <c:pt idx="912">
                  <c:v>-0.12075869363595615</c:v>
                </c:pt>
                <c:pt idx="913">
                  <c:v>-0.12166531194964603</c:v>
                </c:pt>
                <c:pt idx="914">
                  <c:v>-0.12166531194964603</c:v>
                </c:pt>
                <c:pt idx="915">
                  <c:v>-0.12166531194964603</c:v>
                </c:pt>
                <c:pt idx="916">
                  <c:v>-0.12166531194964603</c:v>
                </c:pt>
                <c:pt idx="917">
                  <c:v>-0.12166531194964603</c:v>
                </c:pt>
                <c:pt idx="918">
                  <c:v>-0.12166531194964603</c:v>
                </c:pt>
                <c:pt idx="919">
                  <c:v>-0.12166531194964603</c:v>
                </c:pt>
                <c:pt idx="920">
                  <c:v>-0.12166531194964603</c:v>
                </c:pt>
                <c:pt idx="921">
                  <c:v>-0.12166531194964603</c:v>
                </c:pt>
                <c:pt idx="922">
                  <c:v>-0.12166531194964603</c:v>
                </c:pt>
                <c:pt idx="923">
                  <c:v>-0.12166531194964603</c:v>
                </c:pt>
                <c:pt idx="924">
                  <c:v>-0.12166531194964603</c:v>
                </c:pt>
                <c:pt idx="925">
                  <c:v>-0.12166531194964603</c:v>
                </c:pt>
                <c:pt idx="926">
                  <c:v>-0.12166531194964603</c:v>
                </c:pt>
                <c:pt idx="927">
                  <c:v>-0.12166531194964603</c:v>
                </c:pt>
                <c:pt idx="928">
                  <c:v>-0.12166531194964603</c:v>
                </c:pt>
                <c:pt idx="929">
                  <c:v>-0.12166531194964603</c:v>
                </c:pt>
                <c:pt idx="930">
                  <c:v>-0.12166531194964603</c:v>
                </c:pt>
                <c:pt idx="931">
                  <c:v>-0.12166531194964603</c:v>
                </c:pt>
                <c:pt idx="932">
                  <c:v>-0.12166531194964603</c:v>
                </c:pt>
                <c:pt idx="933">
                  <c:v>-0.12166531194964603</c:v>
                </c:pt>
                <c:pt idx="934">
                  <c:v>-0.12166531194964603</c:v>
                </c:pt>
                <c:pt idx="935">
                  <c:v>-0.12166531194964603</c:v>
                </c:pt>
                <c:pt idx="936">
                  <c:v>-0.12166531194964603</c:v>
                </c:pt>
                <c:pt idx="937">
                  <c:v>-0.12166531194964603</c:v>
                </c:pt>
                <c:pt idx="938">
                  <c:v>-0.12166531194964603</c:v>
                </c:pt>
                <c:pt idx="939">
                  <c:v>-0.12166531194964603</c:v>
                </c:pt>
                <c:pt idx="940">
                  <c:v>-0.12166531194964603</c:v>
                </c:pt>
                <c:pt idx="941">
                  <c:v>-0.12166531194964603</c:v>
                </c:pt>
                <c:pt idx="942">
                  <c:v>-0.12166531194964603</c:v>
                </c:pt>
                <c:pt idx="943">
                  <c:v>-0.12257193026333602</c:v>
                </c:pt>
                <c:pt idx="944">
                  <c:v>-0.12257193026333602</c:v>
                </c:pt>
                <c:pt idx="945">
                  <c:v>-0.12257193026333602</c:v>
                </c:pt>
                <c:pt idx="946">
                  <c:v>-0.12257193026333602</c:v>
                </c:pt>
                <c:pt idx="947">
                  <c:v>-0.12257193026333602</c:v>
                </c:pt>
                <c:pt idx="948">
                  <c:v>-0.12257193026333602</c:v>
                </c:pt>
                <c:pt idx="949">
                  <c:v>-0.12257193026333602</c:v>
                </c:pt>
                <c:pt idx="950">
                  <c:v>-0.12257193026333602</c:v>
                </c:pt>
                <c:pt idx="951">
                  <c:v>-0.12257193026333602</c:v>
                </c:pt>
                <c:pt idx="952">
                  <c:v>-0.12257193026333602</c:v>
                </c:pt>
                <c:pt idx="953">
                  <c:v>-0.12257193026333602</c:v>
                </c:pt>
                <c:pt idx="954">
                  <c:v>-0.12257193026333602</c:v>
                </c:pt>
                <c:pt idx="955">
                  <c:v>-0.12257193026333602</c:v>
                </c:pt>
                <c:pt idx="956">
                  <c:v>-0.12257193026333602</c:v>
                </c:pt>
                <c:pt idx="957">
                  <c:v>-0.12257193026333602</c:v>
                </c:pt>
                <c:pt idx="958">
                  <c:v>-0.12257193026333602</c:v>
                </c:pt>
                <c:pt idx="959">
                  <c:v>-0.12257193026333602</c:v>
                </c:pt>
                <c:pt idx="960">
                  <c:v>-0.12257193026333602</c:v>
                </c:pt>
                <c:pt idx="961">
                  <c:v>-0.12257193026333602</c:v>
                </c:pt>
                <c:pt idx="962">
                  <c:v>-0.12257193026333602</c:v>
                </c:pt>
                <c:pt idx="963">
                  <c:v>-0.12257193026333602</c:v>
                </c:pt>
                <c:pt idx="964">
                  <c:v>-0.12257193026333602</c:v>
                </c:pt>
                <c:pt idx="965">
                  <c:v>-0.12257193026333602</c:v>
                </c:pt>
                <c:pt idx="966">
                  <c:v>-0.12257193026333602</c:v>
                </c:pt>
                <c:pt idx="967">
                  <c:v>-0.12257193026333602</c:v>
                </c:pt>
                <c:pt idx="968">
                  <c:v>-0.12257193026333602</c:v>
                </c:pt>
                <c:pt idx="969">
                  <c:v>-0.12257193026333602</c:v>
                </c:pt>
                <c:pt idx="970">
                  <c:v>-0.12347854857702589</c:v>
                </c:pt>
                <c:pt idx="971">
                  <c:v>-0.12347854857702589</c:v>
                </c:pt>
                <c:pt idx="972">
                  <c:v>-0.12257193026333602</c:v>
                </c:pt>
                <c:pt idx="973">
                  <c:v>-0.12347854857702589</c:v>
                </c:pt>
                <c:pt idx="974">
                  <c:v>-0.12347854857702589</c:v>
                </c:pt>
                <c:pt idx="975">
                  <c:v>-0.12347854857702589</c:v>
                </c:pt>
                <c:pt idx="976">
                  <c:v>-0.12347854857702589</c:v>
                </c:pt>
                <c:pt idx="977">
                  <c:v>-0.12347854857702589</c:v>
                </c:pt>
                <c:pt idx="978">
                  <c:v>-0.12347854857702589</c:v>
                </c:pt>
                <c:pt idx="979">
                  <c:v>-0.12347854857702589</c:v>
                </c:pt>
                <c:pt idx="980">
                  <c:v>-0.12347854857702589</c:v>
                </c:pt>
                <c:pt idx="981">
                  <c:v>-0.12347854857702589</c:v>
                </c:pt>
                <c:pt idx="982">
                  <c:v>-0.12347854857702589</c:v>
                </c:pt>
                <c:pt idx="983">
                  <c:v>-0.12347854857702589</c:v>
                </c:pt>
                <c:pt idx="984">
                  <c:v>-0.12347854857702589</c:v>
                </c:pt>
                <c:pt idx="985">
                  <c:v>-0.12347854857702589</c:v>
                </c:pt>
                <c:pt idx="986">
                  <c:v>-0.12347854857702589</c:v>
                </c:pt>
                <c:pt idx="987">
                  <c:v>-0.12347854857702589</c:v>
                </c:pt>
                <c:pt idx="988">
                  <c:v>-0.12347854857702589</c:v>
                </c:pt>
                <c:pt idx="989">
                  <c:v>-0.12347854857702589</c:v>
                </c:pt>
                <c:pt idx="990">
                  <c:v>-0.12347854857702589</c:v>
                </c:pt>
                <c:pt idx="991">
                  <c:v>-0.12347854857702589</c:v>
                </c:pt>
                <c:pt idx="992">
                  <c:v>-0.12347854857702589</c:v>
                </c:pt>
                <c:pt idx="993">
                  <c:v>-0.12347854857702589</c:v>
                </c:pt>
                <c:pt idx="994">
                  <c:v>-0.12347854857702589</c:v>
                </c:pt>
                <c:pt idx="995">
                  <c:v>-0.12347854857702589</c:v>
                </c:pt>
                <c:pt idx="996">
                  <c:v>-0.12347854857702589</c:v>
                </c:pt>
                <c:pt idx="997">
                  <c:v>-0.12347854857702589</c:v>
                </c:pt>
                <c:pt idx="998">
                  <c:v>-0.12347854857702589</c:v>
                </c:pt>
                <c:pt idx="999">
                  <c:v>-0.12347854857702589</c:v>
                </c:pt>
                <c:pt idx="1000">
                  <c:v>-0.12347854857702589</c:v>
                </c:pt>
                <c:pt idx="1001">
                  <c:v>-0.12347854857702589</c:v>
                </c:pt>
                <c:pt idx="1002">
                  <c:v>-0.12347854857702589</c:v>
                </c:pt>
                <c:pt idx="1003">
                  <c:v>-0.12438516689071599</c:v>
                </c:pt>
                <c:pt idx="1004">
                  <c:v>-0.12438516689071599</c:v>
                </c:pt>
                <c:pt idx="1005">
                  <c:v>-0.12438516689071599</c:v>
                </c:pt>
                <c:pt idx="1006">
                  <c:v>-0.12438516689071599</c:v>
                </c:pt>
                <c:pt idx="1007">
                  <c:v>-0.12438516689071599</c:v>
                </c:pt>
                <c:pt idx="1008">
                  <c:v>-0.12438516689071599</c:v>
                </c:pt>
                <c:pt idx="1009">
                  <c:v>-0.12438516689071599</c:v>
                </c:pt>
                <c:pt idx="1010">
                  <c:v>-0.12438516689071599</c:v>
                </c:pt>
                <c:pt idx="1011">
                  <c:v>-0.12438516689071599</c:v>
                </c:pt>
                <c:pt idx="1012">
                  <c:v>-0.12438516689071599</c:v>
                </c:pt>
                <c:pt idx="1013">
                  <c:v>-0.12438516689071599</c:v>
                </c:pt>
                <c:pt idx="1014">
                  <c:v>-0.12438516689071599</c:v>
                </c:pt>
                <c:pt idx="1015">
                  <c:v>-0.12438516689071599</c:v>
                </c:pt>
                <c:pt idx="1016">
                  <c:v>-0.12438516689071599</c:v>
                </c:pt>
                <c:pt idx="1017">
                  <c:v>-0.12438516689071599</c:v>
                </c:pt>
                <c:pt idx="1018">
                  <c:v>-0.12438516689071599</c:v>
                </c:pt>
                <c:pt idx="1019">
                  <c:v>-0.12438516689071599</c:v>
                </c:pt>
                <c:pt idx="1020">
                  <c:v>-0.12438516689071599</c:v>
                </c:pt>
                <c:pt idx="1021">
                  <c:v>-0.12438516689071599</c:v>
                </c:pt>
                <c:pt idx="1022">
                  <c:v>-0.12438516689071599</c:v>
                </c:pt>
                <c:pt idx="1023">
                  <c:v>-0.12438516689071599</c:v>
                </c:pt>
                <c:pt idx="1024">
                  <c:v>-0.12438516689071599</c:v>
                </c:pt>
                <c:pt idx="1025">
                  <c:v>-0.12438516689071599</c:v>
                </c:pt>
                <c:pt idx="1026">
                  <c:v>-0.12438516689071599</c:v>
                </c:pt>
                <c:pt idx="1027">
                  <c:v>-0.12438516689071599</c:v>
                </c:pt>
                <c:pt idx="1028">
                  <c:v>-0.12438516689071599</c:v>
                </c:pt>
                <c:pt idx="1029">
                  <c:v>-0.12438516689071599</c:v>
                </c:pt>
                <c:pt idx="1030">
                  <c:v>-0.12438516689071599</c:v>
                </c:pt>
                <c:pt idx="1031">
                  <c:v>-0.12438516689071599</c:v>
                </c:pt>
                <c:pt idx="1032">
                  <c:v>-0.12438516689071599</c:v>
                </c:pt>
                <c:pt idx="1033">
                  <c:v>-0.12438516689071599</c:v>
                </c:pt>
                <c:pt idx="1034">
                  <c:v>-0.12529178520440587</c:v>
                </c:pt>
                <c:pt idx="1035">
                  <c:v>-0.12529178520440587</c:v>
                </c:pt>
                <c:pt idx="1036">
                  <c:v>-0.12529178520440587</c:v>
                </c:pt>
                <c:pt idx="1037">
                  <c:v>-0.12529178520440587</c:v>
                </c:pt>
                <c:pt idx="1038">
                  <c:v>-0.12529178520440587</c:v>
                </c:pt>
                <c:pt idx="1039">
                  <c:v>-0.12529178520440587</c:v>
                </c:pt>
                <c:pt idx="1040">
                  <c:v>-0.12529178520440587</c:v>
                </c:pt>
                <c:pt idx="1041">
                  <c:v>-0.12529178520440587</c:v>
                </c:pt>
                <c:pt idx="1042">
                  <c:v>-0.12529178520440587</c:v>
                </c:pt>
                <c:pt idx="1043">
                  <c:v>-0.12529178520440587</c:v>
                </c:pt>
                <c:pt idx="1044">
                  <c:v>-0.12529178520440587</c:v>
                </c:pt>
                <c:pt idx="1045">
                  <c:v>-0.12529178520440587</c:v>
                </c:pt>
                <c:pt idx="1046">
                  <c:v>-0.12529178520440587</c:v>
                </c:pt>
                <c:pt idx="1047">
                  <c:v>-0.12529178520440587</c:v>
                </c:pt>
                <c:pt idx="1048">
                  <c:v>-0.12529178520440587</c:v>
                </c:pt>
                <c:pt idx="1049">
                  <c:v>-0.12529178520440587</c:v>
                </c:pt>
                <c:pt idx="1050">
                  <c:v>-0.12529178520440587</c:v>
                </c:pt>
                <c:pt idx="1051">
                  <c:v>-0.12529178520440587</c:v>
                </c:pt>
                <c:pt idx="1052">
                  <c:v>-0.12529178520440587</c:v>
                </c:pt>
                <c:pt idx="1053">
                  <c:v>-0.12529178520440587</c:v>
                </c:pt>
                <c:pt idx="1054">
                  <c:v>-0.12529178520440587</c:v>
                </c:pt>
                <c:pt idx="1055">
                  <c:v>-0.12529178520440587</c:v>
                </c:pt>
                <c:pt idx="1056">
                  <c:v>-0.12529178520440587</c:v>
                </c:pt>
                <c:pt idx="1057">
                  <c:v>-0.12529178520440587</c:v>
                </c:pt>
                <c:pt idx="1058">
                  <c:v>-0.12529178520440587</c:v>
                </c:pt>
                <c:pt idx="1059">
                  <c:v>-0.12529178520440587</c:v>
                </c:pt>
                <c:pt idx="1060">
                  <c:v>-0.12529178520440587</c:v>
                </c:pt>
                <c:pt idx="1061">
                  <c:v>-0.12529178520440587</c:v>
                </c:pt>
                <c:pt idx="1062">
                  <c:v>-0.12529178520440587</c:v>
                </c:pt>
                <c:pt idx="1063">
                  <c:v>-0.12529178520440587</c:v>
                </c:pt>
                <c:pt idx="1064">
                  <c:v>-0.12529178520440587</c:v>
                </c:pt>
                <c:pt idx="1065">
                  <c:v>-0.12619840351809575</c:v>
                </c:pt>
                <c:pt idx="1066">
                  <c:v>-0.12619840351809575</c:v>
                </c:pt>
                <c:pt idx="1067">
                  <c:v>-0.12619840351809575</c:v>
                </c:pt>
                <c:pt idx="1068">
                  <c:v>-0.12619840351809575</c:v>
                </c:pt>
                <c:pt idx="1069">
                  <c:v>-0.12619840351809575</c:v>
                </c:pt>
                <c:pt idx="1070">
                  <c:v>-0.12619840351809575</c:v>
                </c:pt>
                <c:pt idx="1071">
                  <c:v>-0.12619840351809575</c:v>
                </c:pt>
                <c:pt idx="1072">
                  <c:v>-0.12619840351809575</c:v>
                </c:pt>
                <c:pt idx="1073">
                  <c:v>-0.12619840351809575</c:v>
                </c:pt>
                <c:pt idx="1074">
                  <c:v>-0.12619840351809575</c:v>
                </c:pt>
                <c:pt idx="1075">
                  <c:v>-0.12619840351809575</c:v>
                </c:pt>
                <c:pt idx="1076">
                  <c:v>-0.12619840351809575</c:v>
                </c:pt>
                <c:pt idx="1077">
                  <c:v>-0.12619840351809575</c:v>
                </c:pt>
                <c:pt idx="1078">
                  <c:v>-0.12619840351809575</c:v>
                </c:pt>
                <c:pt idx="1079">
                  <c:v>-0.12619840351809575</c:v>
                </c:pt>
                <c:pt idx="1080">
                  <c:v>-0.12619840351809575</c:v>
                </c:pt>
                <c:pt idx="1081">
                  <c:v>-0.12619840351809575</c:v>
                </c:pt>
                <c:pt idx="1082">
                  <c:v>-0.12619840351809575</c:v>
                </c:pt>
                <c:pt idx="1083">
                  <c:v>-0.12619840351809575</c:v>
                </c:pt>
                <c:pt idx="1084">
                  <c:v>-0.12619840351809575</c:v>
                </c:pt>
                <c:pt idx="1085">
                  <c:v>-0.12619840351809575</c:v>
                </c:pt>
                <c:pt idx="1086">
                  <c:v>-0.12619840351809575</c:v>
                </c:pt>
                <c:pt idx="1087">
                  <c:v>-0.12619840351809575</c:v>
                </c:pt>
                <c:pt idx="1088">
                  <c:v>-0.12619840351809575</c:v>
                </c:pt>
                <c:pt idx="1089">
                  <c:v>-0.12619840351809575</c:v>
                </c:pt>
                <c:pt idx="1090">
                  <c:v>-0.12619840351809575</c:v>
                </c:pt>
                <c:pt idx="1091">
                  <c:v>-0.12619840351809575</c:v>
                </c:pt>
                <c:pt idx="1092">
                  <c:v>-0.12619840351809575</c:v>
                </c:pt>
                <c:pt idx="1093">
                  <c:v>-0.12619840351809575</c:v>
                </c:pt>
                <c:pt idx="1094">
                  <c:v>-0.12619840351809575</c:v>
                </c:pt>
                <c:pt idx="1095">
                  <c:v>-0.12710502183178574</c:v>
                </c:pt>
                <c:pt idx="1096">
                  <c:v>-0.12710502183178574</c:v>
                </c:pt>
                <c:pt idx="1097">
                  <c:v>-0.12710502183178574</c:v>
                </c:pt>
                <c:pt idx="1098">
                  <c:v>-0.12710502183178574</c:v>
                </c:pt>
                <c:pt idx="1099">
                  <c:v>-0.12710502183178574</c:v>
                </c:pt>
                <c:pt idx="1100">
                  <c:v>-0.12710502183178574</c:v>
                </c:pt>
                <c:pt idx="1101">
                  <c:v>-0.12710502183178574</c:v>
                </c:pt>
                <c:pt idx="1102">
                  <c:v>-0.12710502183178574</c:v>
                </c:pt>
                <c:pt idx="1103">
                  <c:v>-0.12710502183178574</c:v>
                </c:pt>
                <c:pt idx="1104">
                  <c:v>-0.12710502183178574</c:v>
                </c:pt>
                <c:pt idx="1105">
                  <c:v>-0.12710502183178574</c:v>
                </c:pt>
                <c:pt idx="1106">
                  <c:v>-0.12710502183178574</c:v>
                </c:pt>
                <c:pt idx="1107">
                  <c:v>-0.12710502183178574</c:v>
                </c:pt>
                <c:pt idx="1108">
                  <c:v>-0.12710502183178574</c:v>
                </c:pt>
                <c:pt idx="1109">
                  <c:v>-0.12710502183178574</c:v>
                </c:pt>
                <c:pt idx="1110">
                  <c:v>-0.12710502183178574</c:v>
                </c:pt>
                <c:pt idx="1111">
                  <c:v>-0.12710502183178574</c:v>
                </c:pt>
                <c:pt idx="1112">
                  <c:v>-0.12710502183178574</c:v>
                </c:pt>
                <c:pt idx="1113">
                  <c:v>-0.12710502183178574</c:v>
                </c:pt>
                <c:pt idx="1114">
                  <c:v>-0.12710502183178574</c:v>
                </c:pt>
                <c:pt idx="1115">
                  <c:v>-0.12710502183178574</c:v>
                </c:pt>
                <c:pt idx="1116">
                  <c:v>-0.12710502183178574</c:v>
                </c:pt>
                <c:pt idx="1117">
                  <c:v>-0.12710502183178574</c:v>
                </c:pt>
                <c:pt idx="1118">
                  <c:v>-0.12710502183178574</c:v>
                </c:pt>
                <c:pt idx="1119">
                  <c:v>-0.12710502183178574</c:v>
                </c:pt>
                <c:pt idx="1120">
                  <c:v>-0.12710502183178574</c:v>
                </c:pt>
                <c:pt idx="1121">
                  <c:v>-0.12710502183178574</c:v>
                </c:pt>
                <c:pt idx="1122">
                  <c:v>-0.12710502183178574</c:v>
                </c:pt>
                <c:pt idx="1123">
                  <c:v>-0.12710502183178574</c:v>
                </c:pt>
                <c:pt idx="1124">
                  <c:v>-0.12710502183178574</c:v>
                </c:pt>
                <c:pt idx="1125">
                  <c:v>-0.12801164014547561</c:v>
                </c:pt>
                <c:pt idx="1126">
                  <c:v>-0.12801164014547561</c:v>
                </c:pt>
                <c:pt idx="1127">
                  <c:v>-0.12801164014547561</c:v>
                </c:pt>
                <c:pt idx="1128">
                  <c:v>-0.12801164014547561</c:v>
                </c:pt>
                <c:pt idx="1129">
                  <c:v>-0.12801164014547561</c:v>
                </c:pt>
                <c:pt idx="1130">
                  <c:v>-0.12801164014547561</c:v>
                </c:pt>
                <c:pt idx="1131">
                  <c:v>-0.12801164014547561</c:v>
                </c:pt>
                <c:pt idx="1132">
                  <c:v>-0.12801164014547561</c:v>
                </c:pt>
                <c:pt idx="1133">
                  <c:v>-0.12801164014547561</c:v>
                </c:pt>
                <c:pt idx="1134">
                  <c:v>-0.12801164014547561</c:v>
                </c:pt>
                <c:pt idx="1135">
                  <c:v>-0.12801164014547561</c:v>
                </c:pt>
                <c:pt idx="1136">
                  <c:v>-0.12801164014547561</c:v>
                </c:pt>
                <c:pt idx="1137">
                  <c:v>-0.12801164014547561</c:v>
                </c:pt>
                <c:pt idx="1138">
                  <c:v>-0.12801164014547561</c:v>
                </c:pt>
                <c:pt idx="1139">
                  <c:v>-0.12801164014547561</c:v>
                </c:pt>
                <c:pt idx="1140">
                  <c:v>-0.12801164014547561</c:v>
                </c:pt>
                <c:pt idx="1141">
                  <c:v>-0.12801164014547561</c:v>
                </c:pt>
                <c:pt idx="1142">
                  <c:v>-0.12801164014547561</c:v>
                </c:pt>
                <c:pt idx="1143">
                  <c:v>-0.12801164014547561</c:v>
                </c:pt>
                <c:pt idx="1144">
                  <c:v>-0.12801164014547561</c:v>
                </c:pt>
                <c:pt idx="1145">
                  <c:v>-0.12801164014547561</c:v>
                </c:pt>
                <c:pt idx="1146">
                  <c:v>-0.12801164014547561</c:v>
                </c:pt>
                <c:pt idx="1147">
                  <c:v>-0.12801164014547561</c:v>
                </c:pt>
                <c:pt idx="1148">
                  <c:v>-0.12801164014547561</c:v>
                </c:pt>
                <c:pt idx="1149">
                  <c:v>-0.12801164014547561</c:v>
                </c:pt>
                <c:pt idx="1150">
                  <c:v>-0.12801164014547561</c:v>
                </c:pt>
                <c:pt idx="1151">
                  <c:v>-0.12801164014547561</c:v>
                </c:pt>
                <c:pt idx="1152">
                  <c:v>-0.12801164014547561</c:v>
                </c:pt>
                <c:pt idx="1153">
                  <c:v>-0.12801164014547561</c:v>
                </c:pt>
                <c:pt idx="1154">
                  <c:v>-0.12801164014547561</c:v>
                </c:pt>
                <c:pt idx="1155">
                  <c:v>-0.1289182584591656</c:v>
                </c:pt>
                <c:pt idx="1156">
                  <c:v>-0.1289182584591656</c:v>
                </c:pt>
                <c:pt idx="1157">
                  <c:v>-0.1289182584591656</c:v>
                </c:pt>
                <c:pt idx="1158">
                  <c:v>-0.1289182584591656</c:v>
                </c:pt>
                <c:pt idx="1159">
                  <c:v>-0.1289182584591656</c:v>
                </c:pt>
                <c:pt idx="1160">
                  <c:v>-0.1289182584591656</c:v>
                </c:pt>
                <c:pt idx="1161">
                  <c:v>-0.1289182584591656</c:v>
                </c:pt>
                <c:pt idx="1162">
                  <c:v>-0.1289182584591656</c:v>
                </c:pt>
                <c:pt idx="1163">
                  <c:v>-0.1289182584591656</c:v>
                </c:pt>
                <c:pt idx="1164">
                  <c:v>-0.1289182584591656</c:v>
                </c:pt>
                <c:pt idx="1165">
                  <c:v>-0.1289182584591656</c:v>
                </c:pt>
                <c:pt idx="1166">
                  <c:v>-0.1289182584591656</c:v>
                </c:pt>
                <c:pt idx="1167">
                  <c:v>-0.1289182584591656</c:v>
                </c:pt>
                <c:pt idx="1168">
                  <c:v>-0.1289182584591656</c:v>
                </c:pt>
                <c:pt idx="1169">
                  <c:v>-0.1289182584591656</c:v>
                </c:pt>
                <c:pt idx="1170">
                  <c:v>-0.1289182584591656</c:v>
                </c:pt>
                <c:pt idx="1171">
                  <c:v>-0.1289182584591656</c:v>
                </c:pt>
                <c:pt idx="1172">
                  <c:v>-0.1289182584591656</c:v>
                </c:pt>
                <c:pt idx="1173">
                  <c:v>-0.1289182584591656</c:v>
                </c:pt>
                <c:pt idx="1174">
                  <c:v>-0.1289182584591656</c:v>
                </c:pt>
                <c:pt idx="1175">
                  <c:v>-0.1289182584591656</c:v>
                </c:pt>
                <c:pt idx="1176">
                  <c:v>-0.1289182584591656</c:v>
                </c:pt>
                <c:pt idx="1177">
                  <c:v>-0.1289182584591656</c:v>
                </c:pt>
                <c:pt idx="1178">
                  <c:v>-0.1289182584591656</c:v>
                </c:pt>
                <c:pt idx="1179">
                  <c:v>-0.1289182584591656</c:v>
                </c:pt>
                <c:pt idx="1180">
                  <c:v>-0.1289182584591656</c:v>
                </c:pt>
                <c:pt idx="1181">
                  <c:v>-0.1289182584591656</c:v>
                </c:pt>
                <c:pt idx="1182">
                  <c:v>-0.1289182584591656</c:v>
                </c:pt>
                <c:pt idx="1183">
                  <c:v>-0.1289182584591656</c:v>
                </c:pt>
                <c:pt idx="1184">
                  <c:v>-0.1289182584591656</c:v>
                </c:pt>
                <c:pt idx="1185">
                  <c:v>-0.1289182584591656</c:v>
                </c:pt>
                <c:pt idx="1186">
                  <c:v>-0.1289182584591656</c:v>
                </c:pt>
                <c:pt idx="1187">
                  <c:v>-0.1289182584591656</c:v>
                </c:pt>
                <c:pt idx="1188">
                  <c:v>-0.1289182584591656</c:v>
                </c:pt>
                <c:pt idx="1189">
                  <c:v>-0.1289182584591656</c:v>
                </c:pt>
                <c:pt idx="1190">
                  <c:v>-0.1289182584591656</c:v>
                </c:pt>
                <c:pt idx="1191">
                  <c:v>-0.1289182584591656</c:v>
                </c:pt>
                <c:pt idx="1192">
                  <c:v>-0.1289182584591656</c:v>
                </c:pt>
                <c:pt idx="1193">
                  <c:v>-0.12982487677285548</c:v>
                </c:pt>
                <c:pt idx="1194">
                  <c:v>-0.12982487677285548</c:v>
                </c:pt>
                <c:pt idx="1195">
                  <c:v>-0.12982487677285548</c:v>
                </c:pt>
                <c:pt idx="1196">
                  <c:v>-0.12982487677285548</c:v>
                </c:pt>
                <c:pt idx="1197">
                  <c:v>-0.12982487677285548</c:v>
                </c:pt>
                <c:pt idx="1198">
                  <c:v>-0.12982487677285548</c:v>
                </c:pt>
                <c:pt idx="1199">
                  <c:v>-0.12982487677285548</c:v>
                </c:pt>
                <c:pt idx="1200">
                  <c:v>-0.12982487677285548</c:v>
                </c:pt>
                <c:pt idx="1201">
                  <c:v>-0.12982487677285548</c:v>
                </c:pt>
                <c:pt idx="1202">
                  <c:v>-0.12982487677285548</c:v>
                </c:pt>
                <c:pt idx="1203">
                  <c:v>-0.12982487677285548</c:v>
                </c:pt>
                <c:pt idx="1204">
                  <c:v>-0.12982487677285548</c:v>
                </c:pt>
                <c:pt idx="1205">
                  <c:v>-0.12982487677285548</c:v>
                </c:pt>
                <c:pt idx="1206">
                  <c:v>-0.12982487677285548</c:v>
                </c:pt>
                <c:pt idx="1207">
                  <c:v>-0.12982487677285548</c:v>
                </c:pt>
                <c:pt idx="1208">
                  <c:v>-0.12982487677285548</c:v>
                </c:pt>
                <c:pt idx="1209">
                  <c:v>-0.12982487677285548</c:v>
                </c:pt>
                <c:pt idx="1210">
                  <c:v>-0.12982487677285548</c:v>
                </c:pt>
                <c:pt idx="1211">
                  <c:v>-0.12982487677285548</c:v>
                </c:pt>
                <c:pt idx="1212">
                  <c:v>-0.12982487677285548</c:v>
                </c:pt>
                <c:pt idx="1213">
                  <c:v>-0.12982487677285548</c:v>
                </c:pt>
                <c:pt idx="1214">
                  <c:v>-0.12982487677285548</c:v>
                </c:pt>
                <c:pt idx="1215">
                  <c:v>-0.12982487677285548</c:v>
                </c:pt>
                <c:pt idx="1216">
                  <c:v>-0.13073149508654536</c:v>
                </c:pt>
                <c:pt idx="1217">
                  <c:v>-0.13073149508654536</c:v>
                </c:pt>
                <c:pt idx="1218">
                  <c:v>-0.13073149508654536</c:v>
                </c:pt>
                <c:pt idx="1219">
                  <c:v>-0.13073149508654536</c:v>
                </c:pt>
                <c:pt idx="1220">
                  <c:v>-0.13073149508654536</c:v>
                </c:pt>
                <c:pt idx="1221">
                  <c:v>-0.13073149508654536</c:v>
                </c:pt>
                <c:pt idx="1222">
                  <c:v>-0.13073149508654536</c:v>
                </c:pt>
                <c:pt idx="1223">
                  <c:v>-0.13073149508654536</c:v>
                </c:pt>
                <c:pt idx="1224">
                  <c:v>-0.13073149508654536</c:v>
                </c:pt>
                <c:pt idx="1225">
                  <c:v>-0.13073149508654536</c:v>
                </c:pt>
                <c:pt idx="1226">
                  <c:v>-0.13073149508654536</c:v>
                </c:pt>
                <c:pt idx="1227">
                  <c:v>-0.13073149508654536</c:v>
                </c:pt>
                <c:pt idx="1228">
                  <c:v>-0.13073149508654536</c:v>
                </c:pt>
                <c:pt idx="1229">
                  <c:v>-0.13073149508654536</c:v>
                </c:pt>
                <c:pt idx="1230">
                  <c:v>-0.13073149508654536</c:v>
                </c:pt>
                <c:pt idx="1231">
                  <c:v>-0.13073149508654536</c:v>
                </c:pt>
                <c:pt idx="1232">
                  <c:v>-0.13073149508654536</c:v>
                </c:pt>
                <c:pt idx="1233">
                  <c:v>-0.13073149508654536</c:v>
                </c:pt>
                <c:pt idx="1234">
                  <c:v>-0.13073149508654536</c:v>
                </c:pt>
                <c:pt idx="1235">
                  <c:v>-0.13163811340023546</c:v>
                </c:pt>
                <c:pt idx="1236">
                  <c:v>-0.13163811340023546</c:v>
                </c:pt>
                <c:pt idx="1237">
                  <c:v>-0.13163811340023546</c:v>
                </c:pt>
                <c:pt idx="1238">
                  <c:v>-0.13163811340023546</c:v>
                </c:pt>
                <c:pt idx="1239">
                  <c:v>-0.13163811340023546</c:v>
                </c:pt>
                <c:pt idx="1240">
                  <c:v>-0.13163811340023546</c:v>
                </c:pt>
                <c:pt idx="1241">
                  <c:v>-0.13163811340023546</c:v>
                </c:pt>
                <c:pt idx="1242">
                  <c:v>-0.13163811340023546</c:v>
                </c:pt>
                <c:pt idx="1243">
                  <c:v>-0.13163811340023546</c:v>
                </c:pt>
                <c:pt idx="1244">
                  <c:v>-0.13163811340023546</c:v>
                </c:pt>
                <c:pt idx="1245">
                  <c:v>-0.13163811340023546</c:v>
                </c:pt>
                <c:pt idx="1246">
                  <c:v>-0.13163811340023546</c:v>
                </c:pt>
                <c:pt idx="1247">
                  <c:v>-0.13163811340023546</c:v>
                </c:pt>
                <c:pt idx="1248">
                  <c:v>-0.13163811340023546</c:v>
                </c:pt>
                <c:pt idx="1249">
                  <c:v>-0.13163811340023546</c:v>
                </c:pt>
                <c:pt idx="1250">
                  <c:v>-0.13163811340023546</c:v>
                </c:pt>
                <c:pt idx="1251">
                  <c:v>-0.13163811340023546</c:v>
                </c:pt>
                <c:pt idx="1252">
                  <c:v>-0.13163811340023546</c:v>
                </c:pt>
                <c:pt idx="1253">
                  <c:v>-0.13163811340023546</c:v>
                </c:pt>
                <c:pt idx="1254">
                  <c:v>-0.13163811340023546</c:v>
                </c:pt>
                <c:pt idx="1255">
                  <c:v>-0.13163811340023546</c:v>
                </c:pt>
                <c:pt idx="1256">
                  <c:v>-0.13163811340023546</c:v>
                </c:pt>
                <c:pt idx="1257">
                  <c:v>-0.13163811340023546</c:v>
                </c:pt>
                <c:pt idx="1258">
                  <c:v>-0.13163811340023546</c:v>
                </c:pt>
                <c:pt idx="1259">
                  <c:v>-0.13163811340023546</c:v>
                </c:pt>
                <c:pt idx="1260">
                  <c:v>-0.13163811340023546</c:v>
                </c:pt>
                <c:pt idx="1261">
                  <c:v>-0.13163811340023546</c:v>
                </c:pt>
                <c:pt idx="1262">
                  <c:v>-0.13163811340023546</c:v>
                </c:pt>
                <c:pt idx="1263">
                  <c:v>-0.13163811340023546</c:v>
                </c:pt>
                <c:pt idx="1264">
                  <c:v>-0.13163811340023546</c:v>
                </c:pt>
                <c:pt idx="1265">
                  <c:v>-0.13254473171392533</c:v>
                </c:pt>
                <c:pt idx="1266">
                  <c:v>-0.13254473171392533</c:v>
                </c:pt>
                <c:pt idx="1267">
                  <c:v>-0.13254473171392533</c:v>
                </c:pt>
                <c:pt idx="1268">
                  <c:v>-0.13254473171392533</c:v>
                </c:pt>
                <c:pt idx="1269">
                  <c:v>-0.13254473171392533</c:v>
                </c:pt>
                <c:pt idx="1270">
                  <c:v>-0.13254473171392533</c:v>
                </c:pt>
                <c:pt idx="1271">
                  <c:v>-0.13254473171392533</c:v>
                </c:pt>
                <c:pt idx="1272">
                  <c:v>-0.13254473171392533</c:v>
                </c:pt>
                <c:pt idx="1273">
                  <c:v>-0.13254473171392533</c:v>
                </c:pt>
                <c:pt idx="1274">
                  <c:v>-0.13254473171392533</c:v>
                </c:pt>
                <c:pt idx="1275">
                  <c:v>-0.13254473171392533</c:v>
                </c:pt>
                <c:pt idx="1276">
                  <c:v>-0.13254473171392533</c:v>
                </c:pt>
                <c:pt idx="1277">
                  <c:v>-0.13254473171392533</c:v>
                </c:pt>
                <c:pt idx="1278">
                  <c:v>-0.13254473171392533</c:v>
                </c:pt>
                <c:pt idx="1279">
                  <c:v>-0.13254473171392533</c:v>
                </c:pt>
                <c:pt idx="1280">
                  <c:v>-0.13254473171392533</c:v>
                </c:pt>
                <c:pt idx="1281">
                  <c:v>-0.13254473171392533</c:v>
                </c:pt>
                <c:pt idx="1282">
                  <c:v>-0.13254473171392533</c:v>
                </c:pt>
                <c:pt idx="1283">
                  <c:v>-0.13254473171392533</c:v>
                </c:pt>
                <c:pt idx="1284">
                  <c:v>-0.13254473171392533</c:v>
                </c:pt>
                <c:pt idx="1285">
                  <c:v>-0.13254473171392533</c:v>
                </c:pt>
                <c:pt idx="1286">
                  <c:v>-0.13254473171392533</c:v>
                </c:pt>
                <c:pt idx="1287">
                  <c:v>-0.13254473171392533</c:v>
                </c:pt>
                <c:pt idx="1288">
                  <c:v>-0.13254473171392533</c:v>
                </c:pt>
                <c:pt idx="1289">
                  <c:v>-0.13254473171392533</c:v>
                </c:pt>
                <c:pt idx="1290">
                  <c:v>-0.13254473171392533</c:v>
                </c:pt>
                <c:pt idx="1291">
                  <c:v>-0.13345135002761532</c:v>
                </c:pt>
                <c:pt idx="1292">
                  <c:v>-0.13345135002761532</c:v>
                </c:pt>
                <c:pt idx="1293">
                  <c:v>-0.13345135002761532</c:v>
                </c:pt>
                <c:pt idx="1294">
                  <c:v>-0.13345135002761532</c:v>
                </c:pt>
                <c:pt idx="1295">
                  <c:v>-0.13345135002761532</c:v>
                </c:pt>
                <c:pt idx="1296">
                  <c:v>-0.13345135002761532</c:v>
                </c:pt>
                <c:pt idx="1297">
                  <c:v>-0.13345135002761532</c:v>
                </c:pt>
                <c:pt idx="1298">
                  <c:v>-0.13345135002761532</c:v>
                </c:pt>
                <c:pt idx="1299">
                  <c:v>-0.13345135002761532</c:v>
                </c:pt>
                <c:pt idx="1300">
                  <c:v>-0.13345135002761532</c:v>
                </c:pt>
                <c:pt idx="1301">
                  <c:v>-0.13345135002761532</c:v>
                </c:pt>
                <c:pt idx="1302">
                  <c:v>-0.13345135002761532</c:v>
                </c:pt>
                <c:pt idx="1303">
                  <c:v>-0.13345135002761532</c:v>
                </c:pt>
                <c:pt idx="1304">
                  <c:v>-0.13345135002761532</c:v>
                </c:pt>
                <c:pt idx="1305">
                  <c:v>-0.13345135002761532</c:v>
                </c:pt>
                <c:pt idx="1306">
                  <c:v>-0.13345135002761532</c:v>
                </c:pt>
                <c:pt idx="1307">
                  <c:v>-0.13345135002761532</c:v>
                </c:pt>
                <c:pt idx="1308">
                  <c:v>-0.13345135002761532</c:v>
                </c:pt>
                <c:pt idx="1309">
                  <c:v>-0.13345135002761532</c:v>
                </c:pt>
                <c:pt idx="1310">
                  <c:v>-0.13345135002761532</c:v>
                </c:pt>
                <c:pt idx="1311">
                  <c:v>-0.13526458665499508</c:v>
                </c:pt>
                <c:pt idx="1312">
                  <c:v>-0.13526458665499508</c:v>
                </c:pt>
                <c:pt idx="1313">
                  <c:v>-0.13526458665499508</c:v>
                </c:pt>
                <c:pt idx="1314">
                  <c:v>-0.13526458665499508</c:v>
                </c:pt>
                <c:pt idx="1315">
                  <c:v>-0.13526458665499508</c:v>
                </c:pt>
                <c:pt idx="1316">
                  <c:v>-0.13526458665499508</c:v>
                </c:pt>
                <c:pt idx="1317">
                  <c:v>-0.13526458665499508</c:v>
                </c:pt>
                <c:pt idx="1318">
                  <c:v>-0.13526458665499508</c:v>
                </c:pt>
                <c:pt idx="1319">
                  <c:v>-0.13526458665499508</c:v>
                </c:pt>
                <c:pt idx="1320">
                  <c:v>-0.13526458665499508</c:v>
                </c:pt>
                <c:pt idx="1321">
                  <c:v>-0.13526458665499508</c:v>
                </c:pt>
                <c:pt idx="1322">
                  <c:v>-0.13526458665499508</c:v>
                </c:pt>
                <c:pt idx="1323">
                  <c:v>-0.13526458665499508</c:v>
                </c:pt>
                <c:pt idx="1324">
                  <c:v>-0.13526458665499508</c:v>
                </c:pt>
                <c:pt idx="1325">
                  <c:v>-0.13526458665499508</c:v>
                </c:pt>
                <c:pt idx="1326">
                  <c:v>-0.13526458665499508</c:v>
                </c:pt>
                <c:pt idx="1327">
                  <c:v>-0.13526458665499508</c:v>
                </c:pt>
                <c:pt idx="1328">
                  <c:v>-0.13526458665499508</c:v>
                </c:pt>
                <c:pt idx="1329">
                  <c:v>-0.13526458665499508</c:v>
                </c:pt>
                <c:pt idx="1330">
                  <c:v>-0.13526458665499508</c:v>
                </c:pt>
                <c:pt idx="1331">
                  <c:v>-0.13526458665499508</c:v>
                </c:pt>
                <c:pt idx="1332">
                  <c:v>-0.13526458665499508</c:v>
                </c:pt>
                <c:pt idx="1333">
                  <c:v>-0.13526458665499508</c:v>
                </c:pt>
                <c:pt idx="1334">
                  <c:v>-0.13526458665499508</c:v>
                </c:pt>
                <c:pt idx="1335">
                  <c:v>-0.13617120496868507</c:v>
                </c:pt>
                <c:pt idx="1336">
                  <c:v>-0.13617120496868507</c:v>
                </c:pt>
                <c:pt idx="1337">
                  <c:v>-0.13617120496868507</c:v>
                </c:pt>
                <c:pt idx="1338">
                  <c:v>-0.13617120496868507</c:v>
                </c:pt>
                <c:pt idx="1339">
                  <c:v>-0.13617120496868507</c:v>
                </c:pt>
                <c:pt idx="1340">
                  <c:v>-0.13617120496868507</c:v>
                </c:pt>
                <c:pt idx="1341">
                  <c:v>-0.13617120496868507</c:v>
                </c:pt>
                <c:pt idx="1342">
                  <c:v>-0.13617120496868507</c:v>
                </c:pt>
                <c:pt idx="1343">
                  <c:v>-0.13617120496868507</c:v>
                </c:pt>
                <c:pt idx="1344">
                  <c:v>-0.13617120496868507</c:v>
                </c:pt>
                <c:pt idx="1345">
                  <c:v>-0.13617120496868507</c:v>
                </c:pt>
                <c:pt idx="1346">
                  <c:v>-0.13617120496868507</c:v>
                </c:pt>
                <c:pt idx="1347">
                  <c:v>-0.13617120496868507</c:v>
                </c:pt>
                <c:pt idx="1348">
                  <c:v>-0.13617120496868507</c:v>
                </c:pt>
                <c:pt idx="1349">
                  <c:v>-0.13617120496868507</c:v>
                </c:pt>
                <c:pt idx="1350">
                  <c:v>-0.13617120496868507</c:v>
                </c:pt>
                <c:pt idx="1351">
                  <c:v>-0.13617120496868507</c:v>
                </c:pt>
                <c:pt idx="1352">
                  <c:v>-0.13617120496868507</c:v>
                </c:pt>
                <c:pt idx="1353">
                  <c:v>-0.13707782328237494</c:v>
                </c:pt>
                <c:pt idx="1354">
                  <c:v>-0.13707782328237494</c:v>
                </c:pt>
                <c:pt idx="1355">
                  <c:v>-0.13707782328237494</c:v>
                </c:pt>
                <c:pt idx="1356">
                  <c:v>-0.13707782328237494</c:v>
                </c:pt>
                <c:pt idx="1357">
                  <c:v>-0.13707782328237494</c:v>
                </c:pt>
                <c:pt idx="1358">
                  <c:v>-0.13707782328237494</c:v>
                </c:pt>
                <c:pt idx="1359">
                  <c:v>-0.13707782328237494</c:v>
                </c:pt>
                <c:pt idx="1360">
                  <c:v>-0.13707782328237494</c:v>
                </c:pt>
                <c:pt idx="1361">
                  <c:v>-0.13707782328237494</c:v>
                </c:pt>
                <c:pt idx="1362">
                  <c:v>-0.13707782328237494</c:v>
                </c:pt>
                <c:pt idx="1363">
                  <c:v>-0.13707782328237494</c:v>
                </c:pt>
                <c:pt idx="1364">
                  <c:v>-0.13707782328237494</c:v>
                </c:pt>
                <c:pt idx="1365">
                  <c:v>-0.13707782328237494</c:v>
                </c:pt>
                <c:pt idx="1366">
                  <c:v>-0.13707782328237494</c:v>
                </c:pt>
                <c:pt idx="1367">
                  <c:v>-0.13707782328237494</c:v>
                </c:pt>
                <c:pt idx="1368">
                  <c:v>-0.13707782328237494</c:v>
                </c:pt>
                <c:pt idx="1369">
                  <c:v>-0.13707782328237494</c:v>
                </c:pt>
                <c:pt idx="1370">
                  <c:v>-0.13707782328237494</c:v>
                </c:pt>
                <c:pt idx="1371">
                  <c:v>-0.13707782328237494</c:v>
                </c:pt>
                <c:pt idx="1372">
                  <c:v>-0.13707782328237494</c:v>
                </c:pt>
                <c:pt idx="1373">
                  <c:v>-0.13707782328237494</c:v>
                </c:pt>
                <c:pt idx="1374">
                  <c:v>-0.13707782328237494</c:v>
                </c:pt>
                <c:pt idx="1375">
                  <c:v>-0.13707782328237494</c:v>
                </c:pt>
                <c:pt idx="1376">
                  <c:v>-0.13707782328237494</c:v>
                </c:pt>
                <c:pt idx="1377">
                  <c:v>-0.13707782328237494</c:v>
                </c:pt>
                <c:pt idx="1378">
                  <c:v>-0.13707782328237494</c:v>
                </c:pt>
                <c:pt idx="1379">
                  <c:v>-0.13707782328237494</c:v>
                </c:pt>
                <c:pt idx="1380">
                  <c:v>-0.13707782328237494</c:v>
                </c:pt>
                <c:pt idx="1381">
                  <c:v>-0.13707782328237494</c:v>
                </c:pt>
                <c:pt idx="1382">
                  <c:v>-0.13707782328237494</c:v>
                </c:pt>
                <c:pt idx="1383">
                  <c:v>-0.13798444159606504</c:v>
                </c:pt>
                <c:pt idx="1384">
                  <c:v>-0.13707782328237494</c:v>
                </c:pt>
                <c:pt idx="1385">
                  <c:v>-0.13707782328237494</c:v>
                </c:pt>
                <c:pt idx="1386">
                  <c:v>-0.13707782328237494</c:v>
                </c:pt>
                <c:pt idx="1387">
                  <c:v>-0.13798444159606504</c:v>
                </c:pt>
                <c:pt idx="1388">
                  <c:v>-0.13798444159606504</c:v>
                </c:pt>
                <c:pt idx="1389">
                  <c:v>-0.13798444159606504</c:v>
                </c:pt>
                <c:pt idx="1390">
                  <c:v>-0.13798444159606504</c:v>
                </c:pt>
                <c:pt idx="1391">
                  <c:v>-0.13798444159606504</c:v>
                </c:pt>
                <c:pt idx="1392">
                  <c:v>-0.13798444159606504</c:v>
                </c:pt>
                <c:pt idx="1393">
                  <c:v>-0.13798444159606504</c:v>
                </c:pt>
                <c:pt idx="1394">
                  <c:v>-0.13798444159606504</c:v>
                </c:pt>
                <c:pt idx="1395">
                  <c:v>-0.13798444159606504</c:v>
                </c:pt>
                <c:pt idx="1396">
                  <c:v>-0.13798444159606504</c:v>
                </c:pt>
                <c:pt idx="1397">
                  <c:v>-0.13798444159606504</c:v>
                </c:pt>
                <c:pt idx="1398">
                  <c:v>-0.13798444159606504</c:v>
                </c:pt>
                <c:pt idx="1399">
                  <c:v>-0.13798444159606504</c:v>
                </c:pt>
                <c:pt idx="1400">
                  <c:v>-0.13798444159606504</c:v>
                </c:pt>
                <c:pt idx="1401">
                  <c:v>-0.13798444159606504</c:v>
                </c:pt>
                <c:pt idx="1402">
                  <c:v>-0.13798444159606504</c:v>
                </c:pt>
                <c:pt idx="1403">
                  <c:v>-0.13798444159606504</c:v>
                </c:pt>
                <c:pt idx="1404">
                  <c:v>-0.13798444159606504</c:v>
                </c:pt>
                <c:pt idx="1405">
                  <c:v>-0.13798444159606504</c:v>
                </c:pt>
                <c:pt idx="1406">
                  <c:v>-0.13798444159606504</c:v>
                </c:pt>
                <c:pt idx="1407">
                  <c:v>-0.13798444159606504</c:v>
                </c:pt>
                <c:pt idx="1408">
                  <c:v>-0.13798444159606504</c:v>
                </c:pt>
                <c:pt idx="1409">
                  <c:v>-0.13798444159606504</c:v>
                </c:pt>
                <c:pt idx="1410">
                  <c:v>-0.13798444159606504</c:v>
                </c:pt>
                <c:pt idx="1411">
                  <c:v>-0.13798444159606504</c:v>
                </c:pt>
                <c:pt idx="1412">
                  <c:v>-0.13798444159606504</c:v>
                </c:pt>
                <c:pt idx="1413">
                  <c:v>-0.13889105990975492</c:v>
                </c:pt>
                <c:pt idx="1414">
                  <c:v>-0.13889105990975492</c:v>
                </c:pt>
                <c:pt idx="1415">
                  <c:v>-0.13889105990975492</c:v>
                </c:pt>
                <c:pt idx="1416">
                  <c:v>-0.13889105990975492</c:v>
                </c:pt>
                <c:pt idx="1417">
                  <c:v>-0.13798444159606504</c:v>
                </c:pt>
                <c:pt idx="1418">
                  <c:v>-0.13798444159606504</c:v>
                </c:pt>
                <c:pt idx="1419">
                  <c:v>-0.13889105990975492</c:v>
                </c:pt>
                <c:pt idx="1420">
                  <c:v>-0.13889105990975492</c:v>
                </c:pt>
                <c:pt idx="1421">
                  <c:v>-0.13889105990975492</c:v>
                </c:pt>
                <c:pt idx="1422">
                  <c:v>-0.13889105990975492</c:v>
                </c:pt>
                <c:pt idx="1423">
                  <c:v>-0.13889105990975492</c:v>
                </c:pt>
                <c:pt idx="1424">
                  <c:v>-0.13889105990975492</c:v>
                </c:pt>
                <c:pt idx="1425">
                  <c:v>-0.13889105990975492</c:v>
                </c:pt>
                <c:pt idx="1426">
                  <c:v>-0.13889105990975492</c:v>
                </c:pt>
                <c:pt idx="1427">
                  <c:v>-0.13889105990975492</c:v>
                </c:pt>
                <c:pt idx="1428">
                  <c:v>-0.13889105990975492</c:v>
                </c:pt>
                <c:pt idx="1429">
                  <c:v>-0.13889105990975492</c:v>
                </c:pt>
                <c:pt idx="1430">
                  <c:v>-0.13889105990975492</c:v>
                </c:pt>
                <c:pt idx="1431">
                  <c:v>-0.1397976782234448</c:v>
                </c:pt>
                <c:pt idx="1432">
                  <c:v>-0.1397976782234448</c:v>
                </c:pt>
                <c:pt idx="1433">
                  <c:v>-0.1397976782234448</c:v>
                </c:pt>
                <c:pt idx="1434">
                  <c:v>-0.1397976782234448</c:v>
                </c:pt>
                <c:pt idx="1435">
                  <c:v>-0.1397976782234448</c:v>
                </c:pt>
                <c:pt idx="1436">
                  <c:v>-0.1397976782234448</c:v>
                </c:pt>
                <c:pt idx="1437">
                  <c:v>-0.1397976782234448</c:v>
                </c:pt>
                <c:pt idx="1438">
                  <c:v>-0.1397976782234448</c:v>
                </c:pt>
                <c:pt idx="1439">
                  <c:v>-0.1397976782234448</c:v>
                </c:pt>
                <c:pt idx="1440">
                  <c:v>-0.14070429653713479</c:v>
                </c:pt>
                <c:pt idx="1441">
                  <c:v>-0.14070429653713479</c:v>
                </c:pt>
                <c:pt idx="1442">
                  <c:v>-0.14070429653713479</c:v>
                </c:pt>
                <c:pt idx="1443">
                  <c:v>-0.14070429653713479</c:v>
                </c:pt>
                <c:pt idx="1444">
                  <c:v>-0.14070429653713479</c:v>
                </c:pt>
                <c:pt idx="1445">
                  <c:v>-0.14070429653713479</c:v>
                </c:pt>
                <c:pt idx="1446">
                  <c:v>-0.14070429653713479</c:v>
                </c:pt>
                <c:pt idx="1447">
                  <c:v>-0.14070429653713479</c:v>
                </c:pt>
                <c:pt idx="1448">
                  <c:v>-0.14070429653713479</c:v>
                </c:pt>
                <c:pt idx="1449">
                  <c:v>-0.14070429653713479</c:v>
                </c:pt>
                <c:pt idx="1450">
                  <c:v>-0.14070429653713479</c:v>
                </c:pt>
                <c:pt idx="1451">
                  <c:v>-0.14070429653713479</c:v>
                </c:pt>
                <c:pt idx="1452">
                  <c:v>-0.14070429653713479</c:v>
                </c:pt>
                <c:pt idx="1453">
                  <c:v>-0.14070429653713479</c:v>
                </c:pt>
                <c:pt idx="1454">
                  <c:v>-0.14070429653713479</c:v>
                </c:pt>
                <c:pt idx="1455">
                  <c:v>-0.14070429653713479</c:v>
                </c:pt>
                <c:pt idx="1456">
                  <c:v>-0.14070429653713479</c:v>
                </c:pt>
                <c:pt idx="1457">
                  <c:v>-0.14070429653713479</c:v>
                </c:pt>
                <c:pt idx="1458">
                  <c:v>-0.14070429653713479</c:v>
                </c:pt>
                <c:pt idx="1459">
                  <c:v>-0.14070429653713479</c:v>
                </c:pt>
                <c:pt idx="1460">
                  <c:v>-0.14070429653713479</c:v>
                </c:pt>
                <c:pt idx="1461">
                  <c:v>-0.14070429653713479</c:v>
                </c:pt>
                <c:pt idx="1462">
                  <c:v>-0.14070429653713479</c:v>
                </c:pt>
                <c:pt idx="1463">
                  <c:v>-0.14070429653713479</c:v>
                </c:pt>
                <c:pt idx="1464">
                  <c:v>-0.14070429653713479</c:v>
                </c:pt>
                <c:pt idx="1465">
                  <c:v>-0.14070429653713479</c:v>
                </c:pt>
                <c:pt idx="1466">
                  <c:v>-0.14070429653713479</c:v>
                </c:pt>
                <c:pt idx="1467">
                  <c:v>-0.14070429653713479</c:v>
                </c:pt>
                <c:pt idx="1468">
                  <c:v>-0.14070429653713479</c:v>
                </c:pt>
                <c:pt idx="1469">
                  <c:v>-0.14070429653713479</c:v>
                </c:pt>
                <c:pt idx="1470">
                  <c:v>-0.14070429653713479</c:v>
                </c:pt>
                <c:pt idx="1471">
                  <c:v>-0.14070429653713479</c:v>
                </c:pt>
                <c:pt idx="1472">
                  <c:v>-0.14070429653713479</c:v>
                </c:pt>
                <c:pt idx="1473">
                  <c:v>-0.14070429653713479</c:v>
                </c:pt>
                <c:pt idx="1474">
                  <c:v>-0.14070429653713479</c:v>
                </c:pt>
                <c:pt idx="1475">
                  <c:v>-0.14070429653713479</c:v>
                </c:pt>
                <c:pt idx="1476">
                  <c:v>-0.14070429653713479</c:v>
                </c:pt>
                <c:pt idx="1477">
                  <c:v>-0.14070429653713479</c:v>
                </c:pt>
                <c:pt idx="1478">
                  <c:v>-0.14161091485082467</c:v>
                </c:pt>
                <c:pt idx="1479">
                  <c:v>-0.14161091485082467</c:v>
                </c:pt>
                <c:pt idx="1480">
                  <c:v>-0.14161091485082467</c:v>
                </c:pt>
                <c:pt idx="1481">
                  <c:v>-0.14161091485082467</c:v>
                </c:pt>
                <c:pt idx="1482">
                  <c:v>-0.14161091485082467</c:v>
                </c:pt>
                <c:pt idx="1483">
                  <c:v>-0.14161091485082467</c:v>
                </c:pt>
                <c:pt idx="1484">
                  <c:v>-0.14161091485082467</c:v>
                </c:pt>
                <c:pt idx="1485">
                  <c:v>-0.14070429653713479</c:v>
                </c:pt>
                <c:pt idx="1486">
                  <c:v>-0.14161091485082467</c:v>
                </c:pt>
                <c:pt idx="1487">
                  <c:v>-0.14161091485082467</c:v>
                </c:pt>
                <c:pt idx="1488">
                  <c:v>-0.14161091485082467</c:v>
                </c:pt>
                <c:pt idx="1489">
                  <c:v>-0.14070429653713479</c:v>
                </c:pt>
                <c:pt idx="1490">
                  <c:v>-0.14070429653713479</c:v>
                </c:pt>
                <c:pt idx="1491">
                  <c:v>-0.14070429653713479</c:v>
                </c:pt>
                <c:pt idx="1492">
                  <c:v>-0.14070429653713479</c:v>
                </c:pt>
                <c:pt idx="1493">
                  <c:v>-0.14070429653713479</c:v>
                </c:pt>
                <c:pt idx="1494">
                  <c:v>-0.14070429653713479</c:v>
                </c:pt>
                <c:pt idx="1495">
                  <c:v>-0.14070429653713479</c:v>
                </c:pt>
                <c:pt idx="1496">
                  <c:v>-0.14070429653713479</c:v>
                </c:pt>
                <c:pt idx="1497">
                  <c:v>-0.14070429653713479</c:v>
                </c:pt>
                <c:pt idx="1498">
                  <c:v>-0.14070429653713479</c:v>
                </c:pt>
                <c:pt idx="1499">
                  <c:v>-0.14070429653713479</c:v>
                </c:pt>
                <c:pt idx="1500">
                  <c:v>-0.14070429653713479</c:v>
                </c:pt>
                <c:pt idx="1501">
                  <c:v>-0.14070429653713479</c:v>
                </c:pt>
                <c:pt idx="1502">
                  <c:v>-0.14070429653713479</c:v>
                </c:pt>
                <c:pt idx="1503">
                  <c:v>-0.14070429653713479</c:v>
                </c:pt>
                <c:pt idx="1504">
                  <c:v>-0.14070429653713479</c:v>
                </c:pt>
                <c:pt idx="1505">
                  <c:v>-0.14070429653713479</c:v>
                </c:pt>
                <c:pt idx="1506">
                  <c:v>-0.14070429653713479</c:v>
                </c:pt>
                <c:pt idx="1507">
                  <c:v>-0.1397976782234448</c:v>
                </c:pt>
                <c:pt idx="1508">
                  <c:v>-0.1397976782234448</c:v>
                </c:pt>
                <c:pt idx="1509">
                  <c:v>-0.1397976782234448</c:v>
                </c:pt>
                <c:pt idx="1510">
                  <c:v>-0.1397976782234448</c:v>
                </c:pt>
                <c:pt idx="1511">
                  <c:v>-0.1397976782234448</c:v>
                </c:pt>
                <c:pt idx="1512">
                  <c:v>-0.1397976782234448</c:v>
                </c:pt>
                <c:pt idx="1513">
                  <c:v>-0.1397976782234448</c:v>
                </c:pt>
                <c:pt idx="1514">
                  <c:v>-0.1397976782234448</c:v>
                </c:pt>
                <c:pt idx="1515">
                  <c:v>-0.14070429653713479</c:v>
                </c:pt>
                <c:pt idx="1516">
                  <c:v>-0.14070429653713479</c:v>
                </c:pt>
                <c:pt idx="1517">
                  <c:v>-0.14070429653713479</c:v>
                </c:pt>
                <c:pt idx="1518">
                  <c:v>-0.14070429653713479</c:v>
                </c:pt>
                <c:pt idx="1519">
                  <c:v>-0.14070429653713479</c:v>
                </c:pt>
                <c:pt idx="1520">
                  <c:v>-0.14070429653713479</c:v>
                </c:pt>
                <c:pt idx="1521">
                  <c:v>-0.14070429653713479</c:v>
                </c:pt>
                <c:pt idx="1522">
                  <c:v>-0.14070429653713479</c:v>
                </c:pt>
                <c:pt idx="1523">
                  <c:v>-0.14070429653713479</c:v>
                </c:pt>
                <c:pt idx="1524">
                  <c:v>-0.14070429653713479</c:v>
                </c:pt>
                <c:pt idx="1525">
                  <c:v>-0.14070429653713479</c:v>
                </c:pt>
                <c:pt idx="1526">
                  <c:v>-0.14070429653713479</c:v>
                </c:pt>
                <c:pt idx="1527">
                  <c:v>-0.14070429653713479</c:v>
                </c:pt>
                <c:pt idx="1528">
                  <c:v>-0.14070429653713479</c:v>
                </c:pt>
                <c:pt idx="1529">
                  <c:v>-0.14070429653713479</c:v>
                </c:pt>
                <c:pt idx="1530">
                  <c:v>-0.14070429653713479</c:v>
                </c:pt>
                <c:pt idx="1531">
                  <c:v>-0.14070429653713479</c:v>
                </c:pt>
                <c:pt idx="1532">
                  <c:v>-0.14070429653713479</c:v>
                </c:pt>
                <c:pt idx="1533">
                  <c:v>-0.1397976782234448</c:v>
                </c:pt>
                <c:pt idx="1534">
                  <c:v>-0.1397976782234448</c:v>
                </c:pt>
                <c:pt idx="1535">
                  <c:v>-0.1397976782234448</c:v>
                </c:pt>
                <c:pt idx="1536">
                  <c:v>-0.1397976782234448</c:v>
                </c:pt>
                <c:pt idx="1537">
                  <c:v>-0.1397976782234448</c:v>
                </c:pt>
                <c:pt idx="1538">
                  <c:v>-0.1397976782234448</c:v>
                </c:pt>
                <c:pt idx="1539">
                  <c:v>-0.1397976782234448</c:v>
                </c:pt>
                <c:pt idx="1540">
                  <c:v>-0.1397976782234448</c:v>
                </c:pt>
                <c:pt idx="1541">
                  <c:v>-0.1397976782234448</c:v>
                </c:pt>
                <c:pt idx="1542">
                  <c:v>-0.1397976782234448</c:v>
                </c:pt>
                <c:pt idx="1543">
                  <c:v>-0.1397976782234448</c:v>
                </c:pt>
                <c:pt idx="1544">
                  <c:v>-0.1397976782234448</c:v>
                </c:pt>
                <c:pt idx="1545">
                  <c:v>-0.1397976782234448</c:v>
                </c:pt>
                <c:pt idx="1546">
                  <c:v>-0.1397976782234448</c:v>
                </c:pt>
                <c:pt idx="1547">
                  <c:v>-0.1397976782234448</c:v>
                </c:pt>
                <c:pt idx="1548">
                  <c:v>-0.1397976782234448</c:v>
                </c:pt>
                <c:pt idx="1549">
                  <c:v>-0.1397976782234448</c:v>
                </c:pt>
                <c:pt idx="1550">
                  <c:v>-0.13889105990975492</c:v>
                </c:pt>
                <c:pt idx="1551">
                  <c:v>-0.13889105990975492</c:v>
                </c:pt>
                <c:pt idx="1552">
                  <c:v>-0.13889105990975492</c:v>
                </c:pt>
                <c:pt idx="1553">
                  <c:v>-0.13889105990975492</c:v>
                </c:pt>
                <c:pt idx="1554">
                  <c:v>-0.13889105990975492</c:v>
                </c:pt>
                <c:pt idx="1555">
                  <c:v>-0.13889105990975492</c:v>
                </c:pt>
                <c:pt idx="1556">
                  <c:v>-0.13889105990975492</c:v>
                </c:pt>
                <c:pt idx="1557">
                  <c:v>-0.13889105990975492</c:v>
                </c:pt>
                <c:pt idx="1558">
                  <c:v>-0.13889105990975492</c:v>
                </c:pt>
                <c:pt idx="1559">
                  <c:v>-0.13889105990975492</c:v>
                </c:pt>
                <c:pt idx="1560">
                  <c:v>-0.13889105990975492</c:v>
                </c:pt>
                <c:pt idx="1561">
                  <c:v>-0.13889105990975492</c:v>
                </c:pt>
                <c:pt idx="1562">
                  <c:v>-0.13889105990975492</c:v>
                </c:pt>
                <c:pt idx="1563">
                  <c:v>-0.13889105990975492</c:v>
                </c:pt>
                <c:pt idx="1564">
                  <c:v>-0.13889105990975492</c:v>
                </c:pt>
                <c:pt idx="1565">
                  <c:v>-0.13889105990975492</c:v>
                </c:pt>
                <c:pt idx="1566">
                  <c:v>-0.13889105990975492</c:v>
                </c:pt>
                <c:pt idx="1567">
                  <c:v>-0.13889105990975492</c:v>
                </c:pt>
                <c:pt idx="1568">
                  <c:v>-0.13889105990975492</c:v>
                </c:pt>
                <c:pt idx="1569">
                  <c:v>-0.13889105990975492</c:v>
                </c:pt>
                <c:pt idx="1570">
                  <c:v>-0.13889105990975492</c:v>
                </c:pt>
                <c:pt idx="1571">
                  <c:v>-0.13889105990975492</c:v>
                </c:pt>
                <c:pt idx="1572">
                  <c:v>-0.13889105990975492</c:v>
                </c:pt>
                <c:pt idx="1573">
                  <c:v>-0.13889105990975492</c:v>
                </c:pt>
                <c:pt idx="1574">
                  <c:v>-0.13889105990975492</c:v>
                </c:pt>
                <c:pt idx="1575">
                  <c:v>-0.13889105990975492</c:v>
                </c:pt>
                <c:pt idx="1576">
                  <c:v>-0.13889105990975492</c:v>
                </c:pt>
                <c:pt idx="1577">
                  <c:v>-0.13889105990975492</c:v>
                </c:pt>
                <c:pt idx="1578">
                  <c:v>-0.13889105990975492</c:v>
                </c:pt>
                <c:pt idx="1579">
                  <c:v>-0.13889105990975492</c:v>
                </c:pt>
                <c:pt idx="1580">
                  <c:v>-0.13889105990975492</c:v>
                </c:pt>
                <c:pt idx="1581">
                  <c:v>-0.13889105990975492</c:v>
                </c:pt>
                <c:pt idx="1582">
                  <c:v>-0.13889105990975492</c:v>
                </c:pt>
                <c:pt idx="1583">
                  <c:v>-0.13889105990975492</c:v>
                </c:pt>
                <c:pt idx="1584">
                  <c:v>-0.13798444159606504</c:v>
                </c:pt>
                <c:pt idx="1585">
                  <c:v>-0.13798444159606504</c:v>
                </c:pt>
                <c:pt idx="1586">
                  <c:v>-0.13798444159606504</c:v>
                </c:pt>
                <c:pt idx="1587">
                  <c:v>-0.13798444159606504</c:v>
                </c:pt>
                <c:pt idx="1588">
                  <c:v>-0.13707782328237494</c:v>
                </c:pt>
                <c:pt idx="1589">
                  <c:v>-0.13707782328237494</c:v>
                </c:pt>
                <c:pt idx="1590">
                  <c:v>-0.13707782328237494</c:v>
                </c:pt>
                <c:pt idx="1591">
                  <c:v>-0.13707782328237494</c:v>
                </c:pt>
                <c:pt idx="1592">
                  <c:v>-0.13707782328237494</c:v>
                </c:pt>
                <c:pt idx="1593">
                  <c:v>-0.13707782328237494</c:v>
                </c:pt>
                <c:pt idx="1594">
                  <c:v>-0.13707782328237494</c:v>
                </c:pt>
                <c:pt idx="1595">
                  <c:v>-0.13707782328237494</c:v>
                </c:pt>
                <c:pt idx="1596">
                  <c:v>-0.13707782328237494</c:v>
                </c:pt>
                <c:pt idx="1597">
                  <c:v>-0.13707782328237494</c:v>
                </c:pt>
                <c:pt idx="1598">
                  <c:v>-0.13617120496868507</c:v>
                </c:pt>
                <c:pt idx="1599">
                  <c:v>-0.13707782328237494</c:v>
                </c:pt>
                <c:pt idx="1600">
                  <c:v>-0.13617120496868507</c:v>
                </c:pt>
                <c:pt idx="1601">
                  <c:v>-0.13617120496868507</c:v>
                </c:pt>
                <c:pt idx="1602">
                  <c:v>-0.13617120496868507</c:v>
                </c:pt>
                <c:pt idx="1603">
                  <c:v>-0.13617120496868507</c:v>
                </c:pt>
                <c:pt idx="1604">
                  <c:v>-0.13617120496868507</c:v>
                </c:pt>
                <c:pt idx="1605">
                  <c:v>-0.13617120496868507</c:v>
                </c:pt>
                <c:pt idx="1606">
                  <c:v>-0.13617120496868507</c:v>
                </c:pt>
                <c:pt idx="1607">
                  <c:v>-0.13617120496868507</c:v>
                </c:pt>
                <c:pt idx="1608">
                  <c:v>-0.13617120496868507</c:v>
                </c:pt>
                <c:pt idx="1609">
                  <c:v>-0.13617120496868507</c:v>
                </c:pt>
                <c:pt idx="1610">
                  <c:v>-0.13617120496868507</c:v>
                </c:pt>
                <c:pt idx="1611">
                  <c:v>-0.13617120496868507</c:v>
                </c:pt>
                <c:pt idx="1612">
                  <c:v>-0.13617120496868507</c:v>
                </c:pt>
                <c:pt idx="1613">
                  <c:v>-0.13617120496868507</c:v>
                </c:pt>
                <c:pt idx="1614">
                  <c:v>-0.13617120496868507</c:v>
                </c:pt>
                <c:pt idx="1615">
                  <c:v>-0.13526458665499508</c:v>
                </c:pt>
                <c:pt idx="1616">
                  <c:v>-0.13617120496868507</c:v>
                </c:pt>
                <c:pt idx="1617">
                  <c:v>-0.13526458665499508</c:v>
                </c:pt>
                <c:pt idx="1618">
                  <c:v>-0.13526458665499508</c:v>
                </c:pt>
                <c:pt idx="1619">
                  <c:v>-0.13526458665499508</c:v>
                </c:pt>
                <c:pt idx="1620">
                  <c:v>-0.13526458665499508</c:v>
                </c:pt>
                <c:pt idx="1621">
                  <c:v>-0.13526458665499508</c:v>
                </c:pt>
                <c:pt idx="1622">
                  <c:v>-0.13526458665499508</c:v>
                </c:pt>
                <c:pt idx="1623">
                  <c:v>-0.13526458665499508</c:v>
                </c:pt>
                <c:pt idx="1624">
                  <c:v>-0.13526458665499508</c:v>
                </c:pt>
                <c:pt idx="1625">
                  <c:v>-0.13526458665499508</c:v>
                </c:pt>
                <c:pt idx="1626">
                  <c:v>-0.13526458665499508</c:v>
                </c:pt>
                <c:pt idx="1627">
                  <c:v>-0.13345135002761532</c:v>
                </c:pt>
                <c:pt idx="1628">
                  <c:v>-0.13345135002761532</c:v>
                </c:pt>
                <c:pt idx="1629">
                  <c:v>-0.13345135002761532</c:v>
                </c:pt>
                <c:pt idx="1630">
                  <c:v>-0.13345135002761532</c:v>
                </c:pt>
                <c:pt idx="1631">
                  <c:v>-0.13345135002761532</c:v>
                </c:pt>
                <c:pt idx="1632">
                  <c:v>-0.13345135002761532</c:v>
                </c:pt>
                <c:pt idx="1633">
                  <c:v>-0.13345135002761532</c:v>
                </c:pt>
                <c:pt idx="1634">
                  <c:v>-0.13345135002761532</c:v>
                </c:pt>
                <c:pt idx="1635">
                  <c:v>-0.13345135002761532</c:v>
                </c:pt>
                <c:pt idx="1636">
                  <c:v>-0.13345135002761532</c:v>
                </c:pt>
                <c:pt idx="1637">
                  <c:v>-0.13345135002761532</c:v>
                </c:pt>
                <c:pt idx="1638">
                  <c:v>-0.13345135002761532</c:v>
                </c:pt>
                <c:pt idx="1639">
                  <c:v>-0.13254473171392533</c:v>
                </c:pt>
                <c:pt idx="1640">
                  <c:v>-0.13254473171392533</c:v>
                </c:pt>
                <c:pt idx="1641">
                  <c:v>-0.13254473171392533</c:v>
                </c:pt>
                <c:pt idx="1642">
                  <c:v>-0.13254473171392533</c:v>
                </c:pt>
                <c:pt idx="1643">
                  <c:v>-0.13254473171392533</c:v>
                </c:pt>
                <c:pt idx="1644">
                  <c:v>-0.13254473171392533</c:v>
                </c:pt>
                <c:pt idx="1645">
                  <c:v>-0.13254473171392533</c:v>
                </c:pt>
                <c:pt idx="1646">
                  <c:v>-0.13254473171392533</c:v>
                </c:pt>
                <c:pt idx="1647">
                  <c:v>-0.13254473171392533</c:v>
                </c:pt>
                <c:pt idx="1648">
                  <c:v>-0.13254473171392533</c:v>
                </c:pt>
                <c:pt idx="1649">
                  <c:v>-0.13254473171392533</c:v>
                </c:pt>
                <c:pt idx="1650">
                  <c:v>-0.13163811340023546</c:v>
                </c:pt>
                <c:pt idx="1651">
                  <c:v>-0.13163811340023546</c:v>
                </c:pt>
                <c:pt idx="1652">
                  <c:v>-0.13163811340023546</c:v>
                </c:pt>
                <c:pt idx="1653">
                  <c:v>-0.13163811340023546</c:v>
                </c:pt>
                <c:pt idx="1654">
                  <c:v>-0.13163811340023546</c:v>
                </c:pt>
                <c:pt idx="1655">
                  <c:v>-0.13163811340023546</c:v>
                </c:pt>
                <c:pt idx="1656">
                  <c:v>-0.13163811340023546</c:v>
                </c:pt>
                <c:pt idx="1657">
                  <c:v>-0.13163811340023546</c:v>
                </c:pt>
                <c:pt idx="1658">
                  <c:v>-0.13163811340023546</c:v>
                </c:pt>
                <c:pt idx="1659">
                  <c:v>-0.13163811340023546</c:v>
                </c:pt>
                <c:pt idx="1660">
                  <c:v>-0.13163811340023546</c:v>
                </c:pt>
                <c:pt idx="1661">
                  <c:v>-0.13163811340023546</c:v>
                </c:pt>
                <c:pt idx="1662">
                  <c:v>-0.13163811340023546</c:v>
                </c:pt>
                <c:pt idx="1663">
                  <c:v>-0.13163811340023546</c:v>
                </c:pt>
                <c:pt idx="1664">
                  <c:v>-0.13073149508654536</c:v>
                </c:pt>
                <c:pt idx="1665">
                  <c:v>-0.13163811340023546</c:v>
                </c:pt>
                <c:pt idx="1666">
                  <c:v>-0.13163811340023546</c:v>
                </c:pt>
                <c:pt idx="1667">
                  <c:v>-0.13073149508654536</c:v>
                </c:pt>
                <c:pt idx="1668">
                  <c:v>-0.13073149508654536</c:v>
                </c:pt>
                <c:pt idx="1669">
                  <c:v>-0.13073149508654536</c:v>
                </c:pt>
                <c:pt idx="1670">
                  <c:v>-0.13073149508654536</c:v>
                </c:pt>
                <c:pt idx="1671">
                  <c:v>-0.13073149508654536</c:v>
                </c:pt>
                <c:pt idx="1672">
                  <c:v>-0.13073149508654536</c:v>
                </c:pt>
                <c:pt idx="1673">
                  <c:v>-0.13073149508654536</c:v>
                </c:pt>
                <c:pt idx="1674">
                  <c:v>-0.13073149508654536</c:v>
                </c:pt>
                <c:pt idx="1675">
                  <c:v>-0.13073149508654536</c:v>
                </c:pt>
                <c:pt idx="1676">
                  <c:v>-0.12982487677285548</c:v>
                </c:pt>
                <c:pt idx="1677">
                  <c:v>-0.12982487677285548</c:v>
                </c:pt>
                <c:pt idx="1678">
                  <c:v>-0.12982487677285548</c:v>
                </c:pt>
                <c:pt idx="1679">
                  <c:v>-0.12982487677285548</c:v>
                </c:pt>
                <c:pt idx="1680">
                  <c:v>-0.12982487677285548</c:v>
                </c:pt>
                <c:pt idx="1681">
                  <c:v>-0.12982487677285548</c:v>
                </c:pt>
                <c:pt idx="1682">
                  <c:v>-0.12982487677285548</c:v>
                </c:pt>
                <c:pt idx="1683">
                  <c:v>-0.12982487677285548</c:v>
                </c:pt>
                <c:pt idx="1684">
                  <c:v>-0.12982487677285548</c:v>
                </c:pt>
                <c:pt idx="1685">
                  <c:v>-0.12982487677285548</c:v>
                </c:pt>
                <c:pt idx="1686">
                  <c:v>-0.12982487677285548</c:v>
                </c:pt>
                <c:pt idx="1687">
                  <c:v>-0.12982487677285548</c:v>
                </c:pt>
                <c:pt idx="1688">
                  <c:v>-0.1289182584591656</c:v>
                </c:pt>
                <c:pt idx="1689">
                  <c:v>-0.1289182584591656</c:v>
                </c:pt>
                <c:pt idx="1690">
                  <c:v>-0.1289182584591656</c:v>
                </c:pt>
                <c:pt idx="1691">
                  <c:v>-0.1289182584591656</c:v>
                </c:pt>
                <c:pt idx="1692">
                  <c:v>-0.1289182584591656</c:v>
                </c:pt>
                <c:pt idx="1693">
                  <c:v>-0.1289182584591656</c:v>
                </c:pt>
                <c:pt idx="1694">
                  <c:v>-0.1289182584591656</c:v>
                </c:pt>
                <c:pt idx="1695">
                  <c:v>-0.1289182584591656</c:v>
                </c:pt>
                <c:pt idx="1696">
                  <c:v>-0.1289182584591656</c:v>
                </c:pt>
                <c:pt idx="1697">
                  <c:v>-0.12801164014547561</c:v>
                </c:pt>
                <c:pt idx="1698">
                  <c:v>-0.12801164014547561</c:v>
                </c:pt>
                <c:pt idx="1699">
                  <c:v>-0.12801164014547561</c:v>
                </c:pt>
                <c:pt idx="1700">
                  <c:v>-0.12801164014547561</c:v>
                </c:pt>
                <c:pt idx="1701">
                  <c:v>-0.12801164014547561</c:v>
                </c:pt>
                <c:pt idx="1702">
                  <c:v>-0.12801164014547561</c:v>
                </c:pt>
                <c:pt idx="1703">
                  <c:v>-0.12801164014547561</c:v>
                </c:pt>
                <c:pt idx="1704">
                  <c:v>-0.12801164014547561</c:v>
                </c:pt>
                <c:pt idx="1705">
                  <c:v>-0.12801164014547561</c:v>
                </c:pt>
                <c:pt idx="1706">
                  <c:v>-0.12801164014547561</c:v>
                </c:pt>
                <c:pt idx="1707">
                  <c:v>-0.12710502183178574</c:v>
                </c:pt>
                <c:pt idx="1708">
                  <c:v>-0.12710502183178574</c:v>
                </c:pt>
                <c:pt idx="1709">
                  <c:v>-0.12710502183178574</c:v>
                </c:pt>
                <c:pt idx="1710">
                  <c:v>-0.12710502183178574</c:v>
                </c:pt>
                <c:pt idx="1711">
                  <c:v>-0.12710502183178574</c:v>
                </c:pt>
                <c:pt idx="1712">
                  <c:v>-0.12710502183178574</c:v>
                </c:pt>
                <c:pt idx="1713">
                  <c:v>-0.12710502183178574</c:v>
                </c:pt>
                <c:pt idx="1714">
                  <c:v>-0.12710502183178574</c:v>
                </c:pt>
                <c:pt idx="1715">
                  <c:v>-0.12619840351809575</c:v>
                </c:pt>
                <c:pt idx="1716">
                  <c:v>-0.12619840351809575</c:v>
                </c:pt>
                <c:pt idx="1717">
                  <c:v>-0.12619840351809575</c:v>
                </c:pt>
                <c:pt idx="1718">
                  <c:v>-0.12619840351809575</c:v>
                </c:pt>
                <c:pt idx="1719">
                  <c:v>-0.12619840351809575</c:v>
                </c:pt>
                <c:pt idx="1720">
                  <c:v>-0.12619840351809575</c:v>
                </c:pt>
                <c:pt idx="1721">
                  <c:v>-0.12619840351809575</c:v>
                </c:pt>
                <c:pt idx="1722">
                  <c:v>-0.12619840351809575</c:v>
                </c:pt>
                <c:pt idx="1723">
                  <c:v>-0.12619840351809575</c:v>
                </c:pt>
                <c:pt idx="1724">
                  <c:v>-0.12619840351809575</c:v>
                </c:pt>
                <c:pt idx="1725">
                  <c:v>-0.12619840351809575</c:v>
                </c:pt>
                <c:pt idx="1726">
                  <c:v>-0.12619840351809575</c:v>
                </c:pt>
                <c:pt idx="1727">
                  <c:v>-0.12529178520440587</c:v>
                </c:pt>
                <c:pt idx="1728">
                  <c:v>-0.12529178520440587</c:v>
                </c:pt>
                <c:pt idx="1729">
                  <c:v>-0.12529178520440587</c:v>
                </c:pt>
                <c:pt idx="1730">
                  <c:v>-0.12529178520440587</c:v>
                </c:pt>
                <c:pt idx="1731">
                  <c:v>-0.12529178520440587</c:v>
                </c:pt>
                <c:pt idx="1732">
                  <c:v>-0.12529178520440587</c:v>
                </c:pt>
                <c:pt idx="1733">
                  <c:v>-0.12529178520440587</c:v>
                </c:pt>
                <c:pt idx="1734">
                  <c:v>-0.12529178520440587</c:v>
                </c:pt>
                <c:pt idx="1735">
                  <c:v>-0.12529178520440587</c:v>
                </c:pt>
                <c:pt idx="1736">
                  <c:v>-0.12438516689071599</c:v>
                </c:pt>
                <c:pt idx="1737">
                  <c:v>-0.12438516689071599</c:v>
                </c:pt>
                <c:pt idx="1738">
                  <c:v>-0.12438516689071599</c:v>
                </c:pt>
                <c:pt idx="1739">
                  <c:v>-0.12438516689071599</c:v>
                </c:pt>
                <c:pt idx="1740">
                  <c:v>-0.12438516689071599</c:v>
                </c:pt>
                <c:pt idx="1741">
                  <c:v>-0.12438516689071599</c:v>
                </c:pt>
                <c:pt idx="1742">
                  <c:v>-0.12438516689071599</c:v>
                </c:pt>
                <c:pt idx="1743">
                  <c:v>-0.12438516689071599</c:v>
                </c:pt>
                <c:pt idx="1744">
                  <c:v>-0.12438516689071599</c:v>
                </c:pt>
                <c:pt idx="1745">
                  <c:v>-0.12438516689071599</c:v>
                </c:pt>
                <c:pt idx="1746">
                  <c:v>-0.12347854857702589</c:v>
                </c:pt>
                <c:pt idx="1747">
                  <c:v>-0.12347854857702589</c:v>
                </c:pt>
                <c:pt idx="1748">
                  <c:v>-0.12347854857702589</c:v>
                </c:pt>
                <c:pt idx="1749">
                  <c:v>-0.12347854857702589</c:v>
                </c:pt>
                <c:pt idx="1750">
                  <c:v>-0.12347854857702589</c:v>
                </c:pt>
                <c:pt idx="1751">
                  <c:v>-0.12347854857702589</c:v>
                </c:pt>
                <c:pt idx="1752">
                  <c:v>-0.12347854857702589</c:v>
                </c:pt>
                <c:pt idx="1753">
                  <c:v>-0.12347854857702589</c:v>
                </c:pt>
                <c:pt idx="1754">
                  <c:v>-0.12347854857702589</c:v>
                </c:pt>
                <c:pt idx="1755">
                  <c:v>-0.12257193026333602</c:v>
                </c:pt>
                <c:pt idx="1756">
                  <c:v>-0.12257193026333602</c:v>
                </c:pt>
                <c:pt idx="1757">
                  <c:v>-0.12257193026333602</c:v>
                </c:pt>
                <c:pt idx="1758">
                  <c:v>-0.12257193026333602</c:v>
                </c:pt>
                <c:pt idx="1759">
                  <c:v>-0.12257193026333602</c:v>
                </c:pt>
                <c:pt idx="1760">
                  <c:v>-0.12257193026333602</c:v>
                </c:pt>
                <c:pt idx="1761">
                  <c:v>-0.12257193026333602</c:v>
                </c:pt>
                <c:pt idx="1762">
                  <c:v>-0.12257193026333602</c:v>
                </c:pt>
                <c:pt idx="1763">
                  <c:v>-0.12257193026333602</c:v>
                </c:pt>
                <c:pt idx="1764">
                  <c:v>-0.12166531194964603</c:v>
                </c:pt>
                <c:pt idx="1765">
                  <c:v>-0.12166531194964603</c:v>
                </c:pt>
                <c:pt idx="1766">
                  <c:v>-0.12166531194964603</c:v>
                </c:pt>
                <c:pt idx="1767">
                  <c:v>-0.12166531194964603</c:v>
                </c:pt>
                <c:pt idx="1768">
                  <c:v>-0.12166531194964603</c:v>
                </c:pt>
                <c:pt idx="1769">
                  <c:v>-0.12166531194964603</c:v>
                </c:pt>
                <c:pt idx="1770">
                  <c:v>-0.12166531194964603</c:v>
                </c:pt>
                <c:pt idx="1771">
                  <c:v>-0.12166531194964603</c:v>
                </c:pt>
                <c:pt idx="1772">
                  <c:v>-0.12166531194964603</c:v>
                </c:pt>
                <c:pt idx="1773">
                  <c:v>-0.12075869363595615</c:v>
                </c:pt>
                <c:pt idx="1774">
                  <c:v>-0.12075869363595615</c:v>
                </c:pt>
                <c:pt idx="1775">
                  <c:v>-0.12075869363595615</c:v>
                </c:pt>
                <c:pt idx="1776">
                  <c:v>-0.12075869363595615</c:v>
                </c:pt>
                <c:pt idx="1777">
                  <c:v>-0.12075869363595615</c:v>
                </c:pt>
                <c:pt idx="1778">
                  <c:v>-0.12075869363595615</c:v>
                </c:pt>
                <c:pt idx="1779">
                  <c:v>-0.12075869363595615</c:v>
                </c:pt>
                <c:pt idx="1780">
                  <c:v>-0.12075869363595615</c:v>
                </c:pt>
                <c:pt idx="1781">
                  <c:v>-0.12075869363595615</c:v>
                </c:pt>
                <c:pt idx="1782">
                  <c:v>-0.11985207532226627</c:v>
                </c:pt>
                <c:pt idx="1783">
                  <c:v>-0.11985207532226627</c:v>
                </c:pt>
                <c:pt idx="1784">
                  <c:v>-0.11985207532226627</c:v>
                </c:pt>
                <c:pt idx="1785">
                  <c:v>-0.11985207532226627</c:v>
                </c:pt>
                <c:pt idx="1786">
                  <c:v>-0.11985207532226627</c:v>
                </c:pt>
                <c:pt idx="1787">
                  <c:v>-0.11985207532226627</c:v>
                </c:pt>
                <c:pt idx="1788">
                  <c:v>-0.11985207532226627</c:v>
                </c:pt>
                <c:pt idx="1789">
                  <c:v>-0.11985207532226627</c:v>
                </c:pt>
                <c:pt idx="1790">
                  <c:v>-0.11894545700857628</c:v>
                </c:pt>
                <c:pt idx="1791">
                  <c:v>-0.11894545700857628</c:v>
                </c:pt>
                <c:pt idx="1792">
                  <c:v>-0.11894545700857628</c:v>
                </c:pt>
                <c:pt idx="1793">
                  <c:v>-0.11894545700857628</c:v>
                </c:pt>
                <c:pt idx="1794">
                  <c:v>-0.11894545700857628</c:v>
                </c:pt>
                <c:pt idx="1795">
                  <c:v>-0.11894545700857628</c:v>
                </c:pt>
                <c:pt idx="1796">
                  <c:v>-0.11894545700857628</c:v>
                </c:pt>
                <c:pt idx="1797">
                  <c:v>-0.11894545700857628</c:v>
                </c:pt>
                <c:pt idx="1798">
                  <c:v>-0.11894545700857628</c:v>
                </c:pt>
                <c:pt idx="1799">
                  <c:v>-0.11803883869488641</c:v>
                </c:pt>
                <c:pt idx="1800">
                  <c:v>-0.11803883869488641</c:v>
                </c:pt>
                <c:pt idx="1801">
                  <c:v>-0.11803883869488641</c:v>
                </c:pt>
                <c:pt idx="1802">
                  <c:v>-0.11803883869488641</c:v>
                </c:pt>
                <c:pt idx="1803">
                  <c:v>-0.11803883869488641</c:v>
                </c:pt>
                <c:pt idx="1804">
                  <c:v>-0.11803883869488641</c:v>
                </c:pt>
                <c:pt idx="1805">
                  <c:v>-0.11803883869488641</c:v>
                </c:pt>
                <c:pt idx="1806">
                  <c:v>-0.11803883869488641</c:v>
                </c:pt>
                <c:pt idx="1807">
                  <c:v>-0.11803883869488641</c:v>
                </c:pt>
                <c:pt idx="1808">
                  <c:v>-0.11713222038119631</c:v>
                </c:pt>
                <c:pt idx="1809">
                  <c:v>-0.11713222038119631</c:v>
                </c:pt>
                <c:pt idx="1810">
                  <c:v>-0.11713222038119631</c:v>
                </c:pt>
                <c:pt idx="1811">
                  <c:v>-0.11713222038119631</c:v>
                </c:pt>
                <c:pt idx="1812">
                  <c:v>-0.11713222038119631</c:v>
                </c:pt>
                <c:pt idx="1813">
                  <c:v>-0.11713222038119631</c:v>
                </c:pt>
                <c:pt idx="1814">
                  <c:v>-0.11713222038119631</c:v>
                </c:pt>
                <c:pt idx="1815">
                  <c:v>-0.11713222038119631</c:v>
                </c:pt>
                <c:pt idx="1816">
                  <c:v>-0.11713222038119631</c:v>
                </c:pt>
                <c:pt idx="1817">
                  <c:v>-0.11531898375381655</c:v>
                </c:pt>
                <c:pt idx="1818">
                  <c:v>-0.11531898375381655</c:v>
                </c:pt>
                <c:pt idx="1819">
                  <c:v>-0.11531898375381655</c:v>
                </c:pt>
                <c:pt idx="1820">
                  <c:v>-0.11531898375381655</c:v>
                </c:pt>
                <c:pt idx="1821">
                  <c:v>-0.11531898375381655</c:v>
                </c:pt>
                <c:pt idx="1822">
                  <c:v>-0.11531898375381655</c:v>
                </c:pt>
                <c:pt idx="1823">
                  <c:v>-0.11531898375381655</c:v>
                </c:pt>
                <c:pt idx="1824">
                  <c:v>-0.11531898375381655</c:v>
                </c:pt>
                <c:pt idx="1825">
                  <c:v>-0.11531898375381655</c:v>
                </c:pt>
                <c:pt idx="1826">
                  <c:v>-0.11441236544012656</c:v>
                </c:pt>
                <c:pt idx="1827">
                  <c:v>-0.11441236544012656</c:v>
                </c:pt>
                <c:pt idx="1828">
                  <c:v>-0.11350574712643668</c:v>
                </c:pt>
                <c:pt idx="1829">
                  <c:v>-0.11350574712643668</c:v>
                </c:pt>
                <c:pt idx="1830">
                  <c:v>-0.11350574712643668</c:v>
                </c:pt>
                <c:pt idx="1831">
                  <c:v>-0.11350574712643668</c:v>
                </c:pt>
                <c:pt idx="1832">
                  <c:v>-0.11350574712643668</c:v>
                </c:pt>
                <c:pt idx="1833">
                  <c:v>-0.11350574712643668</c:v>
                </c:pt>
                <c:pt idx="1834">
                  <c:v>-0.11350574712643668</c:v>
                </c:pt>
                <c:pt idx="1835">
                  <c:v>-0.11350574712643668</c:v>
                </c:pt>
                <c:pt idx="1836">
                  <c:v>-0.11350574712643668</c:v>
                </c:pt>
                <c:pt idx="1837">
                  <c:v>-0.11350574712643668</c:v>
                </c:pt>
                <c:pt idx="1838">
                  <c:v>-0.11350574712643668</c:v>
                </c:pt>
                <c:pt idx="1839">
                  <c:v>-0.11259912881274659</c:v>
                </c:pt>
                <c:pt idx="1840">
                  <c:v>-0.11259912881274659</c:v>
                </c:pt>
                <c:pt idx="1841">
                  <c:v>-0.11259912881274659</c:v>
                </c:pt>
                <c:pt idx="1842">
                  <c:v>-0.11259912881274659</c:v>
                </c:pt>
                <c:pt idx="1843">
                  <c:v>-0.11259912881274659</c:v>
                </c:pt>
                <c:pt idx="1844">
                  <c:v>-0.11259912881274659</c:v>
                </c:pt>
                <c:pt idx="1845">
                  <c:v>-0.11259912881274659</c:v>
                </c:pt>
                <c:pt idx="1846">
                  <c:v>-0.11259912881274659</c:v>
                </c:pt>
                <c:pt idx="1847">
                  <c:v>-0.11259912881274659</c:v>
                </c:pt>
                <c:pt idx="1848">
                  <c:v>-0.11169251049905671</c:v>
                </c:pt>
                <c:pt idx="1849">
                  <c:v>-0.11169251049905671</c:v>
                </c:pt>
                <c:pt idx="1850">
                  <c:v>-0.11169251049905671</c:v>
                </c:pt>
                <c:pt idx="1851">
                  <c:v>-0.11169251049905671</c:v>
                </c:pt>
                <c:pt idx="1852">
                  <c:v>-0.11169251049905671</c:v>
                </c:pt>
                <c:pt idx="1853">
                  <c:v>-0.11169251049905671</c:v>
                </c:pt>
                <c:pt idx="1854">
                  <c:v>-0.11169251049905671</c:v>
                </c:pt>
                <c:pt idx="1855">
                  <c:v>-0.11169251049905671</c:v>
                </c:pt>
                <c:pt idx="1856">
                  <c:v>-0.11078589218536683</c:v>
                </c:pt>
                <c:pt idx="1857">
                  <c:v>-0.11078589218536683</c:v>
                </c:pt>
                <c:pt idx="1858">
                  <c:v>-0.11078589218536683</c:v>
                </c:pt>
                <c:pt idx="1859">
                  <c:v>-0.11078589218536683</c:v>
                </c:pt>
                <c:pt idx="1860">
                  <c:v>-0.11078589218536683</c:v>
                </c:pt>
                <c:pt idx="1861">
                  <c:v>-0.11078589218536683</c:v>
                </c:pt>
                <c:pt idx="1862">
                  <c:v>-0.11078589218536683</c:v>
                </c:pt>
                <c:pt idx="1863">
                  <c:v>-0.11078589218536683</c:v>
                </c:pt>
                <c:pt idx="1864">
                  <c:v>-0.10987927387167695</c:v>
                </c:pt>
                <c:pt idx="1865">
                  <c:v>-0.10987927387167695</c:v>
                </c:pt>
                <c:pt idx="1866">
                  <c:v>-0.10987927387167695</c:v>
                </c:pt>
                <c:pt idx="1867">
                  <c:v>-0.10987927387167695</c:v>
                </c:pt>
                <c:pt idx="1868">
                  <c:v>-0.10987927387167695</c:v>
                </c:pt>
                <c:pt idx="1869">
                  <c:v>-0.10987927387167695</c:v>
                </c:pt>
                <c:pt idx="1870">
                  <c:v>-0.10987927387167695</c:v>
                </c:pt>
                <c:pt idx="1871">
                  <c:v>-0.10987927387167695</c:v>
                </c:pt>
                <c:pt idx="1872">
                  <c:v>-0.10987927387167695</c:v>
                </c:pt>
                <c:pt idx="1873">
                  <c:v>-0.10897265555798707</c:v>
                </c:pt>
                <c:pt idx="1874">
                  <c:v>-0.10897265555798707</c:v>
                </c:pt>
                <c:pt idx="1875">
                  <c:v>-0.10897265555798707</c:v>
                </c:pt>
                <c:pt idx="1876">
                  <c:v>-0.10897265555798707</c:v>
                </c:pt>
                <c:pt idx="1877">
                  <c:v>-0.10897265555798707</c:v>
                </c:pt>
                <c:pt idx="1878">
                  <c:v>-0.10897265555798707</c:v>
                </c:pt>
                <c:pt idx="1879">
                  <c:v>-0.10897265555798707</c:v>
                </c:pt>
                <c:pt idx="1880">
                  <c:v>-0.10897265555798707</c:v>
                </c:pt>
                <c:pt idx="1881">
                  <c:v>-0.10897265555798707</c:v>
                </c:pt>
                <c:pt idx="1882">
                  <c:v>-0.10806603724429698</c:v>
                </c:pt>
                <c:pt idx="1883">
                  <c:v>-0.10806603724429698</c:v>
                </c:pt>
                <c:pt idx="1884">
                  <c:v>-0.10806603724429698</c:v>
                </c:pt>
                <c:pt idx="1885">
                  <c:v>-0.10806603724429698</c:v>
                </c:pt>
                <c:pt idx="1886">
                  <c:v>-0.10806603724429698</c:v>
                </c:pt>
                <c:pt idx="1887">
                  <c:v>-0.10806603724429698</c:v>
                </c:pt>
                <c:pt idx="1888">
                  <c:v>-0.10806603724429698</c:v>
                </c:pt>
                <c:pt idx="1889">
                  <c:v>-0.1071594189306071</c:v>
                </c:pt>
                <c:pt idx="1890">
                  <c:v>-0.1071594189306071</c:v>
                </c:pt>
                <c:pt idx="1891">
                  <c:v>-0.1071594189306071</c:v>
                </c:pt>
                <c:pt idx="1892">
                  <c:v>-0.1071594189306071</c:v>
                </c:pt>
                <c:pt idx="1893">
                  <c:v>-0.1071594189306071</c:v>
                </c:pt>
                <c:pt idx="1894">
                  <c:v>-0.1071594189306071</c:v>
                </c:pt>
                <c:pt idx="1895">
                  <c:v>-0.1071594189306071</c:v>
                </c:pt>
                <c:pt idx="1896">
                  <c:v>-0.1071594189306071</c:v>
                </c:pt>
                <c:pt idx="1897">
                  <c:v>-0.1071594189306071</c:v>
                </c:pt>
                <c:pt idx="1898">
                  <c:v>-0.10625280061691722</c:v>
                </c:pt>
                <c:pt idx="1899">
                  <c:v>-0.10625280061691722</c:v>
                </c:pt>
                <c:pt idx="1900">
                  <c:v>-0.10625280061691722</c:v>
                </c:pt>
                <c:pt idx="1901">
                  <c:v>-0.10625280061691722</c:v>
                </c:pt>
                <c:pt idx="1902">
                  <c:v>-0.10625280061691722</c:v>
                </c:pt>
                <c:pt idx="1903">
                  <c:v>-0.10625280061691722</c:v>
                </c:pt>
                <c:pt idx="1904">
                  <c:v>-0.10625280061691722</c:v>
                </c:pt>
                <c:pt idx="1905">
                  <c:v>-0.10625280061691722</c:v>
                </c:pt>
                <c:pt idx="1906">
                  <c:v>-0.10534618230322712</c:v>
                </c:pt>
                <c:pt idx="1907">
                  <c:v>-0.10534618230322712</c:v>
                </c:pt>
                <c:pt idx="1908">
                  <c:v>-0.10534618230322712</c:v>
                </c:pt>
                <c:pt idx="1909">
                  <c:v>-0.10534618230322712</c:v>
                </c:pt>
                <c:pt idx="1910">
                  <c:v>-0.10534618230322712</c:v>
                </c:pt>
                <c:pt idx="1911">
                  <c:v>-0.10534618230322712</c:v>
                </c:pt>
                <c:pt idx="1912">
                  <c:v>-0.10534618230322712</c:v>
                </c:pt>
                <c:pt idx="1913">
                  <c:v>-0.10534618230322712</c:v>
                </c:pt>
                <c:pt idx="1914">
                  <c:v>-0.10443956398953724</c:v>
                </c:pt>
                <c:pt idx="1915">
                  <c:v>-0.10443956398953724</c:v>
                </c:pt>
                <c:pt idx="1916">
                  <c:v>-0.10443956398953724</c:v>
                </c:pt>
                <c:pt idx="1917">
                  <c:v>-0.10443956398953724</c:v>
                </c:pt>
                <c:pt idx="1918">
                  <c:v>-0.10443956398953724</c:v>
                </c:pt>
                <c:pt idx="1919">
                  <c:v>-0.10443956398953724</c:v>
                </c:pt>
                <c:pt idx="1920">
                  <c:v>-0.10443956398953724</c:v>
                </c:pt>
                <c:pt idx="1921">
                  <c:v>-0.10443956398953724</c:v>
                </c:pt>
                <c:pt idx="1922">
                  <c:v>-0.10443956398953724</c:v>
                </c:pt>
                <c:pt idx="1923">
                  <c:v>-0.10353294567584737</c:v>
                </c:pt>
                <c:pt idx="1924">
                  <c:v>-0.10353294567584737</c:v>
                </c:pt>
                <c:pt idx="1925">
                  <c:v>-0.10353294567584737</c:v>
                </c:pt>
                <c:pt idx="1926">
                  <c:v>-0.10353294567584737</c:v>
                </c:pt>
                <c:pt idx="1927">
                  <c:v>-0.10353294567584737</c:v>
                </c:pt>
                <c:pt idx="1928">
                  <c:v>-0.10353294567584737</c:v>
                </c:pt>
                <c:pt idx="1929">
                  <c:v>-0.10353294567584737</c:v>
                </c:pt>
                <c:pt idx="1930">
                  <c:v>-0.10353294567584737</c:v>
                </c:pt>
                <c:pt idx="1931">
                  <c:v>-0.10262632736215749</c:v>
                </c:pt>
                <c:pt idx="1932">
                  <c:v>-0.10262632736215749</c:v>
                </c:pt>
                <c:pt idx="1933">
                  <c:v>-0.10262632736215749</c:v>
                </c:pt>
                <c:pt idx="1934">
                  <c:v>-0.10262632736215749</c:v>
                </c:pt>
                <c:pt idx="1935">
                  <c:v>-0.10262632736215749</c:v>
                </c:pt>
                <c:pt idx="1936">
                  <c:v>-0.10262632736215749</c:v>
                </c:pt>
                <c:pt idx="1937">
                  <c:v>-0.10262632736215749</c:v>
                </c:pt>
                <c:pt idx="1938">
                  <c:v>-0.10262632736215749</c:v>
                </c:pt>
                <c:pt idx="1939">
                  <c:v>-0.10171970904846761</c:v>
                </c:pt>
                <c:pt idx="1940">
                  <c:v>-0.10171970904846761</c:v>
                </c:pt>
                <c:pt idx="1941">
                  <c:v>-0.10171970904846761</c:v>
                </c:pt>
                <c:pt idx="1942">
                  <c:v>-0.10171970904846761</c:v>
                </c:pt>
                <c:pt idx="1943">
                  <c:v>-0.10171970904846761</c:v>
                </c:pt>
                <c:pt idx="1944">
                  <c:v>-0.10171970904846761</c:v>
                </c:pt>
                <c:pt idx="1945">
                  <c:v>-0.10171970904846761</c:v>
                </c:pt>
                <c:pt idx="1946">
                  <c:v>-0.10081309073477751</c:v>
                </c:pt>
                <c:pt idx="1947">
                  <c:v>-0.10081309073477751</c:v>
                </c:pt>
                <c:pt idx="1948">
                  <c:v>-0.10081309073477751</c:v>
                </c:pt>
                <c:pt idx="1949">
                  <c:v>-0.10081309073477751</c:v>
                </c:pt>
                <c:pt idx="1950">
                  <c:v>-0.10081309073477751</c:v>
                </c:pt>
                <c:pt idx="1951">
                  <c:v>-0.10081309073477751</c:v>
                </c:pt>
                <c:pt idx="1952">
                  <c:v>-0.10081309073477751</c:v>
                </c:pt>
                <c:pt idx="1953">
                  <c:v>-0.10081309073477751</c:v>
                </c:pt>
                <c:pt idx="1954">
                  <c:v>-9.9906472421087633E-2</c:v>
                </c:pt>
                <c:pt idx="1955">
                  <c:v>-9.9906472421087633E-2</c:v>
                </c:pt>
                <c:pt idx="1956">
                  <c:v>-9.9906472421087633E-2</c:v>
                </c:pt>
                <c:pt idx="1957">
                  <c:v>-9.9906472421087633E-2</c:v>
                </c:pt>
                <c:pt idx="1958">
                  <c:v>-9.9906472421087633E-2</c:v>
                </c:pt>
                <c:pt idx="1959">
                  <c:v>-9.9906472421087633E-2</c:v>
                </c:pt>
                <c:pt idx="1960">
                  <c:v>-9.9906472421087633E-2</c:v>
                </c:pt>
                <c:pt idx="1961">
                  <c:v>-9.9906472421087633E-2</c:v>
                </c:pt>
                <c:pt idx="1962">
                  <c:v>-9.9906472421087633E-2</c:v>
                </c:pt>
                <c:pt idx="1963">
                  <c:v>-9.8999854107397534E-2</c:v>
                </c:pt>
                <c:pt idx="1964">
                  <c:v>-9.8999854107397534E-2</c:v>
                </c:pt>
                <c:pt idx="1965">
                  <c:v>-9.8999854107397534E-2</c:v>
                </c:pt>
                <c:pt idx="1966">
                  <c:v>-9.8999854107397534E-2</c:v>
                </c:pt>
                <c:pt idx="1967">
                  <c:v>-9.8999854107397534E-2</c:v>
                </c:pt>
                <c:pt idx="1968">
                  <c:v>-9.8999854107397534E-2</c:v>
                </c:pt>
                <c:pt idx="1969">
                  <c:v>-9.8999854107397534E-2</c:v>
                </c:pt>
                <c:pt idx="1970">
                  <c:v>-9.8999854107397534E-2</c:v>
                </c:pt>
                <c:pt idx="1971">
                  <c:v>-9.8999854107397534E-2</c:v>
                </c:pt>
                <c:pt idx="1972">
                  <c:v>-9.7186617480017778E-2</c:v>
                </c:pt>
                <c:pt idx="1973">
                  <c:v>-9.7186617480017778E-2</c:v>
                </c:pt>
                <c:pt idx="1974">
                  <c:v>-9.7186617480017778E-2</c:v>
                </c:pt>
                <c:pt idx="1975">
                  <c:v>-9.7186617480017778E-2</c:v>
                </c:pt>
                <c:pt idx="1976">
                  <c:v>-9.7186617480017778E-2</c:v>
                </c:pt>
                <c:pt idx="1977">
                  <c:v>-9.7186617480017778E-2</c:v>
                </c:pt>
                <c:pt idx="1978">
                  <c:v>-9.7186617480017778E-2</c:v>
                </c:pt>
                <c:pt idx="1979">
                  <c:v>-9.7186617480017778E-2</c:v>
                </c:pt>
                <c:pt idx="1980">
                  <c:v>-9.7186617480017778E-2</c:v>
                </c:pt>
                <c:pt idx="1981">
                  <c:v>-9.6279999166327901E-2</c:v>
                </c:pt>
                <c:pt idx="1982">
                  <c:v>-9.6279999166327901E-2</c:v>
                </c:pt>
                <c:pt idx="1983">
                  <c:v>-9.6279999166327901E-2</c:v>
                </c:pt>
                <c:pt idx="1984">
                  <c:v>-9.6279999166327901E-2</c:v>
                </c:pt>
                <c:pt idx="1985">
                  <c:v>-9.6279999166327901E-2</c:v>
                </c:pt>
                <c:pt idx="1986">
                  <c:v>-9.6279999166327901E-2</c:v>
                </c:pt>
                <c:pt idx="1987">
                  <c:v>-9.6279999166327901E-2</c:v>
                </c:pt>
                <c:pt idx="1988">
                  <c:v>-9.6279999166327901E-2</c:v>
                </c:pt>
                <c:pt idx="1989">
                  <c:v>-9.6279999166327901E-2</c:v>
                </c:pt>
                <c:pt idx="1990">
                  <c:v>-9.5373380852638023E-2</c:v>
                </c:pt>
                <c:pt idx="1991">
                  <c:v>-9.5373380852638023E-2</c:v>
                </c:pt>
                <c:pt idx="1992">
                  <c:v>-9.5373380852638023E-2</c:v>
                </c:pt>
                <c:pt idx="1993">
                  <c:v>-9.5373380852638023E-2</c:v>
                </c:pt>
                <c:pt idx="1994">
                  <c:v>-9.5373380852638023E-2</c:v>
                </c:pt>
                <c:pt idx="1995">
                  <c:v>-9.6279999166327901E-2</c:v>
                </c:pt>
                <c:pt idx="1996">
                  <c:v>-9.5373380852638023E-2</c:v>
                </c:pt>
                <c:pt idx="1997">
                  <c:v>-9.5373380852638023E-2</c:v>
                </c:pt>
                <c:pt idx="1998">
                  <c:v>-9.5373380852638023E-2</c:v>
                </c:pt>
                <c:pt idx="1999">
                  <c:v>-9.4466762538947924E-2</c:v>
                </c:pt>
                <c:pt idx="2000">
                  <c:v>-9.4466762538947924E-2</c:v>
                </c:pt>
                <c:pt idx="2001">
                  <c:v>-9.4466762538947924E-2</c:v>
                </c:pt>
                <c:pt idx="2002">
                  <c:v>-9.4466762538947924E-2</c:v>
                </c:pt>
                <c:pt idx="2003">
                  <c:v>-9.4466762538947924E-2</c:v>
                </c:pt>
                <c:pt idx="2004">
                  <c:v>-9.4466762538947924E-2</c:v>
                </c:pt>
                <c:pt idx="2005">
                  <c:v>-9.4466762538947924E-2</c:v>
                </c:pt>
                <c:pt idx="2006">
                  <c:v>-9.4466762538947924E-2</c:v>
                </c:pt>
                <c:pt idx="2007">
                  <c:v>-9.3560144225258046E-2</c:v>
                </c:pt>
                <c:pt idx="2008">
                  <c:v>-9.3560144225258046E-2</c:v>
                </c:pt>
                <c:pt idx="2009">
                  <c:v>-9.3560144225258046E-2</c:v>
                </c:pt>
                <c:pt idx="2010">
                  <c:v>-9.3560144225258046E-2</c:v>
                </c:pt>
                <c:pt idx="2011">
                  <c:v>-9.3560144225258046E-2</c:v>
                </c:pt>
                <c:pt idx="2012">
                  <c:v>-9.3560144225258046E-2</c:v>
                </c:pt>
                <c:pt idx="2013">
                  <c:v>-9.3560144225258046E-2</c:v>
                </c:pt>
                <c:pt idx="2014">
                  <c:v>-9.3560144225258046E-2</c:v>
                </c:pt>
                <c:pt idx="2015">
                  <c:v>-9.3560144225258046E-2</c:v>
                </c:pt>
                <c:pt idx="2016">
                  <c:v>-9.3560144225258046E-2</c:v>
                </c:pt>
                <c:pt idx="2017">
                  <c:v>-9.2653525911568169E-2</c:v>
                </c:pt>
                <c:pt idx="2018">
                  <c:v>-9.2653525911568169E-2</c:v>
                </c:pt>
                <c:pt idx="2019">
                  <c:v>-9.2653525911568169E-2</c:v>
                </c:pt>
                <c:pt idx="2020">
                  <c:v>-9.2653525911568169E-2</c:v>
                </c:pt>
                <c:pt idx="2021">
                  <c:v>-9.2653525911568169E-2</c:v>
                </c:pt>
                <c:pt idx="2022">
                  <c:v>-9.2653525911568169E-2</c:v>
                </c:pt>
                <c:pt idx="2023">
                  <c:v>-9.2653525911568169E-2</c:v>
                </c:pt>
                <c:pt idx="2024">
                  <c:v>-9.1746907597878069E-2</c:v>
                </c:pt>
                <c:pt idx="2025">
                  <c:v>-9.1746907597878069E-2</c:v>
                </c:pt>
                <c:pt idx="2026">
                  <c:v>-9.1746907597878069E-2</c:v>
                </c:pt>
                <c:pt idx="2027">
                  <c:v>-9.1746907597878069E-2</c:v>
                </c:pt>
                <c:pt idx="2028">
                  <c:v>-9.1746907597878069E-2</c:v>
                </c:pt>
                <c:pt idx="2029">
                  <c:v>-9.1746907597878069E-2</c:v>
                </c:pt>
                <c:pt idx="2030">
                  <c:v>-9.1746907597878069E-2</c:v>
                </c:pt>
                <c:pt idx="2031">
                  <c:v>-9.1746907597878069E-2</c:v>
                </c:pt>
                <c:pt idx="2032">
                  <c:v>-9.1746907597878069E-2</c:v>
                </c:pt>
                <c:pt idx="2033">
                  <c:v>-9.0840289284188191E-2</c:v>
                </c:pt>
                <c:pt idx="2034">
                  <c:v>-9.0840289284188191E-2</c:v>
                </c:pt>
                <c:pt idx="2035">
                  <c:v>-9.0840289284188191E-2</c:v>
                </c:pt>
                <c:pt idx="2036">
                  <c:v>-9.0840289284188191E-2</c:v>
                </c:pt>
                <c:pt idx="2037">
                  <c:v>-9.0840289284188191E-2</c:v>
                </c:pt>
                <c:pt idx="2038">
                  <c:v>-9.0840289284188191E-2</c:v>
                </c:pt>
                <c:pt idx="2039">
                  <c:v>-9.0840289284188191E-2</c:v>
                </c:pt>
                <c:pt idx="2040">
                  <c:v>-9.0840289284188191E-2</c:v>
                </c:pt>
                <c:pt idx="2041">
                  <c:v>-9.0840289284188191E-2</c:v>
                </c:pt>
                <c:pt idx="2042">
                  <c:v>-9.0840289284188191E-2</c:v>
                </c:pt>
                <c:pt idx="2043">
                  <c:v>-8.9933670970498314E-2</c:v>
                </c:pt>
                <c:pt idx="2044">
                  <c:v>-8.9933670970498314E-2</c:v>
                </c:pt>
                <c:pt idx="2045">
                  <c:v>-8.9933670970498314E-2</c:v>
                </c:pt>
                <c:pt idx="2046">
                  <c:v>-8.9933670970498314E-2</c:v>
                </c:pt>
                <c:pt idx="2047">
                  <c:v>-8.9933670970498314E-2</c:v>
                </c:pt>
                <c:pt idx="2048">
                  <c:v>-8.9933670970498314E-2</c:v>
                </c:pt>
                <c:pt idx="2049">
                  <c:v>-8.9933670970498314E-2</c:v>
                </c:pt>
                <c:pt idx="2050">
                  <c:v>-8.9933670970498314E-2</c:v>
                </c:pt>
                <c:pt idx="2051">
                  <c:v>-8.9027052656808436E-2</c:v>
                </c:pt>
                <c:pt idx="2052">
                  <c:v>-8.9027052656808436E-2</c:v>
                </c:pt>
                <c:pt idx="2053">
                  <c:v>-8.9027052656808436E-2</c:v>
                </c:pt>
                <c:pt idx="2054">
                  <c:v>-8.9027052656808436E-2</c:v>
                </c:pt>
                <c:pt idx="2055">
                  <c:v>-8.9027052656808436E-2</c:v>
                </c:pt>
                <c:pt idx="2056">
                  <c:v>-8.9027052656808436E-2</c:v>
                </c:pt>
                <c:pt idx="2057">
                  <c:v>-8.9027052656808436E-2</c:v>
                </c:pt>
                <c:pt idx="2058">
                  <c:v>-8.9027052656808436E-2</c:v>
                </c:pt>
                <c:pt idx="2059">
                  <c:v>-8.9027052656808436E-2</c:v>
                </c:pt>
                <c:pt idx="2060">
                  <c:v>-8.8120434343118559E-2</c:v>
                </c:pt>
                <c:pt idx="2061">
                  <c:v>-8.8120434343118559E-2</c:v>
                </c:pt>
                <c:pt idx="2062">
                  <c:v>-8.8120434343118559E-2</c:v>
                </c:pt>
                <c:pt idx="2063">
                  <c:v>-8.8120434343118559E-2</c:v>
                </c:pt>
                <c:pt idx="2064">
                  <c:v>-8.8120434343118559E-2</c:v>
                </c:pt>
                <c:pt idx="2065">
                  <c:v>-8.8120434343118559E-2</c:v>
                </c:pt>
                <c:pt idx="2066">
                  <c:v>-8.8120434343118559E-2</c:v>
                </c:pt>
                <c:pt idx="2067">
                  <c:v>-8.8120434343118559E-2</c:v>
                </c:pt>
                <c:pt idx="2068">
                  <c:v>-8.8120434343118559E-2</c:v>
                </c:pt>
                <c:pt idx="2069">
                  <c:v>-8.8120434343118559E-2</c:v>
                </c:pt>
                <c:pt idx="2070">
                  <c:v>-8.8120434343118559E-2</c:v>
                </c:pt>
                <c:pt idx="2071">
                  <c:v>-8.7213816029428459E-2</c:v>
                </c:pt>
                <c:pt idx="2072">
                  <c:v>-8.7213816029428459E-2</c:v>
                </c:pt>
                <c:pt idx="2073">
                  <c:v>-8.7213816029428459E-2</c:v>
                </c:pt>
                <c:pt idx="2074">
                  <c:v>-8.7213816029428459E-2</c:v>
                </c:pt>
                <c:pt idx="2075">
                  <c:v>-8.7213816029428459E-2</c:v>
                </c:pt>
                <c:pt idx="2076">
                  <c:v>-8.7213816029428459E-2</c:v>
                </c:pt>
                <c:pt idx="2077">
                  <c:v>-8.7213816029428459E-2</c:v>
                </c:pt>
                <c:pt idx="2078">
                  <c:v>-8.7213816029428459E-2</c:v>
                </c:pt>
                <c:pt idx="2079">
                  <c:v>-8.6307197715738582E-2</c:v>
                </c:pt>
                <c:pt idx="2080">
                  <c:v>-8.6307197715738582E-2</c:v>
                </c:pt>
                <c:pt idx="2081">
                  <c:v>-8.6307197715738582E-2</c:v>
                </c:pt>
                <c:pt idx="2082">
                  <c:v>-8.6307197715738582E-2</c:v>
                </c:pt>
                <c:pt idx="2083">
                  <c:v>-8.6307197715738582E-2</c:v>
                </c:pt>
                <c:pt idx="2084">
                  <c:v>-8.6307197715738582E-2</c:v>
                </c:pt>
                <c:pt idx="2085">
                  <c:v>-8.6307197715738582E-2</c:v>
                </c:pt>
                <c:pt idx="2086">
                  <c:v>-8.6307197715738582E-2</c:v>
                </c:pt>
                <c:pt idx="2087">
                  <c:v>-8.6307197715738582E-2</c:v>
                </c:pt>
                <c:pt idx="2088">
                  <c:v>-8.6307197715738582E-2</c:v>
                </c:pt>
                <c:pt idx="2089">
                  <c:v>-8.6307197715738582E-2</c:v>
                </c:pt>
                <c:pt idx="2090">
                  <c:v>-8.5400579402048482E-2</c:v>
                </c:pt>
                <c:pt idx="2091">
                  <c:v>-8.5400579402048482E-2</c:v>
                </c:pt>
                <c:pt idx="2092">
                  <c:v>-8.5400579402048482E-2</c:v>
                </c:pt>
                <c:pt idx="2093">
                  <c:v>-8.5400579402048482E-2</c:v>
                </c:pt>
                <c:pt idx="2094">
                  <c:v>-8.5400579402048482E-2</c:v>
                </c:pt>
                <c:pt idx="2095">
                  <c:v>-8.5400579402048482E-2</c:v>
                </c:pt>
                <c:pt idx="2096">
                  <c:v>-8.5400579402048482E-2</c:v>
                </c:pt>
                <c:pt idx="2097">
                  <c:v>-8.5400579402048482E-2</c:v>
                </c:pt>
                <c:pt idx="2098">
                  <c:v>-8.5400579402048482E-2</c:v>
                </c:pt>
                <c:pt idx="2099">
                  <c:v>-8.5400579402048482E-2</c:v>
                </c:pt>
                <c:pt idx="2100">
                  <c:v>-8.5400579402048482E-2</c:v>
                </c:pt>
                <c:pt idx="2101">
                  <c:v>-8.4493961088358605E-2</c:v>
                </c:pt>
                <c:pt idx="2102">
                  <c:v>-8.4493961088358605E-2</c:v>
                </c:pt>
                <c:pt idx="2103">
                  <c:v>-8.4493961088358605E-2</c:v>
                </c:pt>
                <c:pt idx="2104">
                  <c:v>-8.4493961088358605E-2</c:v>
                </c:pt>
                <c:pt idx="2105">
                  <c:v>-8.4493961088358605E-2</c:v>
                </c:pt>
                <c:pt idx="2106">
                  <c:v>-8.4493961088358605E-2</c:v>
                </c:pt>
                <c:pt idx="2107">
                  <c:v>-8.4493961088358605E-2</c:v>
                </c:pt>
                <c:pt idx="2108">
                  <c:v>-8.4493961088358605E-2</c:v>
                </c:pt>
                <c:pt idx="2109">
                  <c:v>-8.4493961088358605E-2</c:v>
                </c:pt>
                <c:pt idx="2110">
                  <c:v>-8.3587342774668727E-2</c:v>
                </c:pt>
                <c:pt idx="2111">
                  <c:v>-8.3587342774668727E-2</c:v>
                </c:pt>
                <c:pt idx="2112">
                  <c:v>-8.3587342774668727E-2</c:v>
                </c:pt>
                <c:pt idx="2113">
                  <c:v>-8.3587342774668727E-2</c:v>
                </c:pt>
                <c:pt idx="2114">
                  <c:v>-8.3587342774668727E-2</c:v>
                </c:pt>
                <c:pt idx="2115">
                  <c:v>-8.3587342774668727E-2</c:v>
                </c:pt>
                <c:pt idx="2116">
                  <c:v>-8.3587342774668727E-2</c:v>
                </c:pt>
                <c:pt idx="2117">
                  <c:v>-8.3587342774668727E-2</c:v>
                </c:pt>
                <c:pt idx="2118">
                  <c:v>-8.3587342774668727E-2</c:v>
                </c:pt>
                <c:pt idx="2119">
                  <c:v>-8.3587342774668727E-2</c:v>
                </c:pt>
                <c:pt idx="2120">
                  <c:v>-8.2680724460978849E-2</c:v>
                </c:pt>
                <c:pt idx="2121">
                  <c:v>-8.2680724460978849E-2</c:v>
                </c:pt>
                <c:pt idx="2122">
                  <c:v>-8.2680724460978849E-2</c:v>
                </c:pt>
                <c:pt idx="2123">
                  <c:v>-8.2680724460978849E-2</c:v>
                </c:pt>
                <c:pt idx="2124">
                  <c:v>-8.2680724460978849E-2</c:v>
                </c:pt>
                <c:pt idx="2125">
                  <c:v>-8.2680724460978849E-2</c:v>
                </c:pt>
                <c:pt idx="2126">
                  <c:v>-8.2680724460978849E-2</c:v>
                </c:pt>
                <c:pt idx="2127">
                  <c:v>-8.2680724460978849E-2</c:v>
                </c:pt>
                <c:pt idx="2128">
                  <c:v>-8.2680724460978849E-2</c:v>
                </c:pt>
                <c:pt idx="2129">
                  <c:v>-8.2680724460978849E-2</c:v>
                </c:pt>
                <c:pt idx="2130">
                  <c:v>-8.2680724460978849E-2</c:v>
                </c:pt>
                <c:pt idx="2131">
                  <c:v>-8.1774106147288972E-2</c:v>
                </c:pt>
                <c:pt idx="2132">
                  <c:v>-8.1774106147288972E-2</c:v>
                </c:pt>
                <c:pt idx="2133">
                  <c:v>-8.1774106147288972E-2</c:v>
                </c:pt>
                <c:pt idx="2134">
                  <c:v>-8.1774106147288972E-2</c:v>
                </c:pt>
                <c:pt idx="2135">
                  <c:v>-8.1774106147288972E-2</c:v>
                </c:pt>
                <c:pt idx="2136">
                  <c:v>-8.1774106147288972E-2</c:v>
                </c:pt>
                <c:pt idx="2137">
                  <c:v>-8.1774106147288972E-2</c:v>
                </c:pt>
                <c:pt idx="2138">
                  <c:v>-8.1774106147288972E-2</c:v>
                </c:pt>
                <c:pt idx="2139">
                  <c:v>-8.1774106147288972E-2</c:v>
                </c:pt>
                <c:pt idx="2140">
                  <c:v>-8.0867487833598872E-2</c:v>
                </c:pt>
                <c:pt idx="2141">
                  <c:v>-8.0867487833598872E-2</c:v>
                </c:pt>
                <c:pt idx="2142">
                  <c:v>-8.0867487833598872E-2</c:v>
                </c:pt>
                <c:pt idx="2143">
                  <c:v>-8.0867487833598872E-2</c:v>
                </c:pt>
                <c:pt idx="2144">
                  <c:v>-8.0867487833598872E-2</c:v>
                </c:pt>
                <c:pt idx="2145">
                  <c:v>-8.0867487833598872E-2</c:v>
                </c:pt>
                <c:pt idx="2146">
                  <c:v>-8.0867487833598872E-2</c:v>
                </c:pt>
                <c:pt idx="2147">
                  <c:v>-8.0867487833598872E-2</c:v>
                </c:pt>
                <c:pt idx="2148">
                  <c:v>-8.0867487833598872E-2</c:v>
                </c:pt>
                <c:pt idx="2149">
                  <c:v>-8.0867487833598872E-2</c:v>
                </c:pt>
                <c:pt idx="2150">
                  <c:v>-8.0867487833598872E-2</c:v>
                </c:pt>
                <c:pt idx="2151">
                  <c:v>-7.9054251206219117E-2</c:v>
                </c:pt>
                <c:pt idx="2152">
                  <c:v>-7.9054251206219117E-2</c:v>
                </c:pt>
                <c:pt idx="2153">
                  <c:v>-7.9054251206219117E-2</c:v>
                </c:pt>
                <c:pt idx="2154">
                  <c:v>-7.9054251206219117E-2</c:v>
                </c:pt>
                <c:pt idx="2155">
                  <c:v>-7.9054251206219117E-2</c:v>
                </c:pt>
                <c:pt idx="2156">
                  <c:v>-7.9054251206219117E-2</c:v>
                </c:pt>
                <c:pt idx="2157">
                  <c:v>-7.9054251206219117E-2</c:v>
                </c:pt>
                <c:pt idx="2158">
                  <c:v>-7.9054251206219117E-2</c:v>
                </c:pt>
                <c:pt idx="2159">
                  <c:v>-7.9054251206219117E-2</c:v>
                </c:pt>
                <c:pt idx="2160">
                  <c:v>-7.9054251206219117E-2</c:v>
                </c:pt>
                <c:pt idx="2161">
                  <c:v>-7.9054251206219117E-2</c:v>
                </c:pt>
                <c:pt idx="2162">
                  <c:v>-7.9054251206219117E-2</c:v>
                </c:pt>
                <c:pt idx="2163">
                  <c:v>-7.9054251206219117E-2</c:v>
                </c:pt>
                <c:pt idx="2164">
                  <c:v>-7.8147632892529018E-2</c:v>
                </c:pt>
                <c:pt idx="2165">
                  <c:v>-7.8147632892529018E-2</c:v>
                </c:pt>
                <c:pt idx="2166">
                  <c:v>-7.8147632892529018E-2</c:v>
                </c:pt>
                <c:pt idx="2167">
                  <c:v>-7.8147632892529018E-2</c:v>
                </c:pt>
                <c:pt idx="2168">
                  <c:v>-7.8147632892529018E-2</c:v>
                </c:pt>
                <c:pt idx="2169">
                  <c:v>-7.8147632892529018E-2</c:v>
                </c:pt>
                <c:pt idx="2170">
                  <c:v>-7.8147632892529018E-2</c:v>
                </c:pt>
                <c:pt idx="2171">
                  <c:v>-7.8147632892529018E-2</c:v>
                </c:pt>
                <c:pt idx="2172">
                  <c:v>-7.8147632892529018E-2</c:v>
                </c:pt>
                <c:pt idx="2173">
                  <c:v>-7.8147632892529018E-2</c:v>
                </c:pt>
                <c:pt idx="2174">
                  <c:v>-7.8147632892529018E-2</c:v>
                </c:pt>
                <c:pt idx="2175">
                  <c:v>-7.724101457883914E-2</c:v>
                </c:pt>
                <c:pt idx="2176">
                  <c:v>-7.724101457883914E-2</c:v>
                </c:pt>
                <c:pt idx="2177">
                  <c:v>-7.724101457883914E-2</c:v>
                </c:pt>
                <c:pt idx="2178">
                  <c:v>-7.724101457883914E-2</c:v>
                </c:pt>
                <c:pt idx="2179">
                  <c:v>-7.724101457883914E-2</c:v>
                </c:pt>
                <c:pt idx="2180">
                  <c:v>-7.724101457883914E-2</c:v>
                </c:pt>
                <c:pt idx="2181">
                  <c:v>-7.724101457883914E-2</c:v>
                </c:pt>
                <c:pt idx="2182">
                  <c:v>-7.724101457883914E-2</c:v>
                </c:pt>
                <c:pt idx="2183">
                  <c:v>-7.724101457883914E-2</c:v>
                </c:pt>
                <c:pt idx="2184">
                  <c:v>-7.724101457883914E-2</c:v>
                </c:pt>
                <c:pt idx="2185">
                  <c:v>-7.724101457883914E-2</c:v>
                </c:pt>
                <c:pt idx="2186">
                  <c:v>-7.724101457883914E-2</c:v>
                </c:pt>
                <c:pt idx="2187">
                  <c:v>-7.6334396265149262E-2</c:v>
                </c:pt>
                <c:pt idx="2188">
                  <c:v>-7.6334396265149262E-2</c:v>
                </c:pt>
                <c:pt idx="2189">
                  <c:v>-7.6334396265149262E-2</c:v>
                </c:pt>
                <c:pt idx="2190">
                  <c:v>-7.6334396265149262E-2</c:v>
                </c:pt>
                <c:pt idx="2191">
                  <c:v>-7.6334396265149262E-2</c:v>
                </c:pt>
                <c:pt idx="2192">
                  <c:v>-7.6334396265149262E-2</c:v>
                </c:pt>
                <c:pt idx="2193">
                  <c:v>-7.6334396265149262E-2</c:v>
                </c:pt>
                <c:pt idx="2194">
                  <c:v>-7.6334396265149262E-2</c:v>
                </c:pt>
                <c:pt idx="2195">
                  <c:v>-7.6334396265149262E-2</c:v>
                </c:pt>
                <c:pt idx="2196">
                  <c:v>-7.6334396265149262E-2</c:v>
                </c:pt>
                <c:pt idx="2197">
                  <c:v>-7.6334396265149262E-2</c:v>
                </c:pt>
                <c:pt idx="2198">
                  <c:v>-7.6334396265149262E-2</c:v>
                </c:pt>
                <c:pt idx="2199">
                  <c:v>-7.6334396265149262E-2</c:v>
                </c:pt>
                <c:pt idx="2200">
                  <c:v>-7.5427777951459385E-2</c:v>
                </c:pt>
                <c:pt idx="2201">
                  <c:v>-7.5427777951459385E-2</c:v>
                </c:pt>
                <c:pt idx="2202">
                  <c:v>-7.5427777951459385E-2</c:v>
                </c:pt>
                <c:pt idx="2203">
                  <c:v>-7.5427777951459385E-2</c:v>
                </c:pt>
                <c:pt idx="2204">
                  <c:v>-7.5427777951459385E-2</c:v>
                </c:pt>
                <c:pt idx="2205">
                  <c:v>-7.5427777951459385E-2</c:v>
                </c:pt>
                <c:pt idx="2206">
                  <c:v>-7.5427777951459385E-2</c:v>
                </c:pt>
                <c:pt idx="2207">
                  <c:v>-7.5427777951459385E-2</c:v>
                </c:pt>
                <c:pt idx="2208">
                  <c:v>-7.5427777951459385E-2</c:v>
                </c:pt>
                <c:pt idx="2209">
                  <c:v>-7.5427777951459385E-2</c:v>
                </c:pt>
                <c:pt idx="2210">
                  <c:v>-7.5427777951459385E-2</c:v>
                </c:pt>
                <c:pt idx="2211">
                  <c:v>-7.5427777951459385E-2</c:v>
                </c:pt>
                <c:pt idx="2212">
                  <c:v>-7.4521159637769507E-2</c:v>
                </c:pt>
                <c:pt idx="2213">
                  <c:v>-7.4521159637769507E-2</c:v>
                </c:pt>
                <c:pt idx="2214">
                  <c:v>-7.4521159637769507E-2</c:v>
                </c:pt>
                <c:pt idx="2215">
                  <c:v>-7.4521159637769507E-2</c:v>
                </c:pt>
                <c:pt idx="2216">
                  <c:v>-7.4521159637769507E-2</c:v>
                </c:pt>
                <c:pt idx="2217">
                  <c:v>-7.4521159637769507E-2</c:v>
                </c:pt>
                <c:pt idx="2218">
                  <c:v>-7.4521159637769507E-2</c:v>
                </c:pt>
                <c:pt idx="2219">
                  <c:v>-7.4521159637769507E-2</c:v>
                </c:pt>
                <c:pt idx="2220">
                  <c:v>-7.4521159637769507E-2</c:v>
                </c:pt>
                <c:pt idx="2221">
                  <c:v>-7.4521159637769507E-2</c:v>
                </c:pt>
                <c:pt idx="2222">
                  <c:v>-7.4521159637769507E-2</c:v>
                </c:pt>
                <c:pt idx="2223">
                  <c:v>-7.4521159637769507E-2</c:v>
                </c:pt>
                <c:pt idx="2224">
                  <c:v>-7.4521159637769507E-2</c:v>
                </c:pt>
                <c:pt idx="2225">
                  <c:v>-7.3614541324079408E-2</c:v>
                </c:pt>
                <c:pt idx="2226">
                  <c:v>-7.3614541324079408E-2</c:v>
                </c:pt>
                <c:pt idx="2227">
                  <c:v>-7.3614541324079408E-2</c:v>
                </c:pt>
                <c:pt idx="2228">
                  <c:v>-7.3614541324079408E-2</c:v>
                </c:pt>
                <c:pt idx="2229">
                  <c:v>-7.3614541324079408E-2</c:v>
                </c:pt>
                <c:pt idx="2230">
                  <c:v>-7.3614541324079408E-2</c:v>
                </c:pt>
                <c:pt idx="2231">
                  <c:v>-7.3614541324079408E-2</c:v>
                </c:pt>
                <c:pt idx="2232">
                  <c:v>-7.3614541324079408E-2</c:v>
                </c:pt>
                <c:pt idx="2233">
                  <c:v>-7.3614541324079408E-2</c:v>
                </c:pt>
                <c:pt idx="2234">
                  <c:v>-7.3614541324079408E-2</c:v>
                </c:pt>
                <c:pt idx="2235">
                  <c:v>-7.3614541324079408E-2</c:v>
                </c:pt>
                <c:pt idx="2236">
                  <c:v>-7.3614541324079408E-2</c:v>
                </c:pt>
                <c:pt idx="2237">
                  <c:v>-7.3614541324079408E-2</c:v>
                </c:pt>
                <c:pt idx="2238">
                  <c:v>-7.3614541324079408E-2</c:v>
                </c:pt>
                <c:pt idx="2239">
                  <c:v>-7.3614541324079408E-2</c:v>
                </c:pt>
                <c:pt idx="2240">
                  <c:v>-7.3614541324079408E-2</c:v>
                </c:pt>
                <c:pt idx="2241">
                  <c:v>-7.270792301038953E-2</c:v>
                </c:pt>
                <c:pt idx="2242">
                  <c:v>-7.270792301038953E-2</c:v>
                </c:pt>
                <c:pt idx="2243">
                  <c:v>-7.270792301038953E-2</c:v>
                </c:pt>
                <c:pt idx="2244">
                  <c:v>-7.270792301038953E-2</c:v>
                </c:pt>
                <c:pt idx="2245">
                  <c:v>-7.270792301038953E-2</c:v>
                </c:pt>
                <c:pt idx="2246">
                  <c:v>-7.270792301038953E-2</c:v>
                </c:pt>
                <c:pt idx="2247">
                  <c:v>-7.270792301038953E-2</c:v>
                </c:pt>
                <c:pt idx="2248">
                  <c:v>-7.270792301038953E-2</c:v>
                </c:pt>
                <c:pt idx="2249">
                  <c:v>-7.270792301038953E-2</c:v>
                </c:pt>
                <c:pt idx="2250">
                  <c:v>-7.270792301038953E-2</c:v>
                </c:pt>
                <c:pt idx="2251">
                  <c:v>-7.270792301038953E-2</c:v>
                </c:pt>
                <c:pt idx="2252">
                  <c:v>-7.270792301038953E-2</c:v>
                </c:pt>
                <c:pt idx="2253">
                  <c:v>-7.270792301038953E-2</c:v>
                </c:pt>
                <c:pt idx="2254">
                  <c:v>-7.270792301038953E-2</c:v>
                </c:pt>
                <c:pt idx="2255">
                  <c:v>-7.1801304696699431E-2</c:v>
                </c:pt>
                <c:pt idx="2256">
                  <c:v>-7.1801304696699431E-2</c:v>
                </c:pt>
                <c:pt idx="2257">
                  <c:v>-7.1801304696699431E-2</c:v>
                </c:pt>
                <c:pt idx="2258">
                  <c:v>-7.1801304696699431E-2</c:v>
                </c:pt>
                <c:pt idx="2259">
                  <c:v>-7.1801304696699431E-2</c:v>
                </c:pt>
                <c:pt idx="2260">
                  <c:v>-7.1801304696699431E-2</c:v>
                </c:pt>
                <c:pt idx="2261">
                  <c:v>-7.1801304696699431E-2</c:v>
                </c:pt>
                <c:pt idx="2262">
                  <c:v>-7.1801304696699431E-2</c:v>
                </c:pt>
                <c:pt idx="2263">
                  <c:v>-7.1801304696699431E-2</c:v>
                </c:pt>
                <c:pt idx="2264">
                  <c:v>-7.1801304696699431E-2</c:v>
                </c:pt>
                <c:pt idx="2265">
                  <c:v>-7.1801304696699431E-2</c:v>
                </c:pt>
                <c:pt idx="2266">
                  <c:v>-7.1801304696699431E-2</c:v>
                </c:pt>
                <c:pt idx="2267">
                  <c:v>-7.1801304696699431E-2</c:v>
                </c:pt>
                <c:pt idx="2268">
                  <c:v>-7.1801304696699431E-2</c:v>
                </c:pt>
                <c:pt idx="2269">
                  <c:v>-7.1801304696699431E-2</c:v>
                </c:pt>
                <c:pt idx="2270">
                  <c:v>-7.1801304696699431E-2</c:v>
                </c:pt>
                <c:pt idx="2271">
                  <c:v>-7.1801304696699431E-2</c:v>
                </c:pt>
                <c:pt idx="2272">
                  <c:v>-7.1801304696699431E-2</c:v>
                </c:pt>
                <c:pt idx="2273">
                  <c:v>-7.0894686383009553E-2</c:v>
                </c:pt>
                <c:pt idx="2274">
                  <c:v>-7.0894686383009553E-2</c:v>
                </c:pt>
                <c:pt idx="2275">
                  <c:v>-7.0894686383009553E-2</c:v>
                </c:pt>
                <c:pt idx="2276">
                  <c:v>-7.0894686383009553E-2</c:v>
                </c:pt>
                <c:pt idx="2277">
                  <c:v>-7.0894686383009553E-2</c:v>
                </c:pt>
                <c:pt idx="2278">
                  <c:v>-7.0894686383009553E-2</c:v>
                </c:pt>
                <c:pt idx="2279">
                  <c:v>-7.0894686383009553E-2</c:v>
                </c:pt>
                <c:pt idx="2280">
                  <c:v>-7.0894686383009553E-2</c:v>
                </c:pt>
                <c:pt idx="2281">
                  <c:v>-7.0894686383009553E-2</c:v>
                </c:pt>
                <c:pt idx="2282">
                  <c:v>-7.0894686383009553E-2</c:v>
                </c:pt>
                <c:pt idx="2283">
                  <c:v>-7.0894686383009553E-2</c:v>
                </c:pt>
                <c:pt idx="2284">
                  <c:v>-7.0894686383009553E-2</c:v>
                </c:pt>
                <c:pt idx="2285">
                  <c:v>-7.0894686383009553E-2</c:v>
                </c:pt>
                <c:pt idx="2286">
                  <c:v>-7.0894686383009553E-2</c:v>
                </c:pt>
                <c:pt idx="2287">
                  <c:v>-7.0894686383009553E-2</c:v>
                </c:pt>
                <c:pt idx="2288">
                  <c:v>-7.0894686383009553E-2</c:v>
                </c:pt>
                <c:pt idx="2289">
                  <c:v>-7.0894686383009553E-2</c:v>
                </c:pt>
                <c:pt idx="2290">
                  <c:v>-6.9988068069319676E-2</c:v>
                </c:pt>
                <c:pt idx="2291">
                  <c:v>-6.9988068069319676E-2</c:v>
                </c:pt>
                <c:pt idx="2292">
                  <c:v>-6.9988068069319676E-2</c:v>
                </c:pt>
                <c:pt idx="2293">
                  <c:v>-6.9988068069319676E-2</c:v>
                </c:pt>
                <c:pt idx="2294">
                  <c:v>-6.9988068069319676E-2</c:v>
                </c:pt>
                <c:pt idx="2295">
                  <c:v>-6.9988068069319676E-2</c:v>
                </c:pt>
                <c:pt idx="2296">
                  <c:v>-6.9988068069319676E-2</c:v>
                </c:pt>
                <c:pt idx="2297">
                  <c:v>-6.9988068069319676E-2</c:v>
                </c:pt>
                <c:pt idx="2298">
                  <c:v>-6.9988068069319676E-2</c:v>
                </c:pt>
                <c:pt idx="2299">
                  <c:v>-6.9988068069319676E-2</c:v>
                </c:pt>
                <c:pt idx="2300">
                  <c:v>-6.9988068069319676E-2</c:v>
                </c:pt>
                <c:pt idx="2301">
                  <c:v>-6.9988068069319676E-2</c:v>
                </c:pt>
                <c:pt idx="2302">
                  <c:v>-6.9988068069319676E-2</c:v>
                </c:pt>
                <c:pt idx="2303">
                  <c:v>-6.9988068069319676E-2</c:v>
                </c:pt>
                <c:pt idx="2304">
                  <c:v>-6.9988068069319676E-2</c:v>
                </c:pt>
                <c:pt idx="2305">
                  <c:v>-6.9988068069319676E-2</c:v>
                </c:pt>
                <c:pt idx="2306">
                  <c:v>-6.9988068069319676E-2</c:v>
                </c:pt>
                <c:pt idx="2307">
                  <c:v>-6.9081449755629798E-2</c:v>
                </c:pt>
                <c:pt idx="2308">
                  <c:v>-6.9081449755629798E-2</c:v>
                </c:pt>
                <c:pt idx="2309">
                  <c:v>-6.9081449755629798E-2</c:v>
                </c:pt>
                <c:pt idx="2310">
                  <c:v>-6.9081449755629798E-2</c:v>
                </c:pt>
                <c:pt idx="2311">
                  <c:v>-6.9081449755629798E-2</c:v>
                </c:pt>
                <c:pt idx="2312">
                  <c:v>-6.9081449755629798E-2</c:v>
                </c:pt>
                <c:pt idx="2313">
                  <c:v>-6.9081449755629798E-2</c:v>
                </c:pt>
                <c:pt idx="2314">
                  <c:v>-6.9081449755629798E-2</c:v>
                </c:pt>
                <c:pt idx="2315">
                  <c:v>-6.9081449755629798E-2</c:v>
                </c:pt>
                <c:pt idx="2316">
                  <c:v>-6.9081449755629798E-2</c:v>
                </c:pt>
                <c:pt idx="2317">
                  <c:v>-6.9081449755629798E-2</c:v>
                </c:pt>
                <c:pt idx="2318">
                  <c:v>-6.9081449755629798E-2</c:v>
                </c:pt>
                <c:pt idx="2319">
                  <c:v>-6.9081449755629798E-2</c:v>
                </c:pt>
                <c:pt idx="2320">
                  <c:v>-6.9081449755629798E-2</c:v>
                </c:pt>
                <c:pt idx="2321">
                  <c:v>-6.9081449755629798E-2</c:v>
                </c:pt>
                <c:pt idx="2322">
                  <c:v>-6.9081449755629798E-2</c:v>
                </c:pt>
                <c:pt idx="2323">
                  <c:v>-6.9081449755629798E-2</c:v>
                </c:pt>
                <c:pt idx="2324">
                  <c:v>-6.9081449755629798E-2</c:v>
                </c:pt>
                <c:pt idx="2325">
                  <c:v>-6.9081449755629798E-2</c:v>
                </c:pt>
                <c:pt idx="2326">
                  <c:v>-6.9081449755629798E-2</c:v>
                </c:pt>
                <c:pt idx="2327">
                  <c:v>-6.817483144193992E-2</c:v>
                </c:pt>
                <c:pt idx="2328">
                  <c:v>-6.817483144193992E-2</c:v>
                </c:pt>
                <c:pt idx="2329">
                  <c:v>-6.817483144193992E-2</c:v>
                </c:pt>
                <c:pt idx="2330">
                  <c:v>-6.817483144193992E-2</c:v>
                </c:pt>
                <c:pt idx="2331">
                  <c:v>-6.817483144193992E-2</c:v>
                </c:pt>
                <c:pt idx="2332">
                  <c:v>-6.817483144193992E-2</c:v>
                </c:pt>
                <c:pt idx="2333">
                  <c:v>-6.817483144193992E-2</c:v>
                </c:pt>
                <c:pt idx="2334">
                  <c:v>-6.817483144193992E-2</c:v>
                </c:pt>
                <c:pt idx="2335">
                  <c:v>-6.817483144193992E-2</c:v>
                </c:pt>
                <c:pt idx="2336">
                  <c:v>-6.817483144193992E-2</c:v>
                </c:pt>
                <c:pt idx="2337">
                  <c:v>-6.817483144193992E-2</c:v>
                </c:pt>
                <c:pt idx="2338">
                  <c:v>-6.817483144193992E-2</c:v>
                </c:pt>
                <c:pt idx="2339">
                  <c:v>-6.817483144193992E-2</c:v>
                </c:pt>
                <c:pt idx="2340">
                  <c:v>-6.817483144193992E-2</c:v>
                </c:pt>
                <c:pt idx="2341">
                  <c:v>-6.817483144193992E-2</c:v>
                </c:pt>
                <c:pt idx="2342">
                  <c:v>-6.817483144193992E-2</c:v>
                </c:pt>
                <c:pt idx="2343">
                  <c:v>-6.817483144193992E-2</c:v>
                </c:pt>
                <c:pt idx="2344">
                  <c:v>-6.817483144193992E-2</c:v>
                </c:pt>
                <c:pt idx="2345">
                  <c:v>-6.817483144193992E-2</c:v>
                </c:pt>
                <c:pt idx="2346">
                  <c:v>-6.7268213128249821E-2</c:v>
                </c:pt>
                <c:pt idx="2347">
                  <c:v>-6.7268213128249821E-2</c:v>
                </c:pt>
                <c:pt idx="2348">
                  <c:v>-6.7268213128249821E-2</c:v>
                </c:pt>
                <c:pt idx="2349">
                  <c:v>-6.7268213128249821E-2</c:v>
                </c:pt>
                <c:pt idx="2350">
                  <c:v>-6.7268213128249821E-2</c:v>
                </c:pt>
                <c:pt idx="2351">
                  <c:v>-6.7268213128249821E-2</c:v>
                </c:pt>
                <c:pt idx="2352">
                  <c:v>-6.7268213128249821E-2</c:v>
                </c:pt>
                <c:pt idx="2353">
                  <c:v>-6.7268213128249821E-2</c:v>
                </c:pt>
                <c:pt idx="2354">
                  <c:v>-6.7268213128249821E-2</c:v>
                </c:pt>
                <c:pt idx="2355">
                  <c:v>-6.7268213128249821E-2</c:v>
                </c:pt>
                <c:pt idx="2356">
                  <c:v>-6.7268213128249821E-2</c:v>
                </c:pt>
                <c:pt idx="2357">
                  <c:v>-6.7268213128249821E-2</c:v>
                </c:pt>
                <c:pt idx="2358">
                  <c:v>-6.7268213128249821E-2</c:v>
                </c:pt>
                <c:pt idx="2359">
                  <c:v>-6.7268213128249821E-2</c:v>
                </c:pt>
                <c:pt idx="2360">
                  <c:v>-6.7268213128249821E-2</c:v>
                </c:pt>
                <c:pt idx="2361">
                  <c:v>-6.7268213128249821E-2</c:v>
                </c:pt>
                <c:pt idx="2362">
                  <c:v>-6.7268213128249821E-2</c:v>
                </c:pt>
                <c:pt idx="2363">
                  <c:v>-6.7268213128249821E-2</c:v>
                </c:pt>
                <c:pt idx="2364">
                  <c:v>-6.7268213128249821E-2</c:v>
                </c:pt>
                <c:pt idx="2365">
                  <c:v>-6.7268213128249821E-2</c:v>
                </c:pt>
                <c:pt idx="2366">
                  <c:v>-6.6361594814559943E-2</c:v>
                </c:pt>
                <c:pt idx="2367">
                  <c:v>-6.6361594814559943E-2</c:v>
                </c:pt>
                <c:pt idx="2368">
                  <c:v>-6.6361594814559943E-2</c:v>
                </c:pt>
                <c:pt idx="2369">
                  <c:v>-6.6361594814559943E-2</c:v>
                </c:pt>
                <c:pt idx="2370">
                  <c:v>-6.6361594814559943E-2</c:v>
                </c:pt>
                <c:pt idx="2371">
                  <c:v>-6.6361594814559943E-2</c:v>
                </c:pt>
                <c:pt idx="2372">
                  <c:v>-6.6361594814559943E-2</c:v>
                </c:pt>
                <c:pt idx="2373">
                  <c:v>-6.6361594814559943E-2</c:v>
                </c:pt>
                <c:pt idx="2374">
                  <c:v>-6.6361594814559943E-2</c:v>
                </c:pt>
                <c:pt idx="2375">
                  <c:v>-6.6361594814559943E-2</c:v>
                </c:pt>
                <c:pt idx="2376">
                  <c:v>-6.6361594814559943E-2</c:v>
                </c:pt>
                <c:pt idx="2377">
                  <c:v>-6.6361594814559943E-2</c:v>
                </c:pt>
                <c:pt idx="2378">
                  <c:v>-6.6361594814559943E-2</c:v>
                </c:pt>
                <c:pt idx="2379">
                  <c:v>-6.6361594814559943E-2</c:v>
                </c:pt>
                <c:pt idx="2380">
                  <c:v>-6.6361594814559943E-2</c:v>
                </c:pt>
                <c:pt idx="2381">
                  <c:v>-6.6361594814559943E-2</c:v>
                </c:pt>
                <c:pt idx="2382">
                  <c:v>-6.6361594814559943E-2</c:v>
                </c:pt>
                <c:pt idx="2383">
                  <c:v>-6.6361594814559943E-2</c:v>
                </c:pt>
                <c:pt idx="2384">
                  <c:v>-6.5454976500870066E-2</c:v>
                </c:pt>
                <c:pt idx="2385">
                  <c:v>-6.5454976500870066E-2</c:v>
                </c:pt>
                <c:pt idx="2386">
                  <c:v>-6.5454976500870066E-2</c:v>
                </c:pt>
                <c:pt idx="2387">
                  <c:v>-6.5454976500870066E-2</c:v>
                </c:pt>
                <c:pt idx="2388">
                  <c:v>-6.5454976500870066E-2</c:v>
                </c:pt>
                <c:pt idx="2389">
                  <c:v>-6.5454976500870066E-2</c:v>
                </c:pt>
                <c:pt idx="2390">
                  <c:v>-6.5454976500870066E-2</c:v>
                </c:pt>
                <c:pt idx="2391">
                  <c:v>-6.5454976500870066E-2</c:v>
                </c:pt>
                <c:pt idx="2392">
                  <c:v>-6.5454976500870066E-2</c:v>
                </c:pt>
                <c:pt idx="2393">
                  <c:v>-6.5454976500870066E-2</c:v>
                </c:pt>
                <c:pt idx="2394">
                  <c:v>-6.5454976500870066E-2</c:v>
                </c:pt>
                <c:pt idx="2395">
                  <c:v>-6.5454976500870066E-2</c:v>
                </c:pt>
                <c:pt idx="2396">
                  <c:v>-6.5454976500870066E-2</c:v>
                </c:pt>
                <c:pt idx="2397">
                  <c:v>-6.5454976500870066E-2</c:v>
                </c:pt>
                <c:pt idx="2398">
                  <c:v>-6.5454976500870066E-2</c:v>
                </c:pt>
                <c:pt idx="2399">
                  <c:v>-6.5454976500870066E-2</c:v>
                </c:pt>
                <c:pt idx="2400">
                  <c:v>-6.5454976500870066E-2</c:v>
                </c:pt>
                <c:pt idx="2401">
                  <c:v>-6.5454976500870066E-2</c:v>
                </c:pt>
                <c:pt idx="2402">
                  <c:v>-6.4548358187179966E-2</c:v>
                </c:pt>
                <c:pt idx="2403">
                  <c:v>-6.4548358187179966E-2</c:v>
                </c:pt>
                <c:pt idx="2404">
                  <c:v>-6.4548358187179966E-2</c:v>
                </c:pt>
                <c:pt idx="2405">
                  <c:v>-6.4548358187179966E-2</c:v>
                </c:pt>
                <c:pt idx="2406">
                  <c:v>-6.4548358187179966E-2</c:v>
                </c:pt>
                <c:pt idx="2407">
                  <c:v>-6.4548358187179966E-2</c:v>
                </c:pt>
                <c:pt idx="2408">
                  <c:v>-6.4548358187179966E-2</c:v>
                </c:pt>
                <c:pt idx="2409">
                  <c:v>-6.4548358187179966E-2</c:v>
                </c:pt>
                <c:pt idx="2410">
                  <c:v>-6.4548358187179966E-2</c:v>
                </c:pt>
                <c:pt idx="2411">
                  <c:v>-6.4548358187179966E-2</c:v>
                </c:pt>
                <c:pt idx="2412">
                  <c:v>-6.4548358187179966E-2</c:v>
                </c:pt>
                <c:pt idx="2413">
                  <c:v>-6.4548358187179966E-2</c:v>
                </c:pt>
                <c:pt idx="2414">
                  <c:v>-6.4548358187179966E-2</c:v>
                </c:pt>
                <c:pt idx="2415">
                  <c:v>-6.4548358187179966E-2</c:v>
                </c:pt>
                <c:pt idx="2416">
                  <c:v>-6.4548358187179966E-2</c:v>
                </c:pt>
                <c:pt idx="2417">
                  <c:v>-6.4548358187179966E-2</c:v>
                </c:pt>
                <c:pt idx="2418">
                  <c:v>-6.4548358187179966E-2</c:v>
                </c:pt>
                <c:pt idx="2419">
                  <c:v>-6.4548358187179966E-2</c:v>
                </c:pt>
                <c:pt idx="2420">
                  <c:v>-6.3641739873490089E-2</c:v>
                </c:pt>
                <c:pt idx="2421">
                  <c:v>-6.3641739873490089E-2</c:v>
                </c:pt>
                <c:pt idx="2422">
                  <c:v>-6.3641739873490089E-2</c:v>
                </c:pt>
                <c:pt idx="2423">
                  <c:v>-6.3641739873490089E-2</c:v>
                </c:pt>
                <c:pt idx="2424">
                  <c:v>-6.3641739873490089E-2</c:v>
                </c:pt>
                <c:pt idx="2425">
                  <c:v>-6.3641739873490089E-2</c:v>
                </c:pt>
                <c:pt idx="2426">
                  <c:v>-6.3641739873490089E-2</c:v>
                </c:pt>
                <c:pt idx="2427">
                  <c:v>-6.3641739873490089E-2</c:v>
                </c:pt>
                <c:pt idx="2428">
                  <c:v>-6.3641739873490089E-2</c:v>
                </c:pt>
                <c:pt idx="2429">
                  <c:v>-6.3641739873490089E-2</c:v>
                </c:pt>
                <c:pt idx="2430">
                  <c:v>-6.3641739873490089E-2</c:v>
                </c:pt>
                <c:pt idx="2431">
                  <c:v>-6.3641739873490089E-2</c:v>
                </c:pt>
                <c:pt idx="2432">
                  <c:v>-6.3641739873490089E-2</c:v>
                </c:pt>
                <c:pt idx="2433">
                  <c:v>-6.3641739873490089E-2</c:v>
                </c:pt>
                <c:pt idx="2434">
                  <c:v>-6.3641739873490089E-2</c:v>
                </c:pt>
                <c:pt idx="2435">
                  <c:v>-6.3641739873490089E-2</c:v>
                </c:pt>
                <c:pt idx="2436">
                  <c:v>-6.3641739873490089E-2</c:v>
                </c:pt>
                <c:pt idx="2437">
                  <c:v>-6.3641739873490089E-2</c:v>
                </c:pt>
                <c:pt idx="2438">
                  <c:v>-6.2735121559800211E-2</c:v>
                </c:pt>
                <c:pt idx="2439">
                  <c:v>-6.2735121559800211E-2</c:v>
                </c:pt>
                <c:pt idx="2440">
                  <c:v>-6.2735121559800211E-2</c:v>
                </c:pt>
                <c:pt idx="2441">
                  <c:v>-6.2735121559800211E-2</c:v>
                </c:pt>
                <c:pt idx="2442">
                  <c:v>-6.2735121559800211E-2</c:v>
                </c:pt>
                <c:pt idx="2443">
                  <c:v>-6.2735121559800211E-2</c:v>
                </c:pt>
                <c:pt idx="2444">
                  <c:v>-6.2735121559800211E-2</c:v>
                </c:pt>
                <c:pt idx="2445">
                  <c:v>-6.2735121559800211E-2</c:v>
                </c:pt>
                <c:pt idx="2446">
                  <c:v>-6.2735121559800211E-2</c:v>
                </c:pt>
                <c:pt idx="2447">
                  <c:v>-6.2735121559800211E-2</c:v>
                </c:pt>
                <c:pt idx="2448">
                  <c:v>-6.2735121559800211E-2</c:v>
                </c:pt>
                <c:pt idx="2449">
                  <c:v>-6.2735121559800211E-2</c:v>
                </c:pt>
                <c:pt idx="2450">
                  <c:v>-6.2735121559800211E-2</c:v>
                </c:pt>
                <c:pt idx="2451">
                  <c:v>-6.0921884932420456E-2</c:v>
                </c:pt>
                <c:pt idx="2452">
                  <c:v>-6.0921884932420456E-2</c:v>
                </c:pt>
                <c:pt idx="2453">
                  <c:v>-6.0921884932420456E-2</c:v>
                </c:pt>
                <c:pt idx="2454">
                  <c:v>-6.0921884932420456E-2</c:v>
                </c:pt>
                <c:pt idx="2455">
                  <c:v>-6.0921884932420456E-2</c:v>
                </c:pt>
                <c:pt idx="2456">
                  <c:v>-6.0921884932420456E-2</c:v>
                </c:pt>
                <c:pt idx="2457">
                  <c:v>-6.0921884932420456E-2</c:v>
                </c:pt>
                <c:pt idx="2458">
                  <c:v>-6.0921884932420456E-2</c:v>
                </c:pt>
                <c:pt idx="2459">
                  <c:v>-6.0921884932420456E-2</c:v>
                </c:pt>
                <c:pt idx="2460">
                  <c:v>-6.0921884932420456E-2</c:v>
                </c:pt>
                <c:pt idx="2461">
                  <c:v>-6.0921884932420456E-2</c:v>
                </c:pt>
                <c:pt idx="2462">
                  <c:v>-6.0921884932420456E-2</c:v>
                </c:pt>
                <c:pt idx="2463">
                  <c:v>-6.0921884932420456E-2</c:v>
                </c:pt>
                <c:pt idx="2464">
                  <c:v>-6.0921884932420456E-2</c:v>
                </c:pt>
                <c:pt idx="2465">
                  <c:v>-6.0921884932420456E-2</c:v>
                </c:pt>
                <c:pt idx="2466">
                  <c:v>-6.0015266618730356E-2</c:v>
                </c:pt>
                <c:pt idx="2467">
                  <c:v>-6.0015266618730356E-2</c:v>
                </c:pt>
                <c:pt idx="2468">
                  <c:v>-6.0015266618730356E-2</c:v>
                </c:pt>
                <c:pt idx="2469">
                  <c:v>-6.0015266618730356E-2</c:v>
                </c:pt>
                <c:pt idx="2470">
                  <c:v>-6.0015266618730356E-2</c:v>
                </c:pt>
                <c:pt idx="2471">
                  <c:v>-6.0015266618730356E-2</c:v>
                </c:pt>
                <c:pt idx="2472">
                  <c:v>-6.0015266618730356E-2</c:v>
                </c:pt>
                <c:pt idx="2473">
                  <c:v>-6.0015266618730356E-2</c:v>
                </c:pt>
                <c:pt idx="2474">
                  <c:v>-6.0015266618730356E-2</c:v>
                </c:pt>
                <c:pt idx="2475">
                  <c:v>-6.0015266618730356E-2</c:v>
                </c:pt>
                <c:pt idx="2476">
                  <c:v>-6.0015266618730356E-2</c:v>
                </c:pt>
                <c:pt idx="2477">
                  <c:v>-6.0015266618730356E-2</c:v>
                </c:pt>
                <c:pt idx="2478">
                  <c:v>-6.0015266618730356E-2</c:v>
                </c:pt>
                <c:pt idx="2479">
                  <c:v>-6.0015266618730356E-2</c:v>
                </c:pt>
                <c:pt idx="2480">
                  <c:v>-6.0015266618730356E-2</c:v>
                </c:pt>
                <c:pt idx="2481">
                  <c:v>-6.0015266618730356E-2</c:v>
                </c:pt>
                <c:pt idx="2482">
                  <c:v>-6.0015266618730356E-2</c:v>
                </c:pt>
                <c:pt idx="2483">
                  <c:v>-6.0015266618730356E-2</c:v>
                </c:pt>
                <c:pt idx="2484">
                  <c:v>-5.9108648305040479E-2</c:v>
                </c:pt>
                <c:pt idx="2485">
                  <c:v>-5.9108648305040479E-2</c:v>
                </c:pt>
                <c:pt idx="2486">
                  <c:v>-5.9108648305040479E-2</c:v>
                </c:pt>
                <c:pt idx="2487">
                  <c:v>-5.9108648305040479E-2</c:v>
                </c:pt>
                <c:pt idx="2488">
                  <c:v>-5.9108648305040479E-2</c:v>
                </c:pt>
                <c:pt idx="2489">
                  <c:v>-5.9108648305040479E-2</c:v>
                </c:pt>
                <c:pt idx="2490">
                  <c:v>-5.9108648305040479E-2</c:v>
                </c:pt>
                <c:pt idx="2491">
                  <c:v>-5.9108648305040479E-2</c:v>
                </c:pt>
                <c:pt idx="2492">
                  <c:v>-5.9108648305040479E-2</c:v>
                </c:pt>
                <c:pt idx="2493">
                  <c:v>-5.9108648305040479E-2</c:v>
                </c:pt>
                <c:pt idx="2494">
                  <c:v>-5.9108648305040479E-2</c:v>
                </c:pt>
                <c:pt idx="2495">
                  <c:v>-5.9108648305040479E-2</c:v>
                </c:pt>
                <c:pt idx="2496">
                  <c:v>-5.9108648305040479E-2</c:v>
                </c:pt>
                <c:pt idx="2497">
                  <c:v>-5.9108648305040479E-2</c:v>
                </c:pt>
                <c:pt idx="2498">
                  <c:v>-5.9108648305040479E-2</c:v>
                </c:pt>
                <c:pt idx="2499">
                  <c:v>-5.9108648305040479E-2</c:v>
                </c:pt>
                <c:pt idx="2500">
                  <c:v>-5.9108648305040479E-2</c:v>
                </c:pt>
                <c:pt idx="2501">
                  <c:v>-5.9108648305040479E-2</c:v>
                </c:pt>
                <c:pt idx="2502">
                  <c:v>-5.9108648305040479E-2</c:v>
                </c:pt>
                <c:pt idx="2503">
                  <c:v>-5.9108648305040479E-2</c:v>
                </c:pt>
                <c:pt idx="2504">
                  <c:v>-5.9108648305040479E-2</c:v>
                </c:pt>
                <c:pt idx="2505">
                  <c:v>-5.9108648305040479E-2</c:v>
                </c:pt>
                <c:pt idx="2506">
                  <c:v>-5.9108648305040479E-2</c:v>
                </c:pt>
                <c:pt idx="2507">
                  <c:v>-5.9108648305040479E-2</c:v>
                </c:pt>
                <c:pt idx="2508">
                  <c:v>-5.9108648305040479E-2</c:v>
                </c:pt>
                <c:pt idx="2509">
                  <c:v>-5.9108648305040479E-2</c:v>
                </c:pt>
                <c:pt idx="2510">
                  <c:v>-5.9108648305040479E-2</c:v>
                </c:pt>
                <c:pt idx="2511">
                  <c:v>-5.9108648305040479E-2</c:v>
                </c:pt>
                <c:pt idx="2512">
                  <c:v>-5.9108648305040479E-2</c:v>
                </c:pt>
                <c:pt idx="2513">
                  <c:v>-5.9108648305040479E-2</c:v>
                </c:pt>
                <c:pt idx="2514">
                  <c:v>-5.9108648305040479E-2</c:v>
                </c:pt>
                <c:pt idx="2515">
                  <c:v>-5.9108648305040479E-2</c:v>
                </c:pt>
                <c:pt idx="2516">
                  <c:v>-5.9108648305040479E-2</c:v>
                </c:pt>
                <c:pt idx="2517">
                  <c:v>-5.9108648305040479E-2</c:v>
                </c:pt>
                <c:pt idx="2518">
                  <c:v>-5.9108648305040479E-2</c:v>
                </c:pt>
                <c:pt idx="2519">
                  <c:v>-5.9108648305040479E-2</c:v>
                </c:pt>
                <c:pt idx="2520">
                  <c:v>-5.9108648305040479E-2</c:v>
                </c:pt>
                <c:pt idx="2521">
                  <c:v>-5.9108648305040479E-2</c:v>
                </c:pt>
                <c:pt idx="2522">
                  <c:v>-5.9108648305040479E-2</c:v>
                </c:pt>
                <c:pt idx="2523">
                  <c:v>-5.9108648305040479E-2</c:v>
                </c:pt>
                <c:pt idx="2524">
                  <c:v>-5.8202029991350379E-2</c:v>
                </c:pt>
                <c:pt idx="2525">
                  <c:v>-5.8202029991350379E-2</c:v>
                </c:pt>
                <c:pt idx="2526">
                  <c:v>-5.8202029991350379E-2</c:v>
                </c:pt>
                <c:pt idx="2527">
                  <c:v>-5.8202029991350379E-2</c:v>
                </c:pt>
                <c:pt idx="2528">
                  <c:v>-5.8202029991350379E-2</c:v>
                </c:pt>
                <c:pt idx="2529">
                  <c:v>-5.8202029991350379E-2</c:v>
                </c:pt>
                <c:pt idx="2530">
                  <c:v>-5.8202029991350379E-2</c:v>
                </c:pt>
                <c:pt idx="2531">
                  <c:v>-5.7295411677660502E-2</c:v>
                </c:pt>
                <c:pt idx="2532">
                  <c:v>-5.7295411677660502E-2</c:v>
                </c:pt>
                <c:pt idx="2533">
                  <c:v>-5.7295411677660502E-2</c:v>
                </c:pt>
                <c:pt idx="2534">
                  <c:v>-5.7295411677660502E-2</c:v>
                </c:pt>
                <c:pt idx="2535">
                  <c:v>-5.7295411677660502E-2</c:v>
                </c:pt>
                <c:pt idx="2536">
                  <c:v>-5.7295411677660502E-2</c:v>
                </c:pt>
                <c:pt idx="2537">
                  <c:v>-5.7295411677660502E-2</c:v>
                </c:pt>
                <c:pt idx="2538">
                  <c:v>-5.7295411677660502E-2</c:v>
                </c:pt>
                <c:pt idx="2539">
                  <c:v>-5.7295411677660502E-2</c:v>
                </c:pt>
                <c:pt idx="2540">
                  <c:v>-5.7295411677660502E-2</c:v>
                </c:pt>
                <c:pt idx="2541">
                  <c:v>-5.7295411677660502E-2</c:v>
                </c:pt>
                <c:pt idx="2542">
                  <c:v>-5.7295411677660502E-2</c:v>
                </c:pt>
                <c:pt idx="2543">
                  <c:v>-5.7295411677660502E-2</c:v>
                </c:pt>
                <c:pt idx="2544">
                  <c:v>-5.7295411677660502E-2</c:v>
                </c:pt>
                <c:pt idx="2545">
                  <c:v>-5.7295411677660502E-2</c:v>
                </c:pt>
                <c:pt idx="2546">
                  <c:v>-5.7295411677660502E-2</c:v>
                </c:pt>
                <c:pt idx="2547">
                  <c:v>-5.7295411677660502E-2</c:v>
                </c:pt>
                <c:pt idx="2548">
                  <c:v>-5.6388793363970624E-2</c:v>
                </c:pt>
                <c:pt idx="2549">
                  <c:v>-5.6388793363970624E-2</c:v>
                </c:pt>
                <c:pt idx="2550">
                  <c:v>-5.6388793363970624E-2</c:v>
                </c:pt>
                <c:pt idx="2551">
                  <c:v>-5.6388793363970624E-2</c:v>
                </c:pt>
                <c:pt idx="2552">
                  <c:v>-5.6388793363970624E-2</c:v>
                </c:pt>
                <c:pt idx="2553">
                  <c:v>-5.6388793363970624E-2</c:v>
                </c:pt>
                <c:pt idx="2554">
                  <c:v>-5.6388793363970624E-2</c:v>
                </c:pt>
                <c:pt idx="2555">
                  <c:v>-5.6388793363970624E-2</c:v>
                </c:pt>
                <c:pt idx="2556">
                  <c:v>-5.6388793363970624E-2</c:v>
                </c:pt>
                <c:pt idx="2557">
                  <c:v>-5.6388793363970624E-2</c:v>
                </c:pt>
                <c:pt idx="2558">
                  <c:v>-5.6388793363970624E-2</c:v>
                </c:pt>
                <c:pt idx="2559">
                  <c:v>-5.6388793363970624E-2</c:v>
                </c:pt>
                <c:pt idx="2560">
                  <c:v>-5.6388793363970624E-2</c:v>
                </c:pt>
                <c:pt idx="2561">
                  <c:v>-5.6388793363970624E-2</c:v>
                </c:pt>
                <c:pt idx="2562">
                  <c:v>-5.6388793363970624E-2</c:v>
                </c:pt>
                <c:pt idx="2563">
                  <c:v>-5.6388793363970624E-2</c:v>
                </c:pt>
                <c:pt idx="2564">
                  <c:v>-5.5482175050280746E-2</c:v>
                </c:pt>
                <c:pt idx="2565">
                  <c:v>-5.5482175050280746E-2</c:v>
                </c:pt>
                <c:pt idx="2566">
                  <c:v>-5.5482175050280746E-2</c:v>
                </c:pt>
                <c:pt idx="2567">
                  <c:v>-5.5482175050280746E-2</c:v>
                </c:pt>
                <c:pt idx="2568">
                  <c:v>-5.5482175050280746E-2</c:v>
                </c:pt>
                <c:pt idx="2569">
                  <c:v>-5.5482175050280746E-2</c:v>
                </c:pt>
                <c:pt idx="2570">
                  <c:v>-5.5482175050280746E-2</c:v>
                </c:pt>
                <c:pt idx="2571">
                  <c:v>-5.5482175050280746E-2</c:v>
                </c:pt>
                <c:pt idx="2572">
                  <c:v>-5.5482175050280746E-2</c:v>
                </c:pt>
                <c:pt idx="2573">
                  <c:v>-5.5482175050280746E-2</c:v>
                </c:pt>
                <c:pt idx="2574">
                  <c:v>-5.5482175050280746E-2</c:v>
                </c:pt>
                <c:pt idx="2575">
                  <c:v>-5.5482175050280746E-2</c:v>
                </c:pt>
                <c:pt idx="2576">
                  <c:v>-5.5482175050280746E-2</c:v>
                </c:pt>
                <c:pt idx="2577">
                  <c:v>-5.5482175050280746E-2</c:v>
                </c:pt>
                <c:pt idx="2578">
                  <c:v>-5.5482175050280746E-2</c:v>
                </c:pt>
                <c:pt idx="2579">
                  <c:v>-5.4575556736590869E-2</c:v>
                </c:pt>
                <c:pt idx="2580">
                  <c:v>-5.4575556736590869E-2</c:v>
                </c:pt>
                <c:pt idx="2581">
                  <c:v>-5.4575556736590869E-2</c:v>
                </c:pt>
                <c:pt idx="2582">
                  <c:v>-5.4575556736590869E-2</c:v>
                </c:pt>
                <c:pt idx="2583">
                  <c:v>-5.4575556736590869E-2</c:v>
                </c:pt>
                <c:pt idx="2584">
                  <c:v>-5.4575556736590869E-2</c:v>
                </c:pt>
                <c:pt idx="2585">
                  <c:v>-5.4575556736590869E-2</c:v>
                </c:pt>
                <c:pt idx="2586">
                  <c:v>-5.4575556736590869E-2</c:v>
                </c:pt>
                <c:pt idx="2587">
                  <c:v>-5.4575556736590869E-2</c:v>
                </c:pt>
                <c:pt idx="2588">
                  <c:v>-5.4575556736590869E-2</c:v>
                </c:pt>
                <c:pt idx="2589">
                  <c:v>-5.4575556736590869E-2</c:v>
                </c:pt>
                <c:pt idx="2590">
                  <c:v>-5.4575556736590869E-2</c:v>
                </c:pt>
                <c:pt idx="2591">
                  <c:v>-5.4575556736590869E-2</c:v>
                </c:pt>
                <c:pt idx="2592">
                  <c:v>-5.3668938422900769E-2</c:v>
                </c:pt>
                <c:pt idx="2593">
                  <c:v>-5.3668938422900769E-2</c:v>
                </c:pt>
                <c:pt idx="2594">
                  <c:v>-5.3668938422900769E-2</c:v>
                </c:pt>
                <c:pt idx="2595">
                  <c:v>-5.3668938422900769E-2</c:v>
                </c:pt>
                <c:pt idx="2596">
                  <c:v>-5.3668938422900769E-2</c:v>
                </c:pt>
                <c:pt idx="2597">
                  <c:v>-5.3668938422900769E-2</c:v>
                </c:pt>
                <c:pt idx="2598">
                  <c:v>-5.3668938422900769E-2</c:v>
                </c:pt>
                <c:pt idx="2599">
                  <c:v>-5.3668938422900769E-2</c:v>
                </c:pt>
                <c:pt idx="2600">
                  <c:v>-5.3668938422900769E-2</c:v>
                </c:pt>
                <c:pt idx="2601">
                  <c:v>-5.3668938422900769E-2</c:v>
                </c:pt>
                <c:pt idx="2602">
                  <c:v>-5.3668938422900769E-2</c:v>
                </c:pt>
                <c:pt idx="2603">
                  <c:v>-5.3668938422900769E-2</c:v>
                </c:pt>
                <c:pt idx="2604">
                  <c:v>-5.3668938422900769E-2</c:v>
                </c:pt>
                <c:pt idx="2605">
                  <c:v>-5.3668938422900769E-2</c:v>
                </c:pt>
                <c:pt idx="2606">
                  <c:v>-5.3668938422900769E-2</c:v>
                </c:pt>
                <c:pt idx="2607">
                  <c:v>-5.2762320109210892E-2</c:v>
                </c:pt>
                <c:pt idx="2608">
                  <c:v>-5.2762320109210892E-2</c:v>
                </c:pt>
                <c:pt idx="2609">
                  <c:v>-5.2762320109210892E-2</c:v>
                </c:pt>
                <c:pt idx="2610">
                  <c:v>-5.2762320109210892E-2</c:v>
                </c:pt>
                <c:pt idx="2611">
                  <c:v>-5.2762320109210892E-2</c:v>
                </c:pt>
                <c:pt idx="2612">
                  <c:v>-5.2762320109210892E-2</c:v>
                </c:pt>
                <c:pt idx="2613">
                  <c:v>-5.2762320109210892E-2</c:v>
                </c:pt>
                <c:pt idx="2614">
                  <c:v>-5.2762320109210892E-2</c:v>
                </c:pt>
                <c:pt idx="2615">
                  <c:v>-5.2762320109210892E-2</c:v>
                </c:pt>
                <c:pt idx="2616">
                  <c:v>-5.2762320109210892E-2</c:v>
                </c:pt>
                <c:pt idx="2617">
                  <c:v>-5.2762320109210892E-2</c:v>
                </c:pt>
                <c:pt idx="2618">
                  <c:v>-5.2762320109210892E-2</c:v>
                </c:pt>
                <c:pt idx="2619">
                  <c:v>-5.2762320109210892E-2</c:v>
                </c:pt>
                <c:pt idx="2620">
                  <c:v>-5.1855701795521014E-2</c:v>
                </c:pt>
                <c:pt idx="2621">
                  <c:v>-5.1855701795521014E-2</c:v>
                </c:pt>
                <c:pt idx="2622">
                  <c:v>-5.1855701795521014E-2</c:v>
                </c:pt>
                <c:pt idx="2623">
                  <c:v>-5.1855701795521014E-2</c:v>
                </c:pt>
                <c:pt idx="2624">
                  <c:v>-5.1855701795521014E-2</c:v>
                </c:pt>
                <c:pt idx="2625">
                  <c:v>-5.1855701795521014E-2</c:v>
                </c:pt>
                <c:pt idx="2626">
                  <c:v>-5.1855701795521014E-2</c:v>
                </c:pt>
                <c:pt idx="2627">
                  <c:v>-5.1855701795521014E-2</c:v>
                </c:pt>
                <c:pt idx="2628">
                  <c:v>-5.1855701795521014E-2</c:v>
                </c:pt>
                <c:pt idx="2629">
                  <c:v>-5.1855701795521014E-2</c:v>
                </c:pt>
                <c:pt idx="2630">
                  <c:v>-5.1855701795521014E-2</c:v>
                </c:pt>
                <c:pt idx="2631">
                  <c:v>-5.1855701795521014E-2</c:v>
                </c:pt>
                <c:pt idx="2632">
                  <c:v>-5.1855701795521014E-2</c:v>
                </c:pt>
                <c:pt idx="2633">
                  <c:v>-5.1855701795521014E-2</c:v>
                </c:pt>
                <c:pt idx="2634">
                  <c:v>-5.0949083481830915E-2</c:v>
                </c:pt>
                <c:pt idx="2635">
                  <c:v>-5.0949083481830915E-2</c:v>
                </c:pt>
                <c:pt idx="2636">
                  <c:v>-5.0949083481830915E-2</c:v>
                </c:pt>
                <c:pt idx="2637">
                  <c:v>-5.0949083481830915E-2</c:v>
                </c:pt>
                <c:pt idx="2638">
                  <c:v>-5.0949083481830915E-2</c:v>
                </c:pt>
                <c:pt idx="2639">
                  <c:v>-5.0949083481830915E-2</c:v>
                </c:pt>
                <c:pt idx="2640">
                  <c:v>-5.0949083481830915E-2</c:v>
                </c:pt>
                <c:pt idx="2641">
                  <c:v>-5.0949083481830915E-2</c:v>
                </c:pt>
                <c:pt idx="2642">
                  <c:v>-5.0949083481830915E-2</c:v>
                </c:pt>
                <c:pt idx="2643">
                  <c:v>-5.0949083481830915E-2</c:v>
                </c:pt>
                <c:pt idx="2644">
                  <c:v>-5.0949083481830915E-2</c:v>
                </c:pt>
                <c:pt idx="2645">
                  <c:v>-5.0949083481830915E-2</c:v>
                </c:pt>
                <c:pt idx="2646">
                  <c:v>-5.0949083481830915E-2</c:v>
                </c:pt>
              </c:numCache>
            </c:numRef>
          </c:val>
          <c:smooth val="0"/>
          <c:extLst>
            <c:ext xmlns:c16="http://schemas.microsoft.com/office/drawing/2014/chart" uri="{C3380CC4-5D6E-409C-BE32-E72D297353CC}">
              <c16:uniqueId val="{00000000-977E-4BFF-8B7B-A0BDEAC65A36}"/>
            </c:ext>
          </c:extLst>
        </c:ser>
        <c:ser>
          <c:idx val="2"/>
          <c:order val="1"/>
          <c:tx>
            <c:strRef>
              <c:f>Sheet1!$D$1</c:f>
              <c:strCache>
                <c:ptCount val="1"/>
                <c:pt idx="0">
                  <c:v>Switched to Cash then Switched back </c:v>
                </c:pt>
              </c:strCache>
            </c:strRef>
          </c:tx>
          <c:spPr>
            <a:ln w="28575" cap="rnd">
              <a:solidFill>
                <a:schemeClr val="accent4">
                  <a:lumMod val="75000"/>
                </a:schemeClr>
              </a:solidFill>
              <a:round/>
            </a:ln>
            <a:effectLst/>
          </c:spPr>
          <c:marker>
            <c:symbol val="none"/>
          </c:marker>
          <c:cat>
            <c:numRef>
              <c:f>Sheet1!$A$2:$A$2648</c:f>
              <c:numCache>
                <c:formatCode>m/d/yyyy</c:formatCode>
                <c:ptCount val="2647"/>
                <c:pt idx="0">
                  <c:v>43101</c:v>
                </c:pt>
                <c:pt idx="1">
                  <c:v>43102</c:v>
                </c:pt>
                <c:pt idx="2">
                  <c:v>43103</c:v>
                </c:pt>
                <c:pt idx="3">
                  <c:v>43104</c:v>
                </c:pt>
                <c:pt idx="4">
                  <c:v>43105</c:v>
                </c:pt>
                <c:pt idx="5">
                  <c:v>43106</c:v>
                </c:pt>
                <c:pt idx="6">
                  <c:v>43108</c:v>
                </c:pt>
                <c:pt idx="7">
                  <c:v>43109</c:v>
                </c:pt>
                <c:pt idx="8">
                  <c:v>43110</c:v>
                </c:pt>
                <c:pt idx="9">
                  <c:v>43111</c:v>
                </c:pt>
                <c:pt idx="10">
                  <c:v>43112</c:v>
                </c:pt>
                <c:pt idx="11">
                  <c:v>43113</c:v>
                </c:pt>
                <c:pt idx="12">
                  <c:v>43115</c:v>
                </c:pt>
                <c:pt idx="13">
                  <c:v>43116</c:v>
                </c:pt>
                <c:pt idx="14">
                  <c:v>43117</c:v>
                </c:pt>
                <c:pt idx="15">
                  <c:v>43118</c:v>
                </c:pt>
                <c:pt idx="16">
                  <c:v>43119</c:v>
                </c:pt>
                <c:pt idx="17">
                  <c:v>43120</c:v>
                </c:pt>
                <c:pt idx="18">
                  <c:v>43122</c:v>
                </c:pt>
                <c:pt idx="19">
                  <c:v>43123</c:v>
                </c:pt>
                <c:pt idx="20">
                  <c:v>43124</c:v>
                </c:pt>
                <c:pt idx="21">
                  <c:v>43125</c:v>
                </c:pt>
                <c:pt idx="22">
                  <c:v>43126</c:v>
                </c:pt>
                <c:pt idx="23">
                  <c:v>43127</c:v>
                </c:pt>
                <c:pt idx="24">
                  <c:v>43129</c:v>
                </c:pt>
                <c:pt idx="25">
                  <c:v>43130</c:v>
                </c:pt>
                <c:pt idx="26">
                  <c:v>43131</c:v>
                </c:pt>
                <c:pt idx="27">
                  <c:v>43132</c:v>
                </c:pt>
                <c:pt idx="28">
                  <c:v>43133</c:v>
                </c:pt>
                <c:pt idx="29">
                  <c:v>43134</c:v>
                </c:pt>
                <c:pt idx="30">
                  <c:v>43136</c:v>
                </c:pt>
                <c:pt idx="31">
                  <c:v>43137</c:v>
                </c:pt>
                <c:pt idx="32">
                  <c:v>43138</c:v>
                </c:pt>
                <c:pt idx="33">
                  <c:v>43139</c:v>
                </c:pt>
                <c:pt idx="34">
                  <c:v>43140</c:v>
                </c:pt>
                <c:pt idx="35">
                  <c:v>43141</c:v>
                </c:pt>
                <c:pt idx="36">
                  <c:v>43143</c:v>
                </c:pt>
                <c:pt idx="37">
                  <c:v>43144</c:v>
                </c:pt>
                <c:pt idx="38">
                  <c:v>43145</c:v>
                </c:pt>
                <c:pt idx="39">
                  <c:v>43146</c:v>
                </c:pt>
                <c:pt idx="40">
                  <c:v>43147</c:v>
                </c:pt>
                <c:pt idx="41">
                  <c:v>43148</c:v>
                </c:pt>
                <c:pt idx="42">
                  <c:v>43150</c:v>
                </c:pt>
                <c:pt idx="43">
                  <c:v>43151</c:v>
                </c:pt>
                <c:pt idx="44">
                  <c:v>43152</c:v>
                </c:pt>
                <c:pt idx="45">
                  <c:v>43153</c:v>
                </c:pt>
                <c:pt idx="46">
                  <c:v>43154</c:v>
                </c:pt>
                <c:pt idx="47">
                  <c:v>43155</c:v>
                </c:pt>
                <c:pt idx="48">
                  <c:v>43157</c:v>
                </c:pt>
                <c:pt idx="49">
                  <c:v>43158</c:v>
                </c:pt>
                <c:pt idx="50">
                  <c:v>43162</c:v>
                </c:pt>
                <c:pt idx="51">
                  <c:v>43164</c:v>
                </c:pt>
                <c:pt idx="52">
                  <c:v>43165</c:v>
                </c:pt>
                <c:pt idx="53">
                  <c:v>43166</c:v>
                </c:pt>
                <c:pt idx="54">
                  <c:v>43167</c:v>
                </c:pt>
                <c:pt idx="55">
                  <c:v>43168</c:v>
                </c:pt>
                <c:pt idx="56">
                  <c:v>43169</c:v>
                </c:pt>
                <c:pt idx="57">
                  <c:v>43171</c:v>
                </c:pt>
                <c:pt idx="58">
                  <c:v>43172</c:v>
                </c:pt>
                <c:pt idx="59">
                  <c:v>43173</c:v>
                </c:pt>
                <c:pt idx="60">
                  <c:v>43174</c:v>
                </c:pt>
                <c:pt idx="61">
                  <c:v>43175</c:v>
                </c:pt>
                <c:pt idx="62">
                  <c:v>43179</c:v>
                </c:pt>
                <c:pt idx="63">
                  <c:v>43180</c:v>
                </c:pt>
                <c:pt idx="64">
                  <c:v>43181</c:v>
                </c:pt>
                <c:pt idx="65">
                  <c:v>43182</c:v>
                </c:pt>
                <c:pt idx="66">
                  <c:v>43183</c:v>
                </c:pt>
                <c:pt idx="67">
                  <c:v>43185</c:v>
                </c:pt>
                <c:pt idx="68">
                  <c:v>43186</c:v>
                </c:pt>
                <c:pt idx="69">
                  <c:v>43187</c:v>
                </c:pt>
                <c:pt idx="70">
                  <c:v>43188</c:v>
                </c:pt>
                <c:pt idx="71">
                  <c:v>43189</c:v>
                </c:pt>
                <c:pt idx="72">
                  <c:v>43190</c:v>
                </c:pt>
                <c:pt idx="73">
                  <c:v>43192</c:v>
                </c:pt>
                <c:pt idx="74">
                  <c:v>43193</c:v>
                </c:pt>
                <c:pt idx="75">
                  <c:v>43194</c:v>
                </c:pt>
                <c:pt idx="76">
                  <c:v>43195</c:v>
                </c:pt>
                <c:pt idx="77">
                  <c:v>43196</c:v>
                </c:pt>
                <c:pt idx="78">
                  <c:v>43197</c:v>
                </c:pt>
                <c:pt idx="79">
                  <c:v>43199</c:v>
                </c:pt>
                <c:pt idx="80">
                  <c:v>43200</c:v>
                </c:pt>
                <c:pt idx="81">
                  <c:v>43201</c:v>
                </c:pt>
                <c:pt idx="82">
                  <c:v>43202</c:v>
                </c:pt>
                <c:pt idx="83">
                  <c:v>43203</c:v>
                </c:pt>
                <c:pt idx="84">
                  <c:v>43204</c:v>
                </c:pt>
                <c:pt idx="85">
                  <c:v>43206</c:v>
                </c:pt>
                <c:pt idx="86">
                  <c:v>43207</c:v>
                </c:pt>
                <c:pt idx="87">
                  <c:v>43208</c:v>
                </c:pt>
                <c:pt idx="88">
                  <c:v>43209</c:v>
                </c:pt>
                <c:pt idx="89">
                  <c:v>43210</c:v>
                </c:pt>
                <c:pt idx="90">
                  <c:v>43211</c:v>
                </c:pt>
                <c:pt idx="91">
                  <c:v>43213</c:v>
                </c:pt>
                <c:pt idx="92">
                  <c:v>43214</c:v>
                </c:pt>
                <c:pt idx="93">
                  <c:v>43215</c:v>
                </c:pt>
                <c:pt idx="94">
                  <c:v>43216</c:v>
                </c:pt>
                <c:pt idx="95">
                  <c:v>43217</c:v>
                </c:pt>
                <c:pt idx="96">
                  <c:v>43218</c:v>
                </c:pt>
                <c:pt idx="97">
                  <c:v>43220</c:v>
                </c:pt>
                <c:pt idx="98">
                  <c:v>43221</c:v>
                </c:pt>
                <c:pt idx="99">
                  <c:v>43222</c:v>
                </c:pt>
                <c:pt idx="100">
                  <c:v>43223</c:v>
                </c:pt>
                <c:pt idx="101">
                  <c:v>43224</c:v>
                </c:pt>
                <c:pt idx="102">
                  <c:v>43225</c:v>
                </c:pt>
                <c:pt idx="103">
                  <c:v>43227</c:v>
                </c:pt>
                <c:pt idx="104">
                  <c:v>43228</c:v>
                </c:pt>
                <c:pt idx="105">
                  <c:v>43229</c:v>
                </c:pt>
                <c:pt idx="106">
                  <c:v>43230</c:v>
                </c:pt>
                <c:pt idx="107">
                  <c:v>43231</c:v>
                </c:pt>
                <c:pt idx="108">
                  <c:v>43232</c:v>
                </c:pt>
                <c:pt idx="109">
                  <c:v>43234</c:v>
                </c:pt>
                <c:pt idx="110">
                  <c:v>43235</c:v>
                </c:pt>
                <c:pt idx="111">
                  <c:v>43236</c:v>
                </c:pt>
                <c:pt idx="112">
                  <c:v>43237</c:v>
                </c:pt>
                <c:pt idx="113">
                  <c:v>43238</c:v>
                </c:pt>
                <c:pt idx="114">
                  <c:v>43239</c:v>
                </c:pt>
                <c:pt idx="115">
                  <c:v>43241</c:v>
                </c:pt>
                <c:pt idx="116">
                  <c:v>43242</c:v>
                </c:pt>
                <c:pt idx="117">
                  <c:v>43243</c:v>
                </c:pt>
                <c:pt idx="118">
                  <c:v>43244</c:v>
                </c:pt>
                <c:pt idx="119">
                  <c:v>43245</c:v>
                </c:pt>
                <c:pt idx="120">
                  <c:v>43246</c:v>
                </c:pt>
                <c:pt idx="121">
                  <c:v>43248</c:v>
                </c:pt>
                <c:pt idx="122">
                  <c:v>43249</c:v>
                </c:pt>
                <c:pt idx="123">
                  <c:v>43250</c:v>
                </c:pt>
                <c:pt idx="124">
                  <c:v>43251</c:v>
                </c:pt>
                <c:pt idx="125">
                  <c:v>43252</c:v>
                </c:pt>
                <c:pt idx="126">
                  <c:v>43253</c:v>
                </c:pt>
                <c:pt idx="127">
                  <c:v>43255</c:v>
                </c:pt>
                <c:pt idx="128">
                  <c:v>43256</c:v>
                </c:pt>
                <c:pt idx="129">
                  <c:v>43257</c:v>
                </c:pt>
                <c:pt idx="130">
                  <c:v>43258</c:v>
                </c:pt>
                <c:pt idx="131">
                  <c:v>43259</c:v>
                </c:pt>
                <c:pt idx="132">
                  <c:v>43260</c:v>
                </c:pt>
                <c:pt idx="133">
                  <c:v>43262</c:v>
                </c:pt>
                <c:pt idx="134">
                  <c:v>43263</c:v>
                </c:pt>
                <c:pt idx="135">
                  <c:v>43264</c:v>
                </c:pt>
                <c:pt idx="136">
                  <c:v>43265</c:v>
                </c:pt>
                <c:pt idx="137">
                  <c:v>43266</c:v>
                </c:pt>
                <c:pt idx="138">
                  <c:v>43267</c:v>
                </c:pt>
                <c:pt idx="139">
                  <c:v>43269</c:v>
                </c:pt>
                <c:pt idx="140">
                  <c:v>43270</c:v>
                </c:pt>
                <c:pt idx="141">
                  <c:v>43271</c:v>
                </c:pt>
                <c:pt idx="142">
                  <c:v>43272</c:v>
                </c:pt>
                <c:pt idx="143">
                  <c:v>43273</c:v>
                </c:pt>
                <c:pt idx="144">
                  <c:v>43274</c:v>
                </c:pt>
                <c:pt idx="145">
                  <c:v>43276</c:v>
                </c:pt>
                <c:pt idx="146">
                  <c:v>43277</c:v>
                </c:pt>
                <c:pt idx="147">
                  <c:v>43278</c:v>
                </c:pt>
                <c:pt idx="148">
                  <c:v>43279</c:v>
                </c:pt>
                <c:pt idx="149">
                  <c:v>43280</c:v>
                </c:pt>
                <c:pt idx="150">
                  <c:v>43281</c:v>
                </c:pt>
                <c:pt idx="151">
                  <c:v>43283</c:v>
                </c:pt>
                <c:pt idx="152">
                  <c:v>43284</c:v>
                </c:pt>
                <c:pt idx="153">
                  <c:v>43285</c:v>
                </c:pt>
                <c:pt idx="154">
                  <c:v>43286</c:v>
                </c:pt>
                <c:pt idx="155">
                  <c:v>43287</c:v>
                </c:pt>
                <c:pt idx="156">
                  <c:v>43288</c:v>
                </c:pt>
                <c:pt idx="157">
                  <c:v>43290</c:v>
                </c:pt>
                <c:pt idx="158">
                  <c:v>43291</c:v>
                </c:pt>
                <c:pt idx="159">
                  <c:v>43292</c:v>
                </c:pt>
                <c:pt idx="160">
                  <c:v>43293</c:v>
                </c:pt>
                <c:pt idx="161">
                  <c:v>43294</c:v>
                </c:pt>
                <c:pt idx="162">
                  <c:v>43295</c:v>
                </c:pt>
                <c:pt idx="163">
                  <c:v>43297</c:v>
                </c:pt>
                <c:pt idx="164">
                  <c:v>43298</c:v>
                </c:pt>
                <c:pt idx="165">
                  <c:v>43299</c:v>
                </c:pt>
                <c:pt idx="166">
                  <c:v>43300</c:v>
                </c:pt>
                <c:pt idx="167">
                  <c:v>43301</c:v>
                </c:pt>
                <c:pt idx="168">
                  <c:v>43302</c:v>
                </c:pt>
                <c:pt idx="169">
                  <c:v>43304</c:v>
                </c:pt>
                <c:pt idx="170">
                  <c:v>43305</c:v>
                </c:pt>
                <c:pt idx="171">
                  <c:v>43306</c:v>
                </c:pt>
                <c:pt idx="172">
                  <c:v>43307</c:v>
                </c:pt>
                <c:pt idx="173">
                  <c:v>43308</c:v>
                </c:pt>
                <c:pt idx="174">
                  <c:v>43309</c:v>
                </c:pt>
                <c:pt idx="175">
                  <c:v>43311</c:v>
                </c:pt>
                <c:pt idx="176">
                  <c:v>43312</c:v>
                </c:pt>
                <c:pt idx="177">
                  <c:v>43313</c:v>
                </c:pt>
                <c:pt idx="178">
                  <c:v>43314</c:v>
                </c:pt>
                <c:pt idx="179">
                  <c:v>43315</c:v>
                </c:pt>
                <c:pt idx="180">
                  <c:v>43316</c:v>
                </c:pt>
                <c:pt idx="181">
                  <c:v>43318</c:v>
                </c:pt>
                <c:pt idx="182">
                  <c:v>43319</c:v>
                </c:pt>
                <c:pt idx="183">
                  <c:v>43320</c:v>
                </c:pt>
                <c:pt idx="184">
                  <c:v>43321</c:v>
                </c:pt>
                <c:pt idx="185">
                  <c:v>43322</c:v>
                </c:pt>
                <c:pt idx="186">
                  <c:v>43323</c:v>
                </c:pt>
                <c:pt idx="187">
                  <c:v>43325</c:v>
                </c:pt>
                <c:pt idx="188">
                  <c:v>43326</c:v>
                </c:pt>
                <c:pt idx="189">
                  <c:v>43327</c:v>
                </c:pt>
                <c:pt idx="190">
                  <c:v>43328</c:v>
                </c:pt>
                <c:pt idx="191">
                  <c:v>43329</c:v>
                </c:pt>
                <c:pt idx="192">
                  <c:v>43330</c:v>
                </c:pt>
                <c:pt idx="193">
                  <c:v>43332</c:v>
                </c:pt>
                <c:pt idx="194">
                  <c:v>43333</c:v>
                </c:pt>
                <c:pt idx="195">
                  <c:v>43334</c:v>
                </c:pt>
                <c:pt idx="196">
                  <c:v>43335</c:v>
                </c:pt>
                <c:pt idx="197">
                  <c:v>43336</c:v>
                </c:pt>
                <c:pt idx="198">
                  <c:v>43337</c:v>
                </c:pt>
                <c:pt idx="199">
                  <c:v>43339</c:v>
                </c:pt>
                <c:pt idx="200">
                  <c:v>43340</c:v>
                </c:pt>
                <c:pt idx="201">
                  <c:v>43341</c:v>
                </c:pt>
                <c:pt idx="202">
                  <c:v>43342</c:v>
                </c:pt>
                <c:pt idx="203">
                  <c:v>43343</c:v>
                </c:pt>
                <c:pt idx="204">
                  <c:v>43344</c:v>
                </c:pt>
                <c:pt idx="205">
                  <c:v>43346</c:v>
                </c:pt>
                <c:pt idx="206">
                  <c:v>43347</c:v>
                </c:pt>
                <c:pt idx="207">
                  <c:v>43348</c:v>
                </c:pt>
                <c:pt idx="208">
                  <c:v>43349</c:v>
                </c:pt>
                <c:pt idx="209">
                  <c:v>43350</c:v>
                </c:pt>
                <c:pt idx="210">
                  <c:v>43351</c:v>
                </c:pt>
                <c:pt idx="211">
                  <c:v>43353</c:v>
                </c:pt>
                <c:pt idx="212">
                  <c:v>43354</c:v>
                </c:pt>
                <c:pt idx="213">
                  <c:v>43355</c:v>
                </c:pt>
                <c:pt idx="214">
                  <c:v>43356</c:v>
                </c:pt>
                <c:pt idx="215">
                  <c:v>43357</c:v>
                </c:pt>
                <c:pt idx="216">
                  <c:v>43358</c:v>
                </c:pt>
                <c:pt idx="217">
                  <c:v>43360</c:v>
                </c:pt>
                <c:pt idx="218">
                  <c:v>43361</c:v>
                </c:pt>
                <c:pt idx="219">
                  <c:v>43362</c:v>
                </c:pt>
                <c:pt idx="220">
                  <c:v>43363</c:v>
                </c:pt>
                <c:pt idx="221">
                  <c:v>43364</c:v>
                </c:pt>
                <c:pt idx="222">
                  <c:v>43365</c:v>
                </c:pt>
                <c:pt idx="223">
                  <c:v>43367</c:v>
                </c:pt>
                <c:pt idx="224">
                  <c:v>43368</c:v>
                </c:pt>
                <c:pt idx="225">
                  <c:v>43369</c:v>
                </c:pt>
                <c:pt idx="226">
                  <c:v>43370</c:v>
                </c:pt>
                <c:pt idx="227">
                  <c:v>43371</c:v>
                </c:pt>
                <c:pt idx="228">
                  <c:v>43372</c:v>
                </c:pt>
                <c:pt idx="229">
                  <c:v>43374</c:v>
                </c:pt>
                <c:pt idx="230">
                  <c:v>43375</c:v>
                </c:pt>
                <c:pt idx="231">
                  <c:v>43376</c:v>
                </c:pt>
                <c:pt idx="232">
                  <c:v>43377</c:v>
                </c:pt>
                <c:pt idx="233">
                  <c:v>43378</c:v>
                </c:pt>
                <c:pt idx="234">
                  <c:v>43379</c:v>
                </c:pt>
                <c:pt idx="235">
                  <c:v>43381</c:v>
                </c:pt>
                <c:pt idx="236">
                  <c:v>43382</c:v>
                </c:pt>
                <c:pt idx="237">
                  <c:v>43383</c:v>
                </c:pt>
                <c:pt idx="238">
                  <c:v>43384</c:v>
                </c:pt>
                <c:pt idx="239">
                  <c:v>43385</c:v>
                </c:pt>
                <c:pt idx="240">
                  <c:v>43386</c:v>
                </c:pt>
                <c:pt idx="241">
                  <c:v>43388</c:v>
                </c:pt>
                <c:pt idx="242">
                  <c:v>43389</c:v>
                </c:pt>
                <c:pt idx="243">
                  <c:v>43390</c:v>
                </c:pt>
                <c:pt idx="244">
                  <c:v>43391</c:v>
                </c:pt>
                <c:pt idx="245">
                  <c:v>43392</c:v>
                </c:pt>
                <c:pt idx="246">
                  <c:v>43393</c:v>
                </c:pt>
                <c:pt idx="247">
                  <c:v>43395</c:v>
                </c:pt>
                <c:pt idx="248">
                  <c:v>43396</c:v>
                </c:pt>
                <c:pt idx="249">
                  <c:v>43397</c:v>
                </c:pt>
                <c:pt idx="250">
                  <c:v>43398</c:v>
                </c:pt>
                <c:pt idx="251">
                  <c:v>43399</c:v>
                </c:pt>
                <c:pt idx="252">
                  <c:v>43400</c:v>
                </c:pt>
                <c:pt idx="253">
                  <c:v>43402</c:v>
                </c:pt>
                <c:pt idx="254">
                  <c:v>43403</c:v>
                </c:pt>
                <c:pt idx="255">
                  <c:v>43404</c:v>
                </c:pt>
                <c:pt idx="256">
                  <c:v>43405</c:v>
                </c:pt>
                <c:pt idx="257">
                  <c:v>43406</c:v>
                </c:pt>
                <c:pt idx="258">
                  <c:v>43407</c:v>
                </c:pt>
                <c:pt idx="259">
                  <c:v>43409</c:v>
                </c:pt>
                <c:pt idx="260">
                  <c:v>43410</c:v>
                </c:pt>
                <c:pt idx="261">
                  <c:v>43411</c:v>
                </c:pt>
                <c:pt idx="262">
                  <c:v>43412</c:v>
                </c:pt>
                <c:pt idx="263">
                  <c:v>43413</c:v>
                </c:pt>
                <c:pt idx="264">
                  <c:v>43414</c:v>
                </c:pt>
                <c:pt idx="265">
                  <c:v>43416</c:v>
                </c:pt>
                <c:pt idx="266">
                  <c:v>43417</c:v>
                </c:pt>
                <c:pt idx="267">
                  <c:v>43418</c:v>
                </c:pt>
                <c:pt idx="268">
                  <c:v>43419</c:v>
                </c:pt>
                <c:pt idx="269">
                  <c:v>43420</c:v>
                </c:pt>
                <c:pt idx="270">
                  <c:v>43421</c:v>
                </c:pt>
                <c:pt idx="271">
                  <c:v>43423</c:v>
                </c:pt>
                <c:pt idx="272">
                  <c:v>43424</c:v>
                </c:pt>
                <c:pt idx="273">
                  <c:v>43425</c:v>
                </c:pt>
                <c:pt idx="274">
                  <c:v>43426</c:v>
                </c:pt>
                <c:pt idx="275">
                  <c:v>43427</c:v>
                </c:pt>
                <c:pt idx="276">
                  <c:v>43428</c:v>
                </c:pt>
                <c:pt idx="277">
                  <c:v>43430</c:v>
                </c:pt>
                <c:pt idx="278">
                  <c:v>43431</c:v>
                </c:pt>
                <c:pt idx="279">
                  <c:v>43432</c:v>
                </c:pt>
                <c:pt idx="280">
                  <c:v>43433</c:v>
                </c:pt>
                <c:pt idx="281">
                  <c:v>43434</c:v>
                </c:pt>
                <c:pt idx="282">
                  <c:v>43435</c:v>
                </c:pt>
                <c:pt idx="283">
                  <c:v>43437</c:v>
                </c:pt>
                <c:pt idx="284">
                  <c:v>43438</c:v>
                </c:pt>
                <c:pt idx="285">
                  <c:v>43439</c:v>
                </c:pt>
                <c:pt idx="286">
                  <c:v>43440</c:v>
                </c:pt>
                <c:pt idx="287">
                  <c:v>43441</c:v>
                </c:pt>
                <c:pt idx="288">
                  <c:v>43442</c:v>
                </c:pt>
                <c:pt idx="289">
                  <c:v>43444</c:v>
                </c:pt>
                <c:pt idx="290">
                  <c:v>43445</c:v>
                </c:pt>
                <c:pt idx="291">
                  <c:v>43446</c:v>
                </c:pt>
                <c:pt idx="292">
                  <c:v>43447</c:v>
                </c:pt>
                <c:pt idx="293">
                  <c:v>43448</c:v>
                </c:pt>
                <c:pt idx="294">
                  <c:v>43449</c:v>
                </c:pt>
                <c:pt idx="295">
                  <c:v>43451</c:v>
                </c:pt>
                <c:pt idx="296">
                  <c:v>43452</c:v>
                </c:pt>
                <c:pt idx="297">
                  <c:v>43453</c:v>
                </c:pt>
                <c:pt idx="298">
                  <c:v>43454</c:v>
                </c:pt>
                <c:pt idx="299">
                  <c:v>43455</c:v>
                </c:pt>
                <c:pt idx="300">
                  <c:v>43461</c:v>
                </c:pt>
                <c:pt idx="301">
                  <c:v>43462</c:v>
                </c:pt>
                <c:pt idx="302">
                  <c:v>43463</c:v>
                </c:pt>
                <c:pt idx="303">
                  <c:v>43465</c:v>
                </c:pt>
                <c:pt idx="304">
                  <c:v>43466</c:v>
                </c:pt>
                <c:pt idx="305">
                  <c:v>43467</c:v>
                </c:pt>
                <c:pt idx="306">
                  <c:v>43468</c:v>
                </c:pt>
                <c:pt idx="307">
                  <c:v>43469</c:v>
                </c:pt>
                <c:pt idx="308">
                  <c:v>43470</c:v>
                </c:pt>
                <c:pt idx="309">
                  <c:v>43472</c:v>
                </c:pt>
                <c:pt idx="310">
                  <c:v>43473</c:v>
                </c:pt>
                <c:pt idx="311">
                  <c:v>43474</c:v>
                </c:pt>
                <c:pt idx="312">
                  <c:v>43475</c:v>
                </c:pt>
                <c:pt idx="313">
                  <c:v>43476</c:v>
                </c:pt>
                <c:pt idx="314">
                  <c:v>43477</c:v>
                </c:pt>
                <c:pt idx="315">
                  <c:v>43479</c:v>
                </c:pt>
                <c:pt idx="316">
                  <c:v>43480</c:v>
                </c:pt>
                <c:pt idx="317">
                  <c:v>43481</c:v>
                </c:pt>
                <c:pt idx="318">
                  <c:v>43482</c:v>
                </c:pt>
                <c:pt idx="319">
                  <c:v>43483</c:v>
                </c:pt>
                <c:pt idx="320">
                  <c:v>43484</c:v>
                </c:pt>
                <c:pt idx="321">
                  <c:v>43486</c:v>
                </c:pt>
                <c:pt idx="322">
                  <c:v>43487</c:v>
                </c:pt>
                <c:pt idx="323">
                  <c:v>43488</c:v>
                </c:pt>
                <c:pt idx="324">
                  <c:v>43489</c:v>
                </c:pt>
                <c:pt idx="325">
                  <c:v>43490</c:v>
                </c:pt>
                <c:pt idx="326">
                  <c:v>43491</c:v>
                </c:pt>
                <c:pt idx="327">
                  <c:v>43493</c:v>
                </c:pt>
                <c:pt idx="328">
                  <c:v>43494</c:v>
                </c:pt>
                <c:pt idx="329">
                  <c:v>43495</c:v>
                </c:pt>
                <c:pt idx="330">
                  <c:v>43496</c:v>
                </c:pt>
                <c:pt idx="331">
                  <c:v>43497</c:v>
                </c:pt>
                <c:pt idx="332">
                  <c:v>43498</c:v>
                </c:pt>
                <c:pt idx="333">
                  <c:v>43500</c:v>
                </c:pt>
                <c:pt idx="334">
                  <c:v>43501</c:v>
                </c:pt>
                <c:pt idx="335">
                  <c:v>43502</c:v>
                </c:pt>
                <c:pt idx="336">
                  <c:v>43503</c:v>
                </c:pt>
                <c:pt idx="337">
                  <c:v>43504</c:v>
                </c:pt>
                <c:pt idx="338">
                  <c:v>43505</c:v>
                </c:pt>
                <c:pt idx="339">
                  <c:v>43507</c:v>
                </c:pt>
                <c:pt idx="340">
                  <c:v>43508</c:v>
                </c:pt>
                <c:pt idx="341">
                  <c:v>43509</c:v>
                </c:pt>
                <c:pt idx="342">
                  <c:v>43510</c:v>
                </c:pt>
                <c:pt idx="343">
                  <c:v>43511</c:v>
                </c:pt>
                <c:pt idx="344">
                  <c:v>43512</c:v>
                </c:pt>
                <c:pt idx="345">
                  <c:v>43514</c:v>
                </c:pt>
                <c:pt idx="346">
                  <c:v>43515</c:v>
                </c:pt>
                <c:pt idx="347">
                  <c:v>43516</c:v>
                </c:pt>
                <c:pt idx="348">
                  <c:v>43517</c:v>
                </c:pt>
                <c:pt idx="349">
                  <c:v>43518</c:v>
                </c:pt>
                <c:pt idx="350">
                  <c:v>43519</c:v>
                </c:pt>
                <c:pt idx="351">
                  <c:v>43521</c:v>
                </c:pt>
                <c:pt idx="352">
                  <c:v>43522</c:v>
                </c:pt>
                <c:pt idx="353">
                  <c:v>43523</c:v>
                </c:pt>
                <c:pt idx="354">
                  <c:v>43524</c:v>
                </c:pt>
                <c:pt idx="355">
                  <c:v>43525</c:v>
                </c:pt>
                <c:pt idx="356">
                  <c:v>43526</c:v>
                </c:pt>
                <c:pt idx="357">
                  <c:v>43528</c:v>
                </c:pt>
                <c:pt idx="358">
                  <c:v>43529</c:v>
                </c:pt>
                <c:pt idx="359">
                  <c:v>43530</c:v>
                </c:pt>
                <c:pt idx="360">
                  <c:v>43531</c:v>
                </c:pt>
                <c:pt idx="361">
                  <c:v>43532</c:v>
                </c:pt>
                <c:pt idx="362">
                  <c:v>43533</c:v>
                </c:pt>
                <c:pt idx="363">
                  <c:v>43535</c:v>
                </c:pt>
                <c:pt idx="364">
                  <c:v>43536</c:v>
                </c:pt>
                <c:pt idx="365">
                  <c:v>43537</c:v>
                </c:pt>
                <c:pt idx="366">
                  <c:v>43538</c:v>
                </c:pt>
                <c:pt idx="367">
                  <c:v>43539</c:v>
                </c:pt>
                <c:pt idx="368">
                  <c:v>43540</c:v>
                </c:pt>
                <c:pt idx="369">
                  <c:v>43542</c:v>
                </c:pt>
                <c:pt idx="370">
                  <c:v>43543</c:v>
                </c:pt>
                <c:pt idx="371">
                  <c:v>43544</c:v>
                </c:pt>
                <c:pt idx="372">
                  <c:v>43545</c:v>
                </c:pt>
                <c:pt idx="373">
                  <c:v>43546</c:v>
                </c:pt>
                <c:pt idx="374">
                  <c:v>43547</c:v>
                </c:pt>
                <c:pt idx="375">
                  <c:v>43549</c:v>
                </c:pt>
                <c:pt idx="376">
                  <c:v>43550</c:v>
                </c:pt>
                <c:pt idx="377">
                  <c:v>43551</c:v>
                </c:pt>
                <c:pt idx="378">
                  <c:v>43552</c:v>
                </c:pt>
                <c:pt idx="379">
                  <c:v>43553</c:v>
                </c:pt>
                <c:pt idx="380">
                  <c:v>43554</c:v>
                </c:pt>
                <c:pt idx="381">
                  <c:v>43556</c:v>
                </c:pt>
                <c:pt idx="382">
                  <c:v>43557</c:v>
                </c:pt>
                <c:pt idx="383">
                  <c:v>43558</c:v>
                </c:pt>
                <c:pt idx="384">
                  <c:v>43559</c:v>
                </c:pt>
                <c:pt idx="385">
                  <c:v>43560</c:v>
                </c:pt>
                <c:pt idx="386">
                  <c:v>43561</c:v>
                </c:pt>
                <c:pt idx="387">
                  <c:v>43563</c:v>
                </c:pt>
                <c:pt idx="388">
                  <c:v>43564</c:v>
                </c:pt>
                <c:pt idx="389">
                  <c:v>43565</c:v>
                </c:pt>
                <c:pt idx="390">
                  <c:v>43566</c:v>
                </c:pt>
                <c:pt idx="391">
                  <c:v>43567</c:v>
                </c:pt>
                <c:pt idx="392">
                  <c:v>43568</c:v>
                </c:pt>
                <c:pt idx="393">
                  <c:v>43570</c:v>
                </c:pt>
                <c:pt idx="394">
                  <c:v>43571</c:v>
                </c:pt>
                <c:pt idx="395">
                  <c:v>43572</c:v>
                </c:pt>
                <c:pt idx="396">
                  <c:v>43573</c:v>
                </c:pt>
                <c:pt idx="397">
                  <c:v>43575</c:v>
                </c:pt>
                <c:pt idx="398">
                  <c:v>43577</c:v>
                </c:pt>
                <c:pt idx="399">
                  <c:v>43578</c:v>
                </c:pt>
                <c:pt idx="400">
                  <c:v>43579</c:v>
                </c:pt>
                <c:pt idx="401">
                  <c:v>43580</c:v>
                </c:pt>
                <c:pt idx="402">
                  <c:v>43581</c:v>
                </c:pt>
                <c:pt idx="403">
                  <c:v>43582</c:v>
                </c:pt>
                <c:pt idx="404">
                  <c:v>43584</c:v>
                </c:pt>
                <c:pt idx="405">
                  <c:v>43585</c:v>
                </c:pt>
                <c:pt idx="406">
                  <c:v>43586</c:v>
                </c:pt>
                <c:pt idx="407">
                  <c:v>43587</c:v>
                </c:pt>
                <c:pt idx="408">
                  <c:v>43588</c:v>
                </c:pt>
                <c:pt idx="409">
                  <c:v>43589</c:v>
                </c:pt>
                <c:pt idx="410">
                  <c:v>43591</c:v>
                </c:pt>
                <c:pt idx="411">
                  <c:v>43592</c:v>
                </c:pt>
                <c:pt idx="412">
                  <c:v>43593</c:v>
                </c:pt>
                <c:pt idx="413">
                  <c:v>43594</c:v>
                </c:pt>
                <c:pt idx="414">
                  <c:v>43595</c:v>
                </c:pt>
                <c:pt idx="415">
                  <c:v>43596</c:v>
                </c:pt>
                <c:pt idx="416">
                  <c:v>43598</c:v>
                </c:pt>
                <c:pt idx="417">
                  <c:v>43599</c:v>
                </c:pt>
                <c:pt idx="418">
                  <c:v>43600</c:v>
                </c:pt>
                <c:pt idx="419">
                  <c:v>43601</c:v>
                </c:pt>
                <c:pt idx="420">
                  <c:v>43602</c:v>
                </c:pt>
                <c:pt idx="421">
                  <c:v>43603</c:v>
                </c:pt>
                <c:pt idx="422">
                  <c:v>43605</c:v>
                </c:pt>
                <c:pt idx="423">
                  <c:v>43606</c:v>
                </c:pt>
                <c:pt idx="424">
                  <c:v>43607</c:v>
                </c:pt>
                <c:pt idx="425">
                  <c:v>43608</c:v>
                </c:pt>
                <c:pt idx="426">
                  <c:v>43609</c:v>
                </c:pt>
                <c:pt idx="427">
                  <c:v>43610</c:v>
                </c:pt>
                <c:pt idx="428">
                  <c:v>43612</c:v>
                </c:pt>
                <c:pt idx="429">
                  <c:v>43613</c:v>
                </c:pt>
                <c:pt idx="430">
                  <c:v>43614</c:v>
                </c:pt>
                <c:pt idx="431">
                  <c:v>43615</c:v>
                </c:pt>
                <c:pt idx="432">
                  <c:v>43616</c:v>
                </c:pt>
                <c:pt idx="433">
                  <c:v>43617</c:v>
                </c:pt>
                <c:pt idx="434">
                  <c:v>43619</c:v>
                </c:pt>
                <c:pt idx="435">
                  <c:v>43620</c:v>
                </c:pt>
                <c:pt idx="436">
                  <c:v>43621</c:v>
                </c:pt>
                <c:pt idx="437">
                  <c:v>43622</c:v>
                </c:pt>
                <c:pt idx="438">
                  <c:v>43623</c:v>
                </c:pt>
                <c:pt idx="439">
                  <c:v>43624</c:v>
                </c:pt>
                <c:pt idx="440">
                  <c:v>43626</c:v>
                </c:pt>
                <c:pt idx="441">
                  <c:v>43627</c:v>
                </c:pt>
                <c:pt idx="442">
                  <c:v>43628</c:v>
                </c:pt>
                <c:pt idx="443">
                  <c:v>43629</c:v>
                </c:pt>
                <c:pt idx="444">
                  <c:v>43630</c:v>
                </c:pt>
                <c:pt idx="445">
                  <c:v>43631</c:v>
                </c:pt>
                <c:pt idx="446">
                  <c:v>43633</c:v>
                </c:pt>
                <c:pt idx="447">
                  <c:v>43634</c:v>
                </c:pt>
                <c:pt idx="448">
                  <c:v>43635</c:v>
                </c:pt>
                <c:pt idx="449">
                  <c:v>43636</c:v>
                </c:pt>
                <c:pt idx="450">
                  <c:v>43637</c:v>
                </c:pt>
                <c:pt idx="451">
                  <c:v>43638</c:v>
                </c:pt>
                <c:pt idx="452">
                  <c:v>43640</c:v>
                </c:pt>
                <c:pt idx="453">
                  <c:v>43641</c:v>
                </c:pt>
                <c:pt idx="454">
                  <c:v>43642</c:v>
                </c:pt>
                <c:pt idx="455">
                  <c:v>43643</c:v>
                </c:pt>
                <c:pt idx="456">
                  <c:v>43644</c:v>
                </c:pt>
                <c:pt idx="457">
                  <c:v>43645</c:v>
                </c:pt>
                <c:pt idx="458">
                  <c:v>43647</c:v>
                </c:pt>
                <c:pt idx="459">
                  <c:v>43648</c:v>
                </c:pt>
                <c:pt idx="460">
                  <c:v>43649</c:v>
                </c:pt>
                <c:pt idx="461">
                  <c:v>43650</c:v>
                </c:pt>
                <c:pt idx="462">
                  <c:v>43651</c:v>
                </c:pt>
                <c:pt idx="463">
                  <c:v>43652</c:v>
                </c:pt>
                <c:pt idx="464">
                  <c:v>43654</c:v>
                </c:pt>
                <c:pt idx="465">
                  <c:v>43655</c:v>
                </c:pt>
                <c:pt idx="466">
                  <c:v>43656</c:v>
                </c:pt>
                <c:pt idx="467">
                  <c:v>43657</c:v>
                </c:pt>
                <c:pt idx="468">
                  <c:v>43658</c:v>
                </c:pt>
                <c:pt idx="469">
                  <c:v>43659</c:v>
                </c:pt>
                <c:pt idx="470">
                  <c:v>43661</c:v>
                </c:pt>
                <c:pt idx="471">
                  <c:v>43662</c:v>
                </c:pt>
                <c:pt idx="472">
                  <c:v>43663</c:v>
                </c:pt>
                <c:pt idx="473">
                  <c:v>43664</c:v>
                </c:pt>
                <c:pt idx="474">
                  <c:v>43665</c:v>
                </c:pt>
                <c:pt idx="475">
                  <c:v>43666</c:v>
                </c:pt>
                <c:pt idx="476">
                  <c:v>43668</c:v>
                </c:pt>
                <c:pt idx="477">
                  <c:v>43669</c:v>
                </c:pt>
                <c:pt idx="478">
                  <c:v>43670</c:v>
                </c:pt>
                <c:pt idx="479">
                  <c:v>43671</c:v>
                </c:pt>
                <c:pt idx="480">
                  <c:v>43672</c:v>
                </c:pt>
                <c:pt idx="481">
                  <c:v>43673</c:v>
                </c:pt>
                <c:pt idx="482">
                  <c:v>43675</c:v>
                </c:pt>
                <c:pt idx="483">
                  <c:v>43676</c:v>
                </c:pt>
                <c:pt idx="484">
                  <c:v>43677</c:v>
                </c:pt>
                <c:pt idx="485">
                  <c:v>43678</c:v>
                </c:pt>
                <c:pt idx="486">
                  <c:v>43679</c:v>
                </c:pt>
                <c:pt idx="487">
                  <c:v>43680</c:v>
                </c:pt>
                <c:pt idx="488">
                  <c:v>43682</c:v>
                </c:pt>
                <c:pt idx="489">
                  <c:v>43683</c:v>
                </c:pt>
                <c:pt idx="490">
                  <c:v>43684</c:v>
                </c:pt>
                <c:pt idx="491">
                  <c:v>43685</c:v>
                </c:pt>
                <c:pt idx="492">
                  <c:v>43686</c:v>
                </c:pt>
                <c:pt idx="493">
                  <c:v>43687</c:v>
                </c:pt>
                <c:pt idx="494">
                  <c:v>43689</c:v>
                </c:pt>
                <c:pt idx="495">
                  <c:v>43690</c:v>
                </c:pt>
                <c:pt idx="496">
                  <c:v>43691</c:v>
                </c:pt>
                <c:pt idx="497">
                  <c:v>43692</c:v>
                </c:pt>
                <c:pt idx="498">
                  <c:v>43693</c:v>
                </c:pt>
                <c:pt idx="499">
                  <c:v>43694</c:v>
                </c:pt>
                <c:pt idx="500">
                  <c:v>43696</c:v>
                </c:pt>
                <c:pt idx="501">
                  <c:v>43697</c:v>
                </c:pt>
                <c:pt idx="502">
                  <c:v>43698</c:v>
                </c:pt>
                <c:pt idx="503">
                  <c:v>43699</c:v>
                </c:pt>
                <c:pt idx="504">
                  <c:v>43700</c:v>
                </c:pt>
                <c:pt idx="505">
                  <c:v>43701</c:v>
                </c:pt>
                <c:pt idx="506">
                  <c:v>43703</c:v>
                </c:pt>
                <c:pt idx="507">
                  <c:v>43704</c:v>
                </c:pt>
                <c:pt idx="508">
                  <c:v>43705</c:v>
                </c:pt>
                <c:pt idx="509">
                  <c:v>43706</c:v>
                </c:pt>
                <c:pt idx="510">
                  <c:v>43707</c:v>
                </c:pt>
                <c:pt idx="511">
                  <c:v>43708</c:v>
                </c:pt>
                <c:pt idx="512">
                  <c:v>43710</c:v>
                </c:pt>
                <c:pt idx="513">
                  <c:v>43711</c:v>
                </c:pt>
                <c:pt idx="514">
                  <c:v>43712</c:v>
                </c:pt>
                <c:pt idx="515">
                  <c:v>43713</c:v>
                </c:pt>
                <c:pt idx="516">
                  <c:v>43714</c:v>
                </c:pt>
                <c:pt idx="517">
                  <c:v>43715</c:v>
                </c:pt>
                <c:pt idx="518">
                  <c:v>43717</c:v>
                </c:pt>
                <c:pt idx="519">
                  <c:v>43718</c:v>
                </c:pt>
                <c:pt idx="520">
                  <c:v>43719</c:v>
                </c:pt>
                <c:pt idx="521">
                  <c:v>43720</c:v>
                </c:pt>
                <c:pt idx="522">
                  <c:v>43721</c:v>
                </c:pt>
                <c:pt idx="523">
                  <c:v>43722</c:v>
                </c:pt>
                <c:pt idx="524">
                  <c:v>43724</c:v>
                </c:pt>
                <c:pt idx="525">
                  <c:v>43725</c:v>
                </c:pt>
                <c:pt idx="526">
                  <c:v>43726</c:v>
                </c:pt>
                <c:pt idx="527">
                  <c:v>43727</c:v>
                </c:pt>
                <c:pt idx="528">
                  <c:v>43728</c:v>
                </c:pt>
                <c:pt idx="529">
                  <c:v>43729</c:v>
                </c:pt>
                <c:pt idx="530">
                  <c:v>43731</c:v>
                </c:pt>
                <c:pt idx="531">
                  <c:v>43732</c:v>
                </c:pt>
                <c:pt idx="532">
                  <c:v>43733</c:v>
                </c:pt>
                <c:pt idx="533">
                  <c:v>43734</c:v>
                </c:pt>
                <c:pt idx="534">
                  <c:v>43735</c:v>
                </c:pt>
                <c:pt idx="535">
                  <c:v>43736</c:v>
                </c:pt>
                <c:pt idx="536">
                  <c:v>43738</c:v>
                </c:pt>
                <c:pt idx="537">
                  <c:v>43739</c:v>
                </c:pt>
                <c:pt idx="538">
                  <c:v>43740</c:v>
                </c:pt>
                <c:pt idx="539">
                  <c:v>43741</c:v>
                </c:pt>
                <c:pt idx="540">
                  <c:v>43742</c:v>
                </c:pt>
                <c:pt idx="541">
                  <c:v>43743</c:v>
                </c:pt>
                <c:pt idx="542">
                  <c:v>43745</c:v>
                </c:pt>
                <c:pt idx="543">
                  <c:v>43746</c:v>
                </c:pt>
                <c:pt idx="544">
                  <c:v>43747</c:v>
                </c:pt>
                <c:pt idx="545">
                  <c:v>43748</c:v>
                </c:pt>
                <c:pt idx="546">
                  <c:v>43749</c:v>
                </c:pt>
                <c:pt idx="547">
                  <c:v>43750</c:v>
                </c:pt>
                <c:pt idx="548">
                  <c:v>43752</c:v>
                </c:pt>
                <c:pt idx="549">
                  <c:v>43753</c:v>
                </c:pt>
                <c:pt idx="550">
                  <c:v>43754</c:v>
                </c:pt>
                <c:pt idx="551">
                  <c:v>43755</c:v>
                </c:pt>
                <c:pt idx="552">
                  <c:v>43756</c:v>
                </c:pt>
                <c:pt idx="553">
                  <c:v>43757</c:v>
                </c:pt>
                <c:pt idx="554">
                  <c:v>43759</c:v>
                </c:pt>
                <c:pt idx="555">
                  <c:v>43760</c:v>
                </c:pt>
                <c:pt idx="556">
                  <c:v>43761</c:v>
                </c:pt>
                <c:pt idx="557">
                  <c:v>43762</c:v>
                </c:pt>
                <c:pt idx="558">
                  <c:v>43763</c:v>
                </c:pt>
                <c:pt idx="559">
                  <c:v>43764</c:v>
                </c:pt>
                <c:pt idx="560">
                  <c:v>43766</c:v>
                </c:pt>
                <c:pt idx="561">
                  <c:v>43767</c:v>
                </c:pt>
                <c:pt idx="562">
                  <c:v>43768</c:v>
                </c:pt>
                <c:pt idx="563">
                  <c:v>43769</c:v>
                </c:pt>
                <c:pt idx="564">
                  <c:v>43770</c:v>
                </c:pt>
                <c:pt idx="565">
                  <c:v>43771</c:v>
                </c:pt>
                <c:pt idx="566">
                  <c:v>43773</c:v>
                </c:pt>
                <c:pt idx="567">
                  <c:v>43774</c:v>
                </c:pt>
                <c:pt idx="568">
                  <c:v>43775</c:v>
                </c:pt>
                <c:pt idx="569">
                  <c:v>43776</c:v>
                </c:pt>
                <c:pt idx="570">
                  <c:v>43777</c:v>
                </c:pt>
                <c:pt idx="571">
                  <c:v>43778</c:v>
                </c:pt>
                <c:pt idx="572">
                  <c:v>43780</c:v>
                </c:pt>
                <c:pt idx="573">
                  <c:v>43781</c:v>
                </c:pt>
                <c:pt idx="574">
                  <c:v>43782</c:v>
                </c:pt>
                <c:pt idx="575">
                  <c:v>43783</c:v>
                </c:pt>
                <c:pt idx="576">
                  <c:v>43784</c:v>
                </c:pt>
                <c:pt idx="577">
                  <c:v>43785</c:v>
                </c:pt>
                <c:pt idx="578">
                  <c:v>43787</c:v>
                </c:pt>
                <c:pt idx="579">
                  <c:v>43788</c:v>
                </c:pt>
                <c:pt idx="580">
                  <c:v>43789</c:v>
                </c:pt>
                <c:pt idx="581">
                  <c:v>43790</c:v>
                </c:pt>
                <c:pt idx="582">
                  <c:v>43791</c:v>
                </c:pt>
                <c:pt idx="583">
                  <c:v>43792</c:v>
                </c:pt>
                <c:pt idx="584">
                  <c:v>43794</c:v>
                </c:pt>
                <c:pt idx="585">
                  <c:v>43795</c:v>
                </c:pt>
                <c:pt idx="586">
                  <c:v>43796</c:v>
                </c:pt>
                <c:pt idx="587">
                  <c:v>43797</c:v>
                </c:pt>
                <c:pt idx="588">
                  <c:v>43798</c:v>
                </c:pt>
                <c:pt idx="589">
                  <c:v>43799</c:v>
                </c:pt>
                <c:pt idx="590">
                  <c:v>43801</c:v>
                </c:pt>
                <c:pt idx="591">
                  <c:v>43802</c:v>
                </c:pt>
                <c:pt idx="592">
                  <c:v>43803</c:v>
                </c:pt>
                <c:pt idx="593">
                  <c:v>43804</c:v>
                </c:pt>
                <c:pt idx="594">
                  <c:v>43805</c:v>
                </c:pt>
                <c:pt idx="595">
                  <c:v>43806</c:v>
                </c:pt>
                <c:pt idx="596">
                  <c:v>43808</c:v>
                </c:pt>
                <c:pt idx="597">
                  <c:v>43809</c:v>
                </c:pt>
                <c:pt idx="598">
                  <c:v>43810</c:v>
                </c:pt>
                <c:pt idx="599">
                  <c:v>43811</c:v>
                </c:pt>
                <c:pt idx="600">
                  <c:v>43812</c:v>
                </c:pt>
                <c:pt idx="601">
                  <c:v>43813</c:v>
                </c:pt>
                <c:pt idx="602">
                  <c:v>43815</c:v>
                </c:pt>
                <c:pt idx="603">
                  <c:v>43816</c:v>
                </c:pt>
                <c:pt idx="604">
                  <c:v>43817</c:v>
                </c:pt>
                <c:pt idx="605">
                  <c:v>43818</c:v>
                </c:pt>
                <c:pt idx="606">
                  <c:v>43819</c:v>
                </c:pt>
                <c:pt idx="607">
                  <c:v>43820</c:v>
                </c:pt>
                <c:pt idx="608">
                  <c:v>43822</c:v>
                </c:pt>
                <c:pt idx="609">
                  <c:v>43827</c:v>
                </c:pt>
                <c:pt idx="610">
                  <c:v>43829</c:v>
                </c:pt>
                <c:pt idx="611">
                  <c:v>43830</c:v>
                </c:pt>
                <c:pt idx="612">
                  <c:v>43831</c:v>
                </c:pt>
                <c:pt idx="613">
                  <c:v>43832</c:v>
                </c:pt>
                <c:pt idx="614">
                  <c:v>43833</c:v>
                </c:pt>
                <c:pt idx="615">
                  <c:v>43834</c:v>
                </c:pt>
                <c:pt idx="616">
                  <c:v>43836</c:v>
                </c:pt>
                <c:pt idx="617">
                  <c:v>43837</c:v>
                </c:pt>
                <c:pt idx="618">
                  <c:v>43838</c:v>
                </c:pt>
                <c:pt idx="619">
                  <c:v>43839</c:v>
                </c:pt>
                <c:pt idx="620">
                  <c:v>43840</c:v>
                </c:pt>
                <c:pt idx="621">
                  <c:v>43841</c:v>
                </c:pt>
                <c:pt idx="622">
                  <c:v>43843</c:v>
                </c:pt>
                <c:pt idx="623">
                  <c:v>43844</c:v>
                </c:pt>
                <c:pt idx="624">
                  <c:v>43845</c:v>
                </c:pt>
                <c:pt idx="625">
                  <c:v>43846</c:v>
                </c:pt>
                <c:pt idx="626">
                  <c:v>43847</c:v>
                </c:pt>
                <c:pt idx="627">
                  <c:v>43848</c:v>
                </c:pt>
                <c:pt idx="628">
                  <c:v>43850</c:v>
                </c:pt>
                <c:pt idx="629">
                  <c:v>43851</c:v>
                </c:pt>
                <c:pt idx="630">
                  <c:v>43852</c:v>
                </c:pt>
                <c:pt idx="631">
                  <c:v>43853</c:v>
                </c:pt>
                <c:pt idx="632">
                  <c:v>43854</c:v>
                </c:pt>
                <c:pt idx="633">
                  <c:v>43855</c:v>
                </c:pt>
                <c:pt idx="634">
                  <c:v>43857</c:v>
                </c:pt>
                <c:pt idx="635">
                  <c:v>43858</c:v>
                </c:pt>
                <c:pt idx="636">
                  <c:v>43859</c:v>
                </c:pt>
                <c:pt idx="637">
                  <c:v>43860</c:v>
                </c:pt>
                <c:pt idx="638">
                  <c:v>43861</c:v>
                </c:pt>
                <c:pt idx="639">
                  <c:v>43862</c:v>
                </c:pt>
                <c:pt idx="640">
                  <c:v>43864</c:v>
                </c:pt>
                <c:pt idx="641">
                  <c:v>43865</c:v>
                </c:pt>
                <c:pt idx="642">
                  <c:v>43866</c:v>
                </c:pt>
                <c:pt idx="643">
                  <c:v>43867</c:v>
                </c:pt>
                <c:pt idx="644">
                  <c:v>43868</c:v>
                </c:pt>
                <c:pt idx="645">
                  <c:v>43869</c:v>
                </c:pt>
                <c:pt idx="646">
                  <c:v>43871</c:v>
                </c:pt>
                <c:pt idx="647">
                  <c:v>43872</c:v>
                </c:pt>
                <c:pt idx="648">
                  <c:v>43873</c:v>
                </c:pt>
                <c:pt idx="649">
                  <c:v>43874</c:v>
                </c:pt>
                <c:pt idx="650">
                  <c:v>43875</c:v>
                </c:pt>
                <c:pt idx="651">
                  <c:v>43876</c:v>
                </c:pt>
                <c:pt idx="652">
                  <c:v>43878</c:v>
                </c:pt>
                <c:pt idx="653">
                  <c:v>43879</c:v>
                </c:pt>
                <c:pt idx="654">
                  <c:v>43880</c:v>
                </c:pt>
                <c:pt idx="655">
                  <c:v>43881</c:v>
                </c:pt>
                <c:pt idx="656">
                  <c:v>43882</c:v>
                </c:pt>
                <c:pt idx="657">
                  <c:v>43883</c:v>
                </c:pt>
                <c:pt idx="658">
                  <c:v>43885</c:v>
                </c:pt>
                <c:pt idx="659">
                  <c:v>43886</c:v>
                </c:pt>
                <c:pt idx="660">
                  <c:v>43887</c:v>
                </c:pt>
                <c:pt idx="661">
                  <c:v>43888</c:v>
                </c:pt>
                <c:pt idx="662">
                  <c:v>43889</c:v>
                </c:pt>
                <c:pt idx="663">
                  <c:v>43890</c:v>
                </c:pt>
                <c:pt idx="664">
                  <c:v>43892</c:v>
                </c:pt>
                <c:pt idx="665">
                  <c:v>43893</c:v>
                </c:pt>
                <c:pt idx="666">
                  <c:v>43894</c:v>
                </c:pt>
                <c:pt idx="667">
                  <c:v>43895</c:v>
                </c:pt>
                <c:pt idx="668">
                  <c:v>43896</c:v>
                </c:pt>
                <c:pt idx="669">
                  <c:v>43897</c:v>
                </c:pt>
                <c:pt idx="670">
                  <c:v>43899</c:v>
                </c:pt>
                <c:pt idx="671">
                  <c:v>43900</c:v>
                </c:pt>
                <c:pt idx="672">
                  <c:v>43901</c:v>
                </c:pt>
                <c:pt idx="673">
                  <c:v>43902</c:v>
                </c:pt>
                <c:pt idx="674">
                  <c:v>43903</c:v>
                </c:pt>
                <c:pt idx="675">
                  <c:v>43904</c:v>
                </c:pt>
                <c:pt idx="676">
                  <c:v>43906</c:v>
                </c:pt>
                <c:pt idx="677">
                  <c:v>43908</c:v>
                </c:pt>
                <c:pt idx="678">
                  <c:v>43909</c:v>
                </c:pt>
                <c:pt idx="679">
                  <c:v>43910</c:v>
                </c:pt>
                <c:pt idx="680">
                  <c:v>43911</c:v>
                </c:pt>
                <c:pt idx="681">
                  <c:v>43913</c:v>
                </c:pt>
                <c:pt idx="682">
                  <c:v>43914</c:v>
                </c:pt>
                <c:pt idx="683">
                  <c:v>43915</c:v>
                </c:pt>
                <c:pt idx="684">
                  <c:v>43916</c:v>
                </c:pt>
                <c:pt idx="685">
                  <c:v>43917</c:v>
                </c:pt>
                <c:pt idx="686">
                  <c:v>43918</c:v>
                </c:pt>
                <c:pt idx="687">
                  <c:v>43920</c:v>
                </c:pt>
                <c:pt idx="688">
                  <c:v>43921</c:v>
                </c:pt>
                <c:pt idx="689">
                  <c:v>43922</c:v>
                </c:pt>
                <c:pt idx="690">
                  <c:v>43923</c:v>
                </c:pt>
                <c:pt idx="691">
                  <c:v>43924</c:v>
                </c:pt>
                <c:pt idx="692">
                  <c:v>43925</c:v>
                </c:pt>
                <c:pt idx="693">
                  <c:v>43927</c:v>
                </c:pt>
                <c:pt idx="694">
                  <c:v>43928</c:v>
                </c:pt>
                <c:pt idx="695">
                  <c:v>43929</c:v>
                </c:pt>
                <c:pt idx="696">
                  <c:v>43930</c:v>
                </c:pt>
                <c:pt idx="697">
                  <c:v>43932</c:v>
                </c:pt>
                <c:pt idx="698">
                  <c:v>43934</c:v>
                </c:pt>
                <c:pt idx="699">
                  <c:v>43935</c:v>
                </c:pt>
                <c:pt idx="700">
                  <c:v>43936</c:v>
                </c:pt>
                <c:pt idx="701">
                  <c:v>43937</c:v>
                </c:pt>
                <c:pt idx="702">
                  <c:v>43938</c:v>
                </c:pt>
                <c:pt idx="703">
                  <c:v>43939</c:v>
                </c:pt>
                <c:pt idx="704">
                  <c:v>43941</c:v>
                </c:pt>
                <c:pt idx="705">
                  <c:v>43942</c:v>
                </c:pt>
                <c:pt idx="706">
                  <c:v>43943</c:v>
                </c:pt>
                <c:pt idx="707">
                  <c:v>43944</c:v>
                </c:pt>
                <c:pt idx="708">
                  <c:v>43945</c:v>
                </c:pt>
                <c:pt idx="709">
                  <c:v>43946</c:v>
                </c:pt>
                <c:pt idx="710">
                  <c:v>43948</c:v>
                </c:pt>
                <c:pt idx="711">
                  <c:v>43949</c:v>
                </c:pt>
                <c:pt idx="712">
                  <c:v>43950</c:v>
                </c:pt>
                <c:pt idx="713">
                  <c:v>43951</c:v>
                </c:pt>
                <c:pt idx="714">
                  <c:v>43952</c:v>
                </c:pt>
                <c:pt idx="715">
                  <c:v>43956</c:v>
                </c:pt>
                <c:pt idx="716">
                  <c:v>43957</c:v>
                </c:pt>
                <c:pt idx="717">
                  <c:v>43958</c:v>
                </c:pt>
                <c:pt idx="718">
                  <c:v>43959</c:v>
                </c:pt>
                <c:pt idx="719">
                  <c:v>43960</c:v>
                </c:pt>
                <c:pt idx="720">
                  <c:v>43962</c:v>
                </c:pt>
                <c:pt idx="721">
                  <c:v>43963</c:v>
                </c:pt>
                <c:pt idx="722">
                  <c:v>43964</c:v>
                </c:pt>
                <c:pt idx="723">
                  <c:v>43965</c:v>
                </c:pt>
                <c:pt idx="724">
                  <c:v>43966</c:v>
                </c:pt>
                <c:pt idx="725">
                  <c:v>43967</c:v>
                </c:pt>
                <c:pt idx="726">
                  <c:v>43969</c:v>
                </c:pt>
                <c:pt idx="727">
                  <c:v>43970</c:v>
                </c:pt>
                <c:pt idx="728">
                  <c:v>43971</c:v>
                </c:pt>
                <c:pt idx="729">
                  <c:v>43972</c:v>
                </c:pt>
                <c:pt idx="730">
                  <c:v>43973</c:v>
                </c:pt>
                <c:pt idx="731">
                  <c:v>43974</c:v>
                </c:pt>
                <c:pt idx="732">
                  <c:v>43976</c:v>
                </c:pt>
                <c:pt idx="733">
                  <c:v>43977</c:v>
                </c:pt>
                <c:pt idx="734">
                  <c:v>43978</c:v>
                </c:pt>
                <c:pt idx="735">
                  <c:v>43979</c:v>
                </c:pt>
                <c:pt idx="736">
                  <c:v>43980</c:v>
                </c:pt>
                <c:pt idx="737">
                  <c:v>43981</c:v>
                </c:pt>
                <c:pt idx="738">
                  <c:v>43983</c:v>
                </c:pt>
                <c:pt idx="739">
                  <c:v>43984</c:v>
                </c:pt>
                <c:pt idx="740">
                  <c:v>43985</c:v>
                </c:pt>
                <c:pt idx="741">
                  <c:v>43986</c:v>
                </c:pt>
                <c:pt idx="742">
                  <c:v>43987</c:v>
                </c:pt>
                <c:pt idx="743">
                  <c:v>43988</c:v>
                </c:pt>
                <c:pt idx="744">
                  <c:v>43990</c:v>
                </c:pt>
                <c:pt idx="745">
                  <c:v>43991</c:v>
                </c:pt>
                <c:pt idx="746">
                  <c:v>43992</c:v>
                </c:pt>
                <c:pt idx="747">
                  <c:v>43993</c:v>
                </c:pt>
                <c:pt idx="748">
                  <c:v>43994</c:v>
                </c:pt>
                <c:pt idx="749">
                  <c:v>43995</c:v>
                </c:pt>
                <c:pt idx="750">
                  <c:v>43997</c:v>
                </c:pt>
                <c:pt idx="751">
                  <c:v>43998</c:v>
                </c:pt>
                <c:pt idx="752">
                  <c:v>43999</c:v>
                </c:pt>
                <c:pt idx="753">
                  <c:v>44000</c:v>
                </c:pt>
                <c:pt idx="754">
                  <c:v>44001</c:v>
                </c:pt>
                <c:pt idx="755">
                  <c:v>44002</c:v>
                </c:pt>
                <c:pt idx="756">
                  <c:v>44004</c:v>
                </c:pt>
                <c:pt idx="757">
                  <c:v>44005</c:v>
                </c:pt>
                <c:pt idx="758">
                  <c:v>44006</c:v>
                </c:pt>
                <c:pt idx="759">
                  <c:v>44007</c:v>
                </c:pt>
                <c:pt idx="760">
                  <c:v>44008</c:v>
                </c:pt>
                <c:pt idx="761">
                  <c:v>44009</c:v>
                </c:pt>
                <c:pt idx="762">
                  <c:v>44011</c:v>
                </c:pt>
                <c:pt idx="763">
                  <c:v>44012</c:v>
                </c:pt>
                <c:pt idx="764">
                  <c:v>44013</c:v>
                </c:pt>
                <c:pt idx="765">
                  <c:v>44014</c:v>
                </c:pt>
                <c:pt idx="766">
                  <c:v>44015</c:v>
                </c:pt>
                <c:pt idx="767">
                  <c:v>44016</c:v>
                </c:pt>
                <c:pt idx="768">
                  <c:v>44018</c:v>
                </c:pt>
                <c:pt idx="769">
                  <c:v>44019</c:v>
                </c:pt>
                <c:pt idx="770">
                  <c:v>44020</c:v>
                </c:pt>
                <c:pt idx="771">
                  <c:v>44021</c:v>
                </c:pt>
                <c:pt idx="772">
                  <c:v>44022</c:v>
                </c:pt>
                <c:pt idx="773">
                  <c:v>44023</c:v>
                </c:pt>
                <c:pt idx="774">
                  <c:v>44025</c:v>
                </c:pt>
                <c:pt idx="775">
                  <c:v>44026</c:v>
                </c:pt>
                <c:pt idx="776">
                  <c:v>44027</c:v>
                </c:pt>
                <c:pt idx="777">
                  <c:v>44028</c:v>
                </c:pt>
                <c:pt idx="778">
                  <c:v>44029</c:v>
                </c:pt>
                <c:pt idx="779">
                  <c:v>44030</c:v>
                </c:pt>
                <c:pt idx="780">
                  <c:v>44032</c:v>
                </c:pt>
                <c:pt idx="781">
                  <c:v>44033</c:v>
                </c:pt>
                <c:pt idx="782">
                  <c:v>44034</c:v>
                </c:pt>
                <c:pt idx="783">
                  <c:v>44035</c:v>
                </c:pt>
                <c:pt idx="784">
                  <c:v>44036</c:v>
                </c:pt>
                <c:pt idx="785">
                  <c:v>44037</c:v>
                </c:pt>
                <c:pt idx="786">
                  <c:v>44039</c:v>
                </c:pt>
                <c:pt idx="787">
                  <c:v>44040</c:v>
                </c:pt>
                <c:pt idx="788">
                  <c:v>44041</c:v>
                </c:pt>
                <c:pt idx="789">
                  <c:v>44042</c:v>
                </c:pt>
                <c:pt idx="790">
                  <c:v>44043</c:v>
                </c:pt>
                <c:pt idx="791">
                  <c:v>44047</c:v>
                </c:pt>
                <c:pt idx="792">
                  <c:v>44048</c:v>
                </c:pt>
                <c:pt idx="793">
                  <c:v>44049</c:v>
                </c:pt>
                <c:pt idx="794">
                  <c:v>44050</c:v>
                </c:pt>
                <c:pt idx="795">
                  <c:v>44051</c:v>
                </c:pt>
                <c:pt idx="796">
                  <c:v>44053</c:v>
                </c:pt>
                <c:pt idx="797">
                  <c:v>44054</c:v>
                </c:pt>
                <c:pt idx="798">
                  <c:v>44055</c:v>
                </c:pt>
                <c:pt idx="799">
                  <c:v>44056</c:v>
                </c:pt>
                <c:pt idx="800">
                  <c:v>44057</c:v>
                </c:pt>
                <c:pt idx="801">
                  <c:v>44058</c:v>
                </c:pt>
                <c:pt idx="802">
                  <c:v>44060</c:v>
                </c:pt>
                <c:pt idx="803">
                  <c:v>44061</c:v>
                </c:pt>
                <c:pt idx="804">
                  <c:v>44062</c:v>
                </c:pt>
                <c:pt idx="805">
                  <c:v>44063</c:v>
                </c:pt>
                <c:pt idx="806">
                  <c:v>44064</c:v>
                </c:pt>
                <c:pt idx="807">
                  <c:v>44065</c:v>
                </c:pt>
                <c:pt idx="808">
                  <c:v>44067</c:v>
                </c:pt>
                <c:pt idx="809">
                  <c:v>44068</c:v>
                </c:pt>
                <c:pt idx="810">
                  <c:v>44069</c:v>
                </c:pt>
                <c:pt idx="811">
                  <c:v>44070</c:v>
                </c:pt>
                <c:pt idx="812">
                  <c:v>44071</c:v>
                </c:pt>
                <c:pt idx="813">
                  <c:v>44072</c:v>
                </c:pt>
                <c:pt idx="814">
                  <c:v>44074</c:v>
                </c:pt>
                <c:pt idx="815">
                  <c:v>44075</c:v>
                </c:pt>
                <c:pt idx="816">
                  <c:v>44076</c:v>
                </c:pt>
                <c:pt idx="817">
                  <c:v>44077</c:v>
                </c:pt>
                <c:pt idx="818">
                  <c:v>44078</c:v>
                </c:pt>
                <c:pt idx="819">
                  <c:v>44079</c:v>
                </c:pt>
                <c:pt idx="820">
                  <c:v>44081</c:v>
                </c:pt>
                <c:pt idx="821">
                  <c:v>44082</c:v>
                </c:pt>
                <c:pt idx="822">
                  <c:v>44083</c:v>
                </c:pt>
                <c:pt idx="823">
                  <c:v>44084</c:v>
                </c:pt>
                <c:pt idx="824">
                  <c:v>44085</c:v>
                </c:pt>
                <c:pt idx="825">
                  <c:v>44086</c:v>
                </c:pt>
                <c:pt idx="826">
                  <c:v>44088</c:v>
                </c:pt>
                <c:pt idx="827">
                  <c:v>44089</c:v>
                </c:pt>
                <c:pt idx="828">
                  <c:v>44090</c:v>
                </c:pt>
                <c:pt idx="829">
                  <c:v>44091</c:v>
                </c:pt>
                <c:pt idx="830">
                  <c:v>44092</c:v>
                </c:pt>
                <c:pt idx="831">
                  <c:v>44093</c:v>
                </c:pt>
                <c:pt idx="832">
                  <c:v>44095</c:v>
                </c:pt>
                <c:pt idx="833">
                  <c:v>44096</c:v>
                </c:pt>
                <c:pt idx="834">
                  <c:v>44097</c:v>
                </c:pt>
                <c:pt idx="835">
                  <c:v>44098</c:v>
                </c:pt>
                <c:pt idx="836">
                  <c:v>44099</c:v>
                </c:pt>
                <c:pt idx="837">
                  <c:v>44100</c:v>
                </c:pt>
                <c:pt idx="838">
                  <c:v>44102</c:v>
                </c:pt>
                <c:pt idx="839">
                  <c:v>44103</c:v>
                </c:pt>
                <c:pt idx="840">
                  <c:v>44104</c:v>
                </c:pt>
                <c:pt idx="841">
                  <c:v>44105</c:v>
                </c:pt>
                <c:pt idx="842">
                  <c:v>44106</c:v>
                </c:pt>
                <c:pt idx="843">
                  <c:v>44107</c:v>
                </c:pt>
                <c:pt idx="844">
                  <c:v>44109</c:v>
                </c:pt>
                <c:pt idx="845">
                  <c:v>44110</c:v>
                </c:pt>
                <c:pt idx="846">
                  <c:v>44111</c:v>
                </c:pt>
                <c:pt idx="847">
                  <c:v>44112</c:v>
                </c:pt>
                <c:pt idx="848">
                  <c:v>44113</c:v>
                </c:pt>
                <c:pt idx="849">
                  <c:v>44114</c:v>
                </c:pt>
                <c:pt idx="850">
                  <c:v>44116</c:v>
                </c:pt>
                <c:pt idx="851">
                  <c:v>44117</c:v>
                </c:pt>
                <c:pt idx="852">
                  <c:v>44118</c:v>
                </c:pt>
                <c:pt idx="853">
                  <c:v>44119</c:v>
                </c:pt>
                <c:pt idx="854">
                  <c:v>44120</c:v>
                </c:pt>
                <c:pt idx="855">
                  <c:v>44121</c:v>
                </c:pt>
                <c:pt idx="856">
                  <c:v>44123</c:v>
                </c:pt>
                <c:pt idx="857">
                  <c:v>44124</c:v>
                </c:pt>
                <c:pt idx="858">
                  <c:v>44125</c:v>
                </c:pt>
                <c:pt idx="859">
                  <c:v>44126</c:v>
                </c:pt>
                <c:pt idx="860">
                  <c:v>44127</c:v>
                </c:pt>
                <c:pt idx="861">
                  <c:v>44128</c:v>
                </c:pt>
                <c:pt idx="862">
                  <c:v>44130</c:v>
                </c:pt>
                <c:pt idx="863">
                  <c:v>44131</c:v>
                </c:pt>
                <c:pt idx="864">
                  <c:v>44132</c:v>
                </c:pt>
                <c:pt idx="865">
                  <c:v>44133</c:v>
                </c:pt>
                <c:pt idx="866">
                  <c:v>44134</c:v>
                </c:pt>
                <c:pt idx="867">
                  <c:v>44135</c:v>
                </c:pt>
                <c:pt idx="868">
                  <c:v>44137</c:v>
                </c:pt>
                <c:pt idx="869">
                  <c:v>44138</c:v>
                </c:pt>
                <c:pt idx="870">
                  <c:v>44139</c:v>
                </c:pt>
                <c:pt idx="871">
                  <c:v>44140</c:v>
                </c:pt>
                <c:pt idx="872">
                  <c:v>44141</c:v>
                </c:pt>
                <c:pt idx="873">
                  <c:v>44142</c:v>
                </c:pt>
                <c:pt idx="874">
                  <c:v>44144</c:v>
                </c:pt>
                <c:pt idx="875">
                  <c:v>44145</c:v>
                </c:pt>
                <c:pt idx="876">
                  <c:v>44146</c:v>
                </c:pt>
                <c:pt idx="877">
                  <c:v>44147</c:v>
                </c:pt>
                <c:pt idx="878">
                  <c:v>44148</c:v>
                </c:pt>
                <c:pt idx="879">
                  <c:v>44149</c:v>
                </c:pt>
                <c:pt idx="880">
                  <c:v>44151</c:v>
                </c:pt>
                <c:pt idx="881">
                  <c:v>44152</c:v>
                </c:pt>
                <c:pt idx="882">
                  <c:v>44153</c:v>
                </c:pt>
                <c:pt idx="883">
                  <c:v>44154</c:v>
                </c:pt>
                <c:pt idx="884">
                  <c:v>44155</c:v>
                </c:pt>
                <c:pt idx="885">
                  <c:v>44156</c:v>
                </c:pt>
                <c:pt idx="886">
                  <c:v>44158</c:v>
                </c:pt>
                <c:pt idx="887">
                  <c:v>44159</c:v>
                </c:pt>
                <c:pt idx="888">
                  <c:v>44160</c:v>
                </c:pt>
                <c:pt idx="889">
                  <c:v>44161</c:v>
                </c:pt>
                <c:pt idx="890">
                  <c:v>44162</c:v>
                </c:pt>
                <c:pt idx="891">
                  <c:v>44163</c:v>
                </c:pt>
                <c:pt idx="892">
                  <c:v>44165</c:v>
                </c:pt>
                <c:pt idx="893">
                  <c:v>44166</c:v>
                </c:pt>
                <c:pt idx="894">
                  <c:v>44167</c:v>
                </c:pt>
                <c:pt idx="895">
                  <c:v>44168</c:v>
                </c:pt>
                <c:pt idx="896">
                  <c:v>44169</c:v>
                </c:pt>
                <c:pt idx="897">
                  <c:v>44170</c:v>
                </c:pt>
                <c:pt idx="898">
                  <c:v>44172</c:v>
                </c:pt>
                <c:pt idx="899">
                  <c:v>44173</c:v>
                </c:pt>
                <c:pt idx="900">
                  <c:v>44174</c:v>
                </c:pt>
                <c:pt idx="901">
                  <c:v>44175</c:v>
                </c:pt>
                <c:pt idx="902">
                  <c:v>44176</c:v>
                </c:pt>
                <c:pt idx="903">
                  <c:v>44177</c:v>
                </c:pt>
                <c:pt idx="904">
                  <c:v>44179</c:v>
                </c:pt>
                <c:pt idx="905">
                  <c:v>44180</c:v>
                </c:pt>
                <c:pt idx="906">
                  <c:v>44181</c:v>
                </c:pt>
                <c:pt idx="907">
                  <c:v>44182</c:v>
                </c:pt>
                <c:pt idx="908">
                  <c:v>44183</c:v>
                </c:pt>
                <c:pt idx="909">
                  <c:v>44184</c:v>
                </c:pt>
                <c:pt idx="910">
                  <c:v>44186</c:v>
                </c:pt>
                <c:pt idx="911">
                  <c:v>44187</c:v>
                </c:pt>
                <c:pt idx="912">
                  <c:v>44188</c:v>
                </c:pt>
                <c:pt idx="913">
                  <c:v>44195</c:v>
                </c:pt>
                <c:pt idx="914">
                  <c:v>44196</c:v>
                </c:pt>
                <c:pt idx="915">
                  <c:v>44197</c:v>
                </c:pt>
                <c:pt idx="916">
                  <c:v>44198</c:v>
                </c:pt>
                <c:pt idx="917">
                  <c:v>44200</c:v>
                </c:pt>
                <c:pt idx="918">
                  <c:v>44201</c:v>
                </c:pt>
                <c:pt idx="919">
                  <c:v>44202</c:v>
                </c:pt>
                <c:pt idx="920">
                  <c:v>44203</c:v>
                </c:pt>
                <c:pt idx="921">
                  <c:v>44204</c:v>
                </c:pt>
                <c:pt idx="922">
                  <c:v>44205</c:v>
                </c:pt>
                <c:pt idx="923">
                  <c:v>44207</c:v>
                </c:pt>
                <c:pt idx="924">
                  <c:v>44208</c:v>
                </c:pt>
                <c:pt idx="925">
                  <c:v>44209</c:v>
                </c:pt>
                <c:pt idx="926">
                  <c:v>44210</c:v>
                </c:pt>
                <c:pt idx="927">
                  <c:v>44211</c:v>
                </c:pt>
                <c:pt idx="928">
                  <c:v>44212</c:v>
                </c:pt>
                <c:pt idx="929">
                  <c:v>44214</c:v>
                </c:pt>
                <c:pt idx="930">
                  <c:v>44215</c:v>
                </c:pt>
                <c:pt idx="931">
                  <c:v>44216</c:v>
                </c:pt>
                <c:pt idx="932">
                  <c:v>44217</c:v>
                </c:pt>
                <c:pt idx="933">
                  <c:v>44218</c:v>
                </c:pt>
                <c:pt idx="934">
                  <c:v>44219</c:v>
                </c:pt>
                <c:pt idx="935">
                  <c:v>44221</c:v>
                </c:pt>
                <c:pt idx="936">
                  <c:v>44222</c:v>
                </c:pt>
                <c:pt idx="937">
                  <c:v>44223</c:v>
                </c:pt>
                <c:pt idx="938">
                  <c:v>44224</c:v>
                </c:pt>
                <c:pt idx="939">
                  <c:v>44225</c:v>
                </c:pt>
                <c:pt idx="940">
                  <c:v>44226</c:v>
                </c:pt>
                <c:pt idx="941">
                  <c:v>44228</c:v>
                </c:pt>
                <c:pt idx="942">
                  <c:v>44229</c:v>
                </c:pt>
                <c:pt idx="943">
                  <c:v>44230</c:v>
                </c:pt>
                <c:pt idx="944">
                  <c:v>44231</c:v>
                </c:pt>
                <c:pt idx="945">
                  <c:v>44232</c:v>
                </c:pt>
                <c:pt idx="946">
                  <c:v>44233</c:v>
                </c:pt>
                <c:pt idx="947">
                  <c:v>44235</c:v>
                </c:pt>
                <c:pt idx="948">
                  <c:v>44236</c:v>
                </c:pt>
                <c:pt idx="949">
                  <c:v>44237</c:v>
                </c:pt>
                <c:pt idx="950">
                  <c:v>44238</c:v>
                </c:pt>
                <c:pt idx="951">
                  <c:v>44239</c:v>
                </c:pt>
                <c:pt idx="952">
                  <c:v>44240</c:v>
                </c:pt>
                <c:pt idx="953">
                  <c:v>44242</c:v>
                </c:pt>
                <c:pt idx="954">
                  <c:v>44243</c:v>
                </c:pt>
                <c:pt idx="955">
                  <c:v>44244</c:v>
                </c:pt>
                <c:pt idx="956">
                  <c:v>44245</c:v>
                </c:pt>
                <c:pt idx="957">
                  <c:v>44246</c:v>
                </c:pt>
                <c:pt idx="958">
                  <c:v>44247</c:v>
                </c:pt>
                <c:pt idx="959">
                  <c:v>44249</c:v>
                </c:pt>
                <c:pt idx="960">
                  <c:v>44250</c:v>
                </c:pt>
                <c:pt idx="961">
                  <c:v>44251</c:v>
                </c:pt>
                <c:pt idx="962">
                  <c:v>44252</c:v>
                </c:pt>
                <c:pt idx="963">
                  <c:v>44253</c:v>
                </c:pt>
                <c:pt idx="964">
                  <c:v>44254</c:v>
                </c:pt>
                <c:pt idx="965">
                  <c:v>44256</c:v>
                </c:pt>
                <c:pt idx="966">
                  <c:v>44257</c:v>
                </c:pt>
                <c:pt idx="967">
                  <c:v>44258</c:v>
                </c:pt>
                <c:pt idx="968">
                  <c:v>44259</c:v>
                </c:pt>
                <c:pt idx="969">
                  <c:v>44260</c:v>
                </c:pt>
                <c:pt idx="970">
                  <c:v>44261</c:v>
                </c:pt>
                <c:pt idx="971">
                  <c:v>44263</c:v>
                </c:pt>
                <c:pt idx="972">
                  <c:v>44264</c:v>
                </c:pt>
                <c:pt idx="973">
                  <c:v>44265</c:v>
                </c:pt>
                <c:pt idx="974">
                  <c:v>44266</c:v>
                </c:pt>
                <c:pt idx="975">
                  <c:v>44267</c:v>
                </c:pt>
                <c:pt idx="976">
                  <c:v>44268</c:v>
                </c:pt>
                <c:pt idx="977">
                  <c:v>44270</c:v>
                </c:pt>
                <c:pt idx="978">
                  <c:v>44271</c:v>
                </c:pt>
                <c:pt idx="979">
                  <c:v>44273</c:v>
                </c:pt>
                <c:pt idx="980">
                  <c:v>44274</c:v>
                </c:pt>
                <c:pt idx="981">
                  <c:v>44275</c:v>
                </c:pt>
                <c:pt idx="982">
                  <c:v>44277</c:v>
                </c:pt>
                <c:pt idx="983">
                  <c:v>44278</c:v>
                </c:pt>
                <c:pt idx="984">
                  <c:v>44279</c:v>
                </c:pt>
                <c:pt idx="985">
                  <c:v>44280</c:v>
                </c:pt>
                <c:pt idx="986">
                  <c:v>44281</c:v>
                </c:pt>
                <c:pt idx="987">
                  <c:v>44282</c:v>
                </c:pt>
                <c:pt idx="988">
                  <c:v>44284</c:v>
                </c:pt>
                <c:pt idx="989">
                  <c:v>44285</c:v>
                </c:pt>
                <c:pt idx="990">
                  <c:v>44286</c:v>
                </c:pt>
                <c:pt idx="991">
                  <c:v>44287</c:v>
                </c:pt>
                <c:pt idx="992">
                  <c:v>44289</c:v>
                </c:pt>
                <c:pt idx="993">
                  <c:v>44291</c:v>
                </c:pt>
                <c:pt idx="994">
                  <c:v>44292</c:v>
                </c:pt>
                <c:pt idx="995">
                  <c:v>44293</c:v>
                </c:pt>
                <c:pt idx="996">
                  <c:v>44294</c:v>
                </c:pt>
                <c:pt idx="997">
                  <c:v>44295</c:v>
                </c:pt>
                <c:pt idx="998">
                  <c:v>44296</c:v>
                </c:pt>
                <c:pt idx="999">
                  <c:v>44298</c:v>
                </c:pt>
                <c:pt idx="1000">
                  <c:v>44299</c:v>
                </c:pt>
                <c:pt idx="1001">
                  <c:v>44300</c:v>
                </c:pt>
                <c:pt idx="1002">
                  <c:v>44301</c:v>
                </c:pt>
                <c:pt idx="1003">
                  <c:v>44302</c:v>
                </c:pt>
                <c:pt idx="1004">
                  <c:v>44303</c:v>
                </c:pt>
                <c:pt idx="1005">
                  <c:v>44305</c:v>
                </c:pt>
                <c:pt idx="1006">
                  <c:v>44306</c:v>
                </c:pt>
                <c:pt idx="1007">
                  <c:v>44307</c:v>
                </c:pt>
                <c:pt idx="1008">
                  <c:v>44308</c:v>
                </c:pt>
                <c:pt idx="1009">
                  <c:v>44309</c:v>
                </c:pt>
                <c:pt idx="1010">
                  <c:v>44310</c:v>
                </c:pt>
                <c:pt idx="1011">
                  <c:v>44312</c:v>
                </c:pt>
                <c:pt idx="1012">
                  <c:v>44313</c:v>
                </c:pt>
                <c:pt idx="1013">
                  <c:v>44314</c:v>
                </c:pt>
                <c:pt idx="1014">
                  <c:v>44315</c:v>
                </c:pt>
                <c:pt idx="1015">
                  <c:v>44316</c:v>
                </c:pt>
                <c:pt idx="1016">
                  <c:v>44317</c:v>
                </c:pt>
                <c:pt idx="1017">
                  <c:v>44319</c:v>
                </c:pt>
                <c:pt idx="1018">
                  <c:v>44320</c:v>
                </c:pt>
                <c:pt idx="1019">
                  <c:v>44321</c:v>
                </c:pt>
                <c:pt idx="1020">
                  <c:v>44322</c:v>
                </c:pt>
                <c:pt idx="1021">
                  <c:v>44323</c:v>
                </c:pt>
                <c:pt idx="1022">
                  <c:v>44324</c:v>
                </c:pt>
                <c:pt idx="1023">
                  <c:v>44326</c:v>
                </c:pt>
                <c:pt idx="1024">
                  <c:v>44327</c:v>
                </c:pt>
                <c:pt idx="1025">
                  <c:v>44328</c:v>
                </c:pt>
                <c:pt idx="1026">
                  <c:v>44329</c:v>
                </c:pt>
                <c:pt idx="1027">
                  <c:v>44330</c:v>
                </c:pt>
                <c:pt idx="1028">
                  <c:v>44331</c:v>
                </c:pt>
                <c:pt idx="1029">
                  <c:v>44333</c:v>
                </c:pt>
                <c:pt idx="1030">
                  <c:v>44334</c:v>
                </c:pt>
                <c:pt idx="1031">
                  <c:v>44335</c:v>
                </c:pt>
                <c:pt idx="1032">
                  <c:v>44336</c:v>
                </c:pt>
                <c:pt idx="1033">
                  <c:v>44337</c:v>
                </c:pt>
                <c:pt idx="1034">
                  <c:v>44338</c:v>
                </c:pt>
                <c:pt idx="1035">
                  <c:v>44340</c:v>
                </c:pt>
                <c:pt idx="1036">
                  <c:v>44341</c:v>
                </c:pt>
                <c:pt idx="1037">
                  <c:v>44342</c:v>
                </c:pt>
                <c:pt idx="1038">
                  <c:v>44343</c:v>
                </c:pt>
                <c:pt idx="1039">
                  <c:v>44344</c:v>
                </c:pt>
                <c:pt idx="1040">
                  <c:v>44345</c:v>
                </c:pt>
                <c:pt idx="1041">
                  <c:v>44347</c:v>
                </c:pt>
                <c:pt idx="1042">
                  <c:v>44348</c:v>
                </c:pt>
                <c:pt idx="1043">
                  <c:v>44349</c:v>
                </c:pt>
                <c:pt idx="1044">
                  <c:v>44350</c:v>
                </c:pt>
                <c:pt idx="1045">
                  <c:v>44351</c:v>
                </c:pt>
                <c:pt idx="1046">
                  <c:v>44355</c:v>
                </c:pt>
                <c:pt idx="1047">
                  <c:v>44356</c:v>
                </c:pt>
                <c:pt idx="1048">
                  <c:v>44357</c:v>
                </c:pt>
                <c:pt idx="1049">
                  <c:v>44358</c:v>
                </c:pt>
                <c:pt idx="1050">
                  <c:v>44359</c:v>
                </c:pt>
                <c:pt idx="1051">
                  <c:v>44361</c:v>
                </c:pt>
                <c:pt idx="1052">
                  <c:v>44362</c:v>
                </c:pt>
                <c:pt idx="1053">
                  <c:v>44363</c:v>
                </c:pt>
                <c:pt idx="1054">
                  <c:v>44364</c:v>
                </c:pt>
                <c:pt idx="1055">
                  <c:v>44365</c:v>
                </c:pt>
                <c:pt idx="1056">
                  <c:v>44366</c:v>
                </c:pt>
                <c:pt idx="1057">
                  <c:v>44368</c:v>
                </c:pt>
                <c:pt idx="1058">
                  <c:v>44369</c:v>
                </c:pt>
                <c:pt idx="1059">
                  <c:v>44370</c:v>
                </c:pt>
                <c:pt idx="1060">
                  <c:v>44371</c:v>
                </c:pt>
                <c:pt idx="1061">
                  <c:v>44372</c:v>
                </c:pt>
                <c:pt idx="1062">
                  <c:v>44373</c:v>
                </c:pt>
                <c:pt idx="1063">
                  <c:v>44375</c:v>
                </c:pt>
                <c:pt idx="1064">
                  <c:v>44376</c:v>
                </c:pt>
                <c:pt idx="1065">
                  <c:v>44377</c:v>
                </c:pt>
                <c:pt idx="1066">
                  <c:v>44378</c:v>
                </c:pt>
                <c:pt idx="1067">
                  <c:v>44379</c:v>
                </c:pt>
                <c:pt idx="1068">
                  <c:v>44380</c:v>
                </c:pt>
                <c:pt idx="1069">
                  <c:v>44382</c:v>
                </c:pt>
                <c:pt idx="1070">
                  <c:v>44383</c:v>
                </c:pt>
                <c:pt idx="1071">
                  <c:v>44384</c:v>
                </c:pt>
                <c:pt idx="1072">
                  <c:v>44385</c:v>
                </c:pt>
                <c:pt idx="1073">
                  <c:v>44386</c:v>
                </c:pt>
                <c:pt idx="1074">
                  <c:v>44387</c:v>
                </c:pt>
                <c:pt idx="1075">
                  <c:v>44389</c:v>
                </c:pt>
                <c:pt idx="1076">
                  <c:v>44390</c:v>
                </c:pt>
                <c:pt idx="1077">
                  <c:v>44391</c:v>
                </c:pt>
                <c:pt idx="1078">
                  <c:v>44392</c:v>
                </c:pt>
                <c:pt idx="1079">
                  <c:v>44393</c:v>
                </c:pt>
                <c:pt idx="1080">
                  <c:v>44394</c:v>
                </c:pt>
                <c:pt idx="1081">
                  <c:v>44396</c:v>
                </c:pt>
                <c:pt idx="1082">
                  <c:v>44397</c:v>
                </c:pt>
                <c:pt idx="1083">
                  <c:v>44398</c:v>
                </c:pt>
                <c:pt idx="1084">
                  <c:v>44399</c:v>
                </c:pt>
                <c:pt idx="1085">
                  <c:v>44400</c:v>
                </c:pt>
                <c:pt idx="1086">
                  <c:v>44401</c:v>
                </c:pt>
                <c:pt idx="1087">
                  <c:v>44403</c:v>
                </c:pt>
                <c:pt idx="1088">
                  <c:v>44404</c:v>
                </c:pt>
                <c:pt idx="1089">
                  <c:v>44405</c:v>
                </c:pt>
                <c:pt idx="1090">
                  <c:v>44406</c:v>
                </c:pt>
                <c:pt idx="1091">
                  <c:v>44407</c:v>
                </c:pt>
                <c:pt idx="1092">
                  <c:v>44408</c:v>
                </c:pt>
                <c:pt idx="1093">
                  <c:v>44410</c:v>
                </c:pt>
                <c:pt idx="1094">
                  <c:v>44411</c:v>
                </c:pt>
                <c:pt idx="1095">
                  <c:v>44412</c:v>
                </c:pt>
                <c:pt idx="1096">
                  <c:v>44413</c:v>
                </c:pt>
                <c:pt idx="1097">
                  <c:v>44414</c:v>
                </c:pt>
                <c:pt idx="1098">
                  <c:v>44415</c:v>
                </c:pt>
                <c:pt idx="1099">
                  <c:v>44417</c:v>
                </c:pt>
                <c:pt idx="1100">
                  <c:v>44418</c:v>
                </c:pt>
                <c:pt idx="1101">
                  <c:v>44419</c:v>
                </c:pt>
                <c:pt idx="1102">
                  <c:v>44420</c:v>
                </c:pt>
                <c:pt idx="1103">
                  <c:v>44421</c:v>
                </c:pt>
                <c:pt idx="1104">
                  <c:v>44422</c:v>
                </c:pt>
                <c:pt idx="1105">
                  <c:v>44424</c:v>
                </c:pt>
                <c:pt idx="1106">
                  <c:v>44425</c:v>
                </c:pt>
                <c:pt idx="1107">
                  <c:v>44426</c:v>
                </c:pt>
                <c:pt idx="1108">
                  <c:v>44427</c:v>
                </c:pt>
                <c:pt idx="1109">
                  <c:v>44428</c:v>
                </c:pt>
                <c:pt idx="1110">
                  <c:v>44429</c:v>
                </c:pt>
                <c:pt idx="1111">
                  <c:v>44431</c:v>
                </c:pt>
                <c:pt idx="1112">
                  <c:v>44432</c:v>
                </c:pt>
                <c:pt idx="1113">
                  <c:v>44433</c:v>
                </c:pt>
                <c:pt idx="1114">
                  <c:v>44434</c:v>
                </c:pt>
                <c:pt idx="1115">
                  <c:v>44435</c:v>
                </c:pt>
                <c:pt idx="1116">
                  <c:v>44436</c:v>
                </c:pt>
                <c:pt idx="1117">
                  <c:v>44438</c:v>
                </c:pt>
                <c:pt idx="1118">
                  <c:v>44439</c:v>
                </c:pt>
                <c:pt idx="1119">
                  <c:v>44440</c:v>
                </c:pt>
                <c:pt idx="1120">
                  <c:v>44441</c:v>
                </c:pt>
                <c:pt idx="1121">
                  <c:v>44442</c:v>
                </c:pt>
                <c:pt idx="1122">
                  <c:v>44443</c:v>
                </c:pt>
                <c:pt idx="1123">
                  <c:v>44445</c:v>
                </c:pt>
                <c:pt idx="1124">
                  <c:v>44446</c:v>
                </c:pt>
                <c:pt idx="1125">
                  <c:v>44447</c:v>
                </c:pt>
                <c:pt idx="1126">
                  <c:v>44448</c:v>
                </c:pt>
                <c:pt idx="1127">
                  <c:v>44449</c:v>
                </c:pt>
                <c:pt idx="1128">
                  <c:v>44450</c:v>
                </c:pt>
                <c:pt idx="1129">
                  <c:v>44452</c:v>
                </c:pt>
                <c:pt idx="1130">
                  <c:v>44453</c:v>
                </c:pt>
                <c:pt idx="1131">
                  <c:v>44454</c:v>
                </c:pt>
                <c:pt idx="1132">
                  <c:v>44455</c:v>
                </c:pt>
                <c:pt idx="1133">
                  <c:v>44456</c:v>
                </c:pt>
                <c:pt idx="1134">
                  <c:v>44457</c:v>
                </c:pt>
                <c:pt idx="1135">
                  <c:v>44459</c:v>
                </c:pt>
                <c:pt idx="1136">
                  <c:v>44460</c:v>
                </c:pt>
                <c:pt idx="1137">
                  <c:v>44461</c:v>
                </c:pt>
                <c:pt idx="1138">
                  <c:v>44462</c:v>
                </c:pt>
                <c:pt idx="1139">
                  <c:v>44463</c:v>
                </c:pt>
                <c:pt idx="1140">
                  <c:v>44464</c:v>
                </c:pt>
                <c:pt idx="1141">
                  <c:v>44466</c:v>
                </c:pt>
                <c:pt idx="1142">
                  <c:v>44467</c:v>
                </c:pt>
                <c:pt idx="1143">
                  <c:v>44468</c:v>
                </c:pt>
                <c:pt idx="1144">
                  <c:v>44469</c:v>
                </c:pt>
                <c:pt idx="1145">
                  <c:v>44470</c:v>
                </c:pt>
                <c:pt idx="1146">
                  <c:v>44471</c:v>
                </c:pt>
                <c:pt idx="1147">
                  <c:v>44473</c:v>
                </c:pt>
                <c:pt idx="1148">
                  <c:v>44474</c:v>
                </c:pt>
                <c:pt idx="1149">
                  <c:v>44475</c:v>
                </c:pt>
                <c:pt idx="1150">
                  <c:v>44476</c:v>
                </c:pt>
                <c:pt idx="1151">
                  <c:v>44477</c:v>
                </c:pt>
                <c:pt idx="1152">
                  <c:v>44478</c:v>
                </c:pt>
                <c:pt idx="1153">
                  <c:v>44480</c:v>
                </c:pt>
                <c:pt idx="1154">
                  <c:v>44481</c:v>
                </c:pt>
                <c:pt idx="1155">
                  <c:v>44482</c:v>
                </c:pt>
                <c:pt idx="1156">
                  <c:v>44483</c:v>
                </c:pt>
                <c:pt idx="1157">
                  <c:v>44484</c:v>
                </c:pt>
                <c:pt idx="1158">
                  <c:v>44485</c:v>
                </c:pt>
                <c:pt idx="1159">
                  <c:v>44487</c:v>
                </c:pt>
                <c:pt idx="1160">
                  <c:v>44488</c:v>
                </c:pt>
                <c:pt idx="1161">
                  <c:v>44489</c:v>
                </c:pt>
                <c:pt idx="1162">
                  <c:v>44490</c:v>
                </c:pt>
                <c:pt idx="1163">
                  <c:v>44491</c:v>
                </c:pt>
                <c:pt idx="1164">
                  <c:v>44492</c:v>
                </c:pt>
                <c:pt idx="1165">
                  <c:v>44494</c:v>
                </c:pt>
                <c:pt idx="1166">
                  <c:v>44495</c:v>
                </c:pt>
                <c:pt idx="1167">
                  <c:v>44496</c:v>
                </c:pt>
                <c:pt idx="1168">
                  <c:v>44497</c:v>
                </c:pt>
                <c:pt idx="1169">
                  <c:v>44498</c:v>
                </c:pt>
                <c:pt idx="1170">
                  <c:v>44499</c:v>
                </c:pt>
                <c:pt idx="1171">
                  <c:v>44501</c:v>
                </c:pt>
                <c:pt idx="1172">
                  <c:v>44502</c:v>
                </c:pt>
                <c:pt idx="1173">
                  <c:v>44503</c:v>
                </c:pt>
                <c:pt idx="1174">
                  <c:v>44504</c:v>
                </c:pt>
                <c:pt idx="1175">
                  <c:v>44505</c:v>
                </c:pt>
                <c:pt idx="1176">
                  <c:v>44506</c:v>
                </c:pt>
                <c:pt idx="1177">
                  <c:v>44508</c:v>
                </c:pt>
                <c:pt idx="1178">
                  <c:v>44509</c:v>
                </c:pt>
                <c:pt idx="1179">
                  <c:v>44510</c:v>
                </c:pt>
                <c:pt idx="1180">
                  <c:v>44511</c:v>
                </c:pt>
                <c:pt idx="1181">
                  <c:v>44512</c:v>
                </c:pt>
                <c:pt idx="1182">
                  <c:v>44513</c:v>
                </c:pt>
                <c:pt idx="1183">
                  <c:v>44515</c:v>
                </c:pt>
                <c:pt idx="1184">
                  <c:v>44516</c:v>
                </c:pt>
                <c:pt idx="1185">
                  <c:v>44517</c:v>
                </c:pt>
                <c:pt idx="1186">
                  <c:v>44518</c:v>
                </c:pt>
                <c:pt idx="1187">
                  <c:v>44519</c:v>
                </c:pt>
                <c:pt idx="1188">
                  <c:v>44520</c:v>
                </c:pt>
                <c:pt idx="1189">
                  <c:v>44522</c:v>
                </c:pt>
                <c:pt idx="1190">
                  <c:v>44523</c:v>
                </c:pt>
                <c:pt idx="1191">
                  <c:v>44524</c:v>
                </c:pt>
                <c:pt idx="1192">
                  <c:v>44525</c:v>
                </c:pt>
                <c:pt idx="1193">
                  <c:v>44526</c:v>
                </c:pt>
                <c:pt idx="1194">
                  <c:v>44527</c:v>
                </c:pt>
                <c:pt idx="1195">
                  <c:v>44529</c:v>
                </c:pt>
                <c:pt idx="1196">
                  <c:v>44530</c:v>
                </c:pt>
                <c:pt idx="1197">
                  <c:v>44531</c:v>
                </c:pt>
                <c:pt idx="1198">
                  <c:v>44532</c:v>
                </c:pt>
                <c:pt idx="1199">
                  <c:v>44533</c:v>
                </c:pt>
                <c:pt idx="1200">
                  <c:v>44534</c:v>
                </c:pt>
                <c:pt idx="1201">
                  <c:v>44536</c:v>
                </c:pt>
                <c:pt idx="1202">
                  <c:v>44537</c:v>
                </c:pt>
                <c:pt idx="1203">
                  <c:v>44538</c:v>
                </c:pt>
                <c:pt idx="1204">
                  <c:v>44539</c:v>
                </c:pt>
                <c:pt idx="1205">
                  <c:v>44540</c:v>
                </c:pt>
                <c:pt idx="1206">
                  <c:v>44541</c:v>
                </c:pt>
                <c:pt idx="1207">
                  <c:v>44543</c:v>
                </c:pt>
                <c:pt idx="1208">
                  <c:v>44544</c:v>
                </c:pt>
                <c:pt idx="1209">
                  <c:v>44545</c:v>
                </c:pt>
                <c:pt idx="1210">
                  <c:v>44546</c:v>
                </c:pt>
                <c:pt idx="1211">
                  <c:v>44547</c:v>
                </c:pt>
                <c:pt idx="1212">
                  <c:v>44548</c:v>
                </c:pt>
                <c:pt idx="1213">
                  <c:v>44550</c:v>
                </c:pt>
                <c:pt idx="1214">
                  <c:v>44551</c:v>
                </c:pt>
                <c:pt idx="1215">
                  <c:v>44552</c:v>
                </c:pt>
                <c:pt idx="1216">
                  <c:v>44553</c:v>
                </c:pt>
                <c:pt idx="1217">
                  <c:v>44560</c:v>
                </c:pt>
                <c:pt idx="1218">
                  <c:v>44561</c:v>
                </c:pt>
                <c:pt idx="1219">
                  <c:v>44562</c:v>
                </c:pt>
                <c:pt idx="1220">
                  <c:v>44564</c:v>
                </c:pt>
                <c:pt idx="1221">
                  <c:v>44565</c:v>
                </c:pt>
                <c:pt idx="1222">
                  <c:v>44566</c:v>
                </c:pt>
                <c:pt idx="1223">
                  <c:v>44567</c:v>
                </c:pt>
                <c:pt idx="1224">
                  <c:v>44568</c:v>
                </c:pt>
                <c:pt idx="1225">
                  <c:v>44569</c:v>
                </c:pt>
                <c:pt idx="1226">
                  <c:v>44571</c:v>
                </c:pt>
                <c:pt idx="1227">
                  <c:v>44572</c:v>
                </c:pt>
                <c:pt idx="1228">
                  <c:v>44573</c:v>
                </c:pt>
                <c:pt idx="1229">
                  <c:v>44574</c:v>
                </c:pt>
                <c:pt idx="1230">
                  <c:v>44575</c:v>
                </c:pt>
                <c:pt idx="1231">
                  <c:v>44576</c:v>
                </c:pt>
                <c:pt idx="1232">
                  <c:v>44578</c:v>
                </c:pt>
                <c:pt idx="1233">
                  <c:v>44579</c:v>
                </c:pt>
                <c:pt idx="1234">
                  <c:v>44580</c:v>
                </c:pt>
                <c:pt idx="1235">
                  <c:v>44581</c:v>
                </c:pt>
                <c:pt idx="1236">
                  <c:v>44582</c:v>
                </c:pt>
                <c:pt idx="1237">
                  <c:v>44583</c:v>
                </c:pt>
                <c:pt idx="1238">
                  <c:v>44585</c:v>
                </c:pt>
                <c:pt idx="1239">
                  <c:v>44586</c:v>
                </c:pt>
                <c:pt idx="1240">
                  <c:v>44587</c:v>
                </c:pt>
                <c:pt idx="1241">
                  <c:v>44588</c:v>
                </c:pt>
                <c:pt idx="1242">
                  <c:v>44589</c:v>
                </c:pt>
                <c:pt idx="1243">
                  <c:v>44590</c:v>
                </c:pt>
                <c:pt idx="1244">
                  <c:v>44592</c:v>
                </c:pt>
                <c:pt idx="1245">
                  <c:v>44593</c:v>
                </c:pt>
                <c:pt idx="1246">
                  <c:v>44594</c:v>
                </c:pt>
                <c:pt idx="1247">
                  <c:v>44595</c:v>
                </c:pt>
                <c:pt idx="1248">
                  <c:v>44596</c:v>
                </c:pt>
                <c:pt idx="1249">
                  <c:v>44597</c:v>
                </c:pt>
                <c:pt idx="1250">
                  <c:v>44599</c:v>
                </c:pt>
                <c:pt idx="1251">
                  <c:v>44600</c:v>
                </c:pt>
                <c:pt idx="1252">
                  <c:v>44601</c:v>
                </c:pt>
                <c:pt idx="1253">
                  <c:v>44602</c:v>
                </c:pt>
                <c:pt idx="1254">
                  <c:v>44603</c:v>
                </c:pt>
                <c:pt idx="1255">
                  <c:v>44604</c:v>
                </c:pt>
                <c:pt idx="1256">
                  <c:v>44606</c:v>
                </c:pt>
                <c:pt idx="1257">
                  <c:v>44607</c:v>
                </c:pt>
                <c:pt idx="1258">
                  <c:v>44608</c:v>
                </c:pt>
                <c:pt idx="1259">
                  <c:v>44609</c:v>
                </c:pt>
                <c:pt idx="1260">
                  <c:v>44610</c:v>
                </c:pt>
                <c:pt idx="1261">
                  <c:v>44611</c:v>
                </c:pt>
                <c:pt idx="1262">
                  <c:v>44613</c:v>
                </c:pt>
                <c:pt idx="1263">
                  <c:v>44614</c:v>
                </c:pt>
                <c:pt idx="1264">
                  <c:v>44615</c:v>
                </c:pt>
                <c:pt idx="1265">
                  <c:v>44616</c:v>
                </c:pt>
                <c:pt idx="1266">
                  <c:v>44617</c:v>
                </c:pt>
                <c:pt idx="1267">
                  <c:v>44618</c:v>
                </c:pt>
                <c:pt idx="1268">
                  <c:v>44620</c:v>
                </c:pt>
                <c:pt idx="1269">
                  <c:v>44621</c:v>
                </c:pt>
                <c:pt idx="1270">
                  <c:v>44622</c:v>
                </c:pt>
                <c:pt idx="1271">
                  <c:v>44623</c:v>
                </c:pt>
                <c:pt idx="1272">
                  <c:v>44624</c:v>
                </c:pt>
                <c:pt idx="1273">
                  <c:v>44625</c:v>
                </c:pt>
                <c:pt idx="1274">
                  <c:v>44627</c:v>
                </c:pt>
                <c:pt idx="1275">
                  <c:v>44628</c:v>
                </c:pt>
                <c:pt idx="1276">
                  <c:v>44629</c:v>
                </c:pt>
                <c:pt idx="1277">
                  <c:v>44630</c:v>
                </c:pt>
                <c:pt idx="1278">
                  <c:v>44631</c:v>
                </c:pt>
                <c:pt idx="1279">
                  <c:v>44632</c:v>
                </c:pt>
                <c:pt idx="1280">
                  <c:v>44634</c:v>
                </c:pt>
                <c:pt idx="1281">
                  <c:v>44635</c:v>
                </c:pt>
                <c:pt idx="1282">
                  <c:v>44636</c:v>
                </c:pt>
                <c:pt idx="1283">
                  <c:v>44639</c:v>
                </c:pt>
                <c:pt idx="1284">
                  <c:v>44641</c:v>
                </c:pt>
                <c:pt idx="1285">
                  <c:v>44642</c:v>
                </c:pt>
                <c:pt idx="1286">
                  <c:v>44643</c:v>
                </c:pt>
                <c:pt idx="1287">
                  <c:v>44644</c:v>
                </c:pt>
                <c:pt idx="1288">
                  <c:v>44645</c:v>
                </c:pt>
                <c:pt idx="1289">
                  <c:v>44646</c:v>
                </c:pt>
                <c:pt idx="1290">
                  <c:v>44648</c:v>
                </c:pt>
                <c:pt idx="1291">
                  <c:v>44649</c:v>
                </c:pt>
                <c:pt idx="1292">
                  <c:v>44650</c:v>
                </c:pt>
                <c:pt idx="1293">
                  <c:v>44651</c:v>
                </c:pt>
                <c:pt idx="1294">
                  <c:v>44652</c:v>
                </c:pt>
                <c:pt idx="1295">
                  <c:v>44653</c:v>
                </c:pt>
                <c:pt idx="1296">
                  <c:v>44655</c:v>
                </c:pt>
                <c:pt idx="1297">
                  <c:v>44656</c:v>
                </c:pt>
                <c:pt idx="1298">
                  <c:v>44657</c:v>
                </c:pt>
                <c:pt idx="1299">
                  <c:v>44658</c:v>
                </c:pt>
                <c:pt idx="1300">
                  <c:v>44659</c:v>
                </c:pt>
                <c:pt idx="1301">
                  <c:v>44660</c:v>
                </c:pt>
                <c:pt idx="1302">
                  <c:v>44662</c:v>
                </c:pt>
                <c:pt idx="1303">
                  <c:v>44663</c:v>
                </c:pt>
                <c:pt idx="1304">
                  <c:v>44664</c:v>
                </c:pt>
                <c:pt idx="1305">
                  <c:v>44665</c:v>
                </c:pt>
                <c:pt idx="1306">
                  <c:v>44667</c:v>
                </c:pt>
                <c:pt idx="1307">
                  <c:v>44669</c:v>
                </c:pt>
                <c:pt idx="1308">
                  <c:v>44670</c:v>
                </c:pt>
                <c:pt idx="1309">
                  <c:v>44671</c:v>
                </c:pt>
                <c:pt idx="1310">
                  <c:v>44672</c:v>
                </c:pt>
                <c:pt idx="1311">
                  <c:v>44673</c:v>
                </c:pt>
                <c:pt idx="1312">
                  <c:v>44674</c:v>
                </c:pt>
                <c:pt idx="1313">
                  <c:v>44676</c:v>
                </c:pt>
                <c:pt idx="1314">
                  <c:v>44677</c:v>
                </c:pt>
                <c:pt idx="1315">
                  <c:v>44678</c:v>
                </c:pt>
                <c:pt idx="1316">
                  <c:v>44679</c:v>
                </c:pt>
                <c:pt idx="1317">
                  <c:v>44680</c:v>
                </c:pt>
                <c:pt idx="1318">
                  <c:v>44681</c:v>
                </c:pt>
                <c:pt idx="1319">
                  <c:v>44683</c:v>
                </c:pt>
                <c:pt idx="1320">
                  <c:v>44684</c:v>
                </c:pt>
                <c:pt idx="1321">
                  <c:v>44685</c:v>
                </c:pt>
                <c:pt idx="1322">
                  <c:v>44686</c:v>
                </c:pt>
                <c:pt idx="1323">
                  <c:v>44687</c:v>
                </c:pt>
                <c:pt idx="1324">
                  <c:v>44688</c:v>
                </c:pt>
                <c:pt idx="1325">
                  <c:v>44690</c:v>
                </c:pt>
                <c:pt idx="1326">
                  <c:v>44691</c:v>
                </c:pt>
                <c:pt idx="1327">
                  <c:v>44692</c:v>
                </c:pt>
                <c:pt idx="1328">
                  <c:v>44693</c:v>
                </c:pt>
                <c:pt idx="1329">
                  <c:v>44694</c:v>
                </c:pt>
                <c:pt idx="1330">
                  <c:v>44695</c:v>
                </c:pt>
                <c:pt idx="1331">
                  <c:v>44697</c:v>
                </c:pt>
                <c:pt idx="1332">
                  <c:v>44698</c:v>
                </c:pt>
                <c:pt idx="1333">
                  <c:v>44699</c:v>
                </c:pt>
                <c:pt idx="1334">
                  <c:v>44700</c:v>
                </c:pt>
                <c:pt idx="1335">
                  <c:v>44701</c:v>
                </c:pt>
                <c:pt idx="1336">
                  <c:v>44702</c:v>
                </c:pt>
                <c:pt idx="1337">
                  <c:v>44704</c:v>
                </c:pt>
                <c:pt idx="1338">
                  <c:v>44705</c:v>
                </c:pt>
                <c:pt idx="1339">
                  <c:v>44706</c:v>
                </c:pt>
                <c:pt idx="1340">
                  <c:v>44707</c:v>
                </c:pt>
                <c:pt idx="1341">
                  <c:v>44708</c:v>
                </c:pt>
                <c:pt idx="1342">
                  <c:v>44709</c:v>
                </c:pt>
                <c:pt idx="1343">
                  <c:v>44711</c:v>
                </c:pt>
                <c:pt idx="1344">
                  <c:v>44712</c:v>
                </c:pt>
                <c:pt idx="1345">
                  <c:v>44713</c:v>
                </c:pt>
                <c:pt idx="1346">
                  <c:v>44714</c:v>
                </c:pt>
                <c:pt idx="1347">
                  <c:v>44715</c:v>
                </c:pt>
                <c:pt idx="1348">
                  <c:v>44716</c:v>
                </c:pt>
                <c:pt idx="1349">
                  <c:v>44718</c:v>
                </c:pt>
                <c:pt idx="1350">
                  <c:v>44719</c:v>
                </c:pt>
                <c:pt idx="1351">
                  <c:v>44720</c:v>
                </c:pt>
                <c:pt idx="1352">
                  <c:v>44721</c:v>
                </c:pt>
                <c:pt idx="1353">
                  <c:v>44722</c:v>
                </c:pt>
                <c:pt idx="1354">
                  <c:v>44723</c:v>
                </c:pt>
                <c:pt idx="1355">
                  <c:v>44725</c:v>
                </c:pt>
                <c:pt idx="1356">
                  <c:v>44726</c:v>
                </c:pt>
                <c:pt idx="1357">
                  <c:v>44727</c:v>
                </c:pt>
                <c:pt idx="1358">
                  <c:v>44728</c:v>
                </c:pt>
                <c:pt idx="1359">
                  <c:v>44729</c:v>
                </c:pt>
                <c:pt idx="1360">
                  <c:v>44730</c:v>
                </c:pt>
                <c:pt idx="1361">
                  <c:v>44732</c:v>
                </c:pt>
                <c:pt idx="1362">
                  <c:v>44733</c:v>
                </c:pt>
                <c:pt idx="1363">
                  <c:v>44734</c:v>
                </c:pt>
                <c:pt idx="1364">
                  <c:v>44735</c:v>
                </c:pt>
                <c:pt idx="1365">
                  <c:v>44736</c:v>
                </c:pt>
                <c:pt idx="1366">
                  <c:v>44737</c:v>
                </c:pt>
                <c:pt idx="1367">
                  <c:v>44739</c:v>
                </c:pt>
                <c:pt idx="1368">
                  <c:v>44740</c:v>
                </c:pt>
                <c:pt idx="1369">
                  <c:v>44741</c:v>
                </c:pt>
                <c:pt idx="1370">
                  <c:v>44742</c:v>
                </c:pt>
                <c:pt idx="1371">
                  <c:v>44743</c:v>
                </c:pt>
                <c:pt idx="1372">
                  <c:v>44744</c:v>
                </c:pt>
                <c:pt idx="1373">
                  <c:v>44746</c:v>
                </c:pt>
                <c:pt idx="1374">
                  <c:v>44747</c:v>
                </c:pt>
                <c:pt idx="1375">
                  <c:v>44748</c:v>
                </c:pt>
                <c:pt idx="1376">
                  <c:v>44749</c:v>
                </c:pt>
                <c:pt idx="1377">
                  <c:v>44750</c:v>
                </c:pt>
                <c:pt idx="1378">
                  <c:v>44751</c:v>
                </c:pt>
                <c:pt idx="1379">
                  <c:v>44753</c:v>
                </c:pt>
                <c:pt idx="1380">
                  <c:v>44754</c:v>
                </c:pt>
                <c:pt idx="1381">
                  <c:v>44755</c:v>
                </c:pt>
                <c:pt idx="1382">
                  <c:v>44756</c:v>
                </c:pt>
                <c:pt idx="1383">
                  <c:v>44757</c:v>
                </c:pt>
                <c:pt idx="1384">
                  <c:v>44758</c:v>
                </c:pt>
                <c:pt idx="1385">
                  <c:v>44760</c:v>
                </c:pt>
                <c:pt idx="1386">
                  <c:v>44761</c:v>
                </c:pt>
                <c:pt idx="1387">
                  <c:v>44762</c:v>
                </c:pt>
                <c:pt idx="1388">
                  <c:v>44763</c:v>
                </c:pt>
                <c:pt idx="1389">
                  <c:v>44764</c:v>
                </c:pt>
                <c:pt idx="1390">
                  <c:v>44765</c:v>
                </c:pt>
                <c:pt idx="1391">
                  <c:v>44767</c:v>
                </c:pt>
                <c:pt idx="1392">
                  <c:v>44768</c:v>
                </c:pt>
                <c:pt idx="1393">
                  <c:v>44769</c:v>
                </c:pt>
                <c:pt idx="1394">
                  <c:v>44770</c:v>
                </c:pt>
                <c:pt idx="1395">
                  <c:v>44771</c:v>
                </c:pt>
                <c:pt idx="1396">
                  <c:v>44772</c:v>
                </c:pt>
                <c:pt idx="1397">
                  <c:v>44774</c:v>
                </c:pt>
                <c:pt idx="1398">
                  <c:v>44775</c:v>
                </c:pt>
                <c:pt idx="1399">
                  <c:v>44776</c:v>
                </c:pt>
                <c:pt idx="1400">
                  <c:v>44777</c:v>
                </c:pt>
                <c:pt idx="1401">
                  <c:v>44778</c:v>
                </c:pt>
                <c:pt idx="1402">
                  <c:v>44779</c:v>
                </c:pt>
                <c:pt idx="1403">
                  <c:v>44781</c:v>
                </c:pt>
                <c:pt idx="1404">
                  <c:v>44782</c:v>
                </c:pt>
                <c:pt idx="1405">
                  <c:v>44783</c:v>
                </c:pt>
                <c:pt idx="1406">
                  <c:v>44784</c:v>
                </c:pt>
                <c:pt idx="1407">
                  <c:v>44785</c:v>
                </c:pt>
                <c:pt idx="1408">
                  <c:v>44786</c:v>
                </c:pt>
                <c:pt idx="1409">
                  <c:v>44788</c:v>
                </c:pt>
                <c:pt idx="1410">
                  <c:v>44789</c:v>
                </c:pt>
                <c:pt idx="1411">
                  <c:v>44790</c:v>
                </c:pt>
                <c:pt idx="1412">
                  <c:v>44791</c:v>
                </c:pt>
                <c:pt idx="1413">
                  <c:v>44792</c:v>
                </c:pt>
                <c:pt idx="1414">
                  <c:v>44793</c:v>
                </c:pt>
                <c:pt idx="1415">
                  <c:v>44795</c:v>
                </c:pt>
                <c:pt idx="1416">
                  <c:v>44796</c:v>
                </c:pt>
                <c:pt idx="1417">
                  <c:v>44797</c:v>
                </c:pt>
                <c:pt idx="1418">
                  <c:v>44798</c:v>
                </c:pt>
                <c:pt idx="1419">
                  <c:v>44799</c:v>
                </c:pt>
                <c:pt idx="1420">
                  <c:v>44800</c:v>
                </c:pt>
                <c:pt idx="1421">
                  <c:v>44802</c:v>
                </c:pt>
                <c:pt idx="1422">
                  <c:v>44803</c:v>
                </c:pt>
                <c:pt idx="1423">
                  <c:v>44804</c:v>
                </c:pt>
                <c:pt idx="1424">
                  <c:v>44805</c:v>
                </c:pt>
                <c:pt idx="1425">
                  <c:v>44806</c:v>
                </c:pt>
                <c:pt idx="1426">
                  <c:v>44807</c:v>
                </c:pt>
                <c:pt idx="1427">
                  <c:v>44809</c:v>
                </c:pt>
                <c:pt idx="1428">
                  <c:v>44810</c:v>
                </c:pt>
                <c:pt idx="1429">
                  <c:v>44811</c:v>
                </c:pt>
                <c:pt idx="1430">
                  <c:v>44812</c:v>
                </c:pt>
                <c:pt idx="1431">
                  <c:v>44813</c:v>
                </c:pt>
                <c:pt idx="1432">
                  <c:v>44814</c:v>
                </c:pt>
                <c:pt idx="1433">
                  <c:v>44816</c:v>
                </c:pt>
                <c:pt idx="1434">
                  <c:v>44817</c:v>
                </c:pt>
                <c:pt idx="1435">
                  <c:v>44818</c:v>
                </c:pt>
                <c:pt idx="1436">
                  <c:v>44819</c:v>
                </c:pt>
                <c:pt idx="1437">
                  <c:v>44820</c:v>
                </c:pt>
                <c:pt idx="1438">
                  <c:v>44821</c:v>
                </c:pt>
                <c:pt idx="1439">
                  <c:v>44823</c:v>
                </c:pt>
                <c:pt idx="1440">
                  <c:v>44824</c:v>
                </c:pt>
                <c:pt idx="1441">
                  <c:v>44825</c:v>
                </c:pt>
                <c:pt idx="1442">
                  <c:v>44826</c:v>
                </c:pt>
                <c:pt idx="1443">
                  <c:v>44827</c:v>
                </c:pt>
                <c:pt idx="1444">
                  <c:v>44828</c:v>
                </c:pt>
                <c:pt idx="1445">
                  <c:v>44830</c:v>
                </c:pt>
                <c:pt idx="1446">
                  <c:v>44831</c:v>
                </c:pt>
                <c:pt idx="1447">
                  <c:v>44832</c:v>
                </c:pt>
                <c:pt idx="1448">
                  <c:v>44833</c:v>
                </c:pt>
                <c:pt idx="1449">
                  <c:v>44834</c:v>
                </c:pt>
                <c:pt idx="1450">
                  <c:v>44835</c:v>
                </c:pt>
                <c:pt idx="1451">
                  <c:v>44837</c:v>
                </c:pt>
                <c:pt idx="1452">
                  <c:v>44838</c:v>
                </c:pt>
                <c:pt idx="1453">
                  <c:v>44839</c:v>
                </c:pt>
                <c:pt idx="1454">
                  <c:v>44840</c:v>
                </c:pt>
                <c:pt idx="1455">
                  <c:v>44841</c:v>
                </c:pt>
                <c:pt idx="1456">
                  <c:v>44842</c:v>
                </c:pt>
                <c:pt idx="1457">
                  <c:v>44844</c:v>
                </c:pt>
                <c:pt idx="1458">
                  <c:v>44845</c:v>
                </c:pt>
                <c:pt idx="1459">
                  <c:v>44846</c:v>
                </c:pt>
                <c:pt idx="1460">
                  <c:v>44847</c:v>
                </c:pt>
                <c:pt idx="1461">
                  <c:v>44848</c:v>
                </c:pt>
                <c:pt idx="1462">
                  <c:v>44849</c:v>
                </c:pt>
                <c:pt idx="1463">
                  <c:v>44851</c:v>
                </c:pt>
                <c:pt idx="1464">
                  <c:v>44852</c:v>
                </c:pt>
                <c:pt idx="1465">
                  <c:v>44853</c:v>
                </c:pt>
                <c:pt idx="1466">
                  <c:v>44854</c:v>
                </c:pt>
                <c:pt idx="1467">
                  <c:v>44855</c:v>
                </c:pt>
                <c:pt idx="1468">
                  <c:v>44856</c:v>
                </c:pt>
                <c:pt idx="1469">
                  <c:v>44858</c:v>
                </c:pt>
                <c:pt idx="1470">
                  <c:v>44859</c:v>
                </c:pt>
                <c:pt idx="1471">
                  <c:v>44860</c:v>
                </c:pt>
                <c:pt idx="1472">
                  <c:v>44861</c:v>
                </c:pt>
                <c:pt idx="1473">
                  <c:v>44862</c:v>
                </c:pt>
                <c:pt idx="1474">
                  <c:v>44863</c:v>
                </c:pt>
                <c:pt idx="1475">
                  <c:v>44865</c:v>
                </c:pt>
                <c:pt idx="1476">
                  <c:v>44866</c:v>
                </c:pt>
                <c:pt idx="1477">
                  <c:v>44867</c:v>
                </c:pt>
                <c:pt idx="1478">
                  <c:v>44868</c:v>
                </c:pt>
                <c:pt idx="1479">
                  <c:v>44869</c:v>
                </c:pt>
                <c:pt idx="1480">
                  <c:v>44870</c:v>
                </c:pt>
                <c:pt idx="1481">
                  <c:v>44872</c:v>
                </c:pt>
                <c:pt idx="1482">
                  <c:v>44873</c:v>
                </c:pt>
                <c:pt idx="1483">
                  <c:v>44874</c:v>
                </c:pt>
                <c:pt idx="1484">
                  <c:v>44875</c:v>
                </c:pt>
                <c:pt idx="1485">
                  <c:v>44876</c:v>
                </c:pt>
                <c:pt idx="1486">
                  <c:v>44877</c:v>
                </c:pt>
                <c:pt idx="1487">
                  <c:v>44879</c:v>
                </c:pt>
                <c:pt idx="1488">
                  <c:v>44880</c:v>
                </c:pt>
                <c:pt idx="1489">
                  <c:v>44881</c:v>
                </c:pt>
                <c:pt idx="1490">
                  <c:v>44882</c:v>
                </c:pt>
                <c:pt idx="1491">
                  <c:v>44883</c:v>
                </c:pt>
                <c:pt idx="1492">
                  <c:v>44884</c:v>
                </c:pt>
                <c:pt idx="1493">
                  <c:v>44886</c:v>
                </c:pt>
                <c:pt idx="1494">
                  <c:v>44887</c:v>
                </c:pt>
                <c:pt idx="1495">
                  <c:v>44888</c:v>
                </c:pt>
                <c:pt idx="1496">
                  <c:v>44889</c:v>
                </c:pt>
                <c:pt idx="1497">
                  <c:v>44890</c:v>
                </c:pt>
                <c:pt idx="1498">
                  <c:v>44891</c:v>
                </c:pt>
                <c:pt idx="1499">
                  <c:v>44893</c:v>
                </c:pt>
                <c:pt idx="1500">
                  <c:v>44894</c:v>
                </c:pt>
                <c:pt idx="1501">
                  <c:v>44895</c:v>
                </c:pt>
                <c:pt idx="1502">
                  <c:v>44896</c:v>
                </c:pt>
                <c:pt idx="1503">
                  <c:v>44897</c:v>
                </c:pt>
                <c:pt idx="1504">
                  <c:v>44898</c:v>
                </c:pt>
                <c:pt idx="1505">
                  <c:v>44900</c:v>
                </c:pt>
                <c:pt idx="1506">
                  <c:v>44901</c:v>
                </c:pt>
                <c:pt idx="1507">
                  <c:v>44902</c:v>
                </c:pt>
                <c:pt idx="1508">
                  <c:v>44903</c:v>
                </c:pt>
                <c:pt idx="1509">
                  <c:v>44904</c:v>
                </c:pt>
                <c:pt idx="1510">
                  <c:v>44905</c:v>
                </c:pt>
                <c:pt idx="1511">
                  <c:v>44907</c:v>
                </c:pt>
                <c:pt idx="1512">
                  <c:v>44908</c:v>
                </c:pt>
                <c:pt idx="1513">
                  <c:v>44909</c:v>
                </c:pt>
                <c:pt idx="1514">
                  <c:v>44910</c:v>
                </c:pt>
                <c:pt idx="1515">
                  <c:v>44911</c:v>
                </c:pt>
                <c:pt idx="1516">
                  <c:v>44912</c:v>
                </c:pt>
                <c:pt idx="1517">
                  <c:v>44914</c:v>
                </c:pt>
                <c:pt idx="1518">
                  <c:v>44915</c:v>
                </c:pt>
                <c:pt idx="1519">
                  <c:v>44916</c:v>
                </c:pt>
                <c:pt idx="1520">
                  <c:v>44918</c:v>
                </c:pt>
                <c:pt idx="1521">
                  <c:v>44919</c:v>
                </c:pt>
                <c:pt idx="1522">
                  <c:v>44921</c:v>
                </c:pt>
                <c:pt idx="1523">
                  <c:v>44925</c:v>
                </c:pt>
                <c:pt idx="1524">
                  <c:v>44926</c:v>
                </c:pt>
                <c:pt idx="1525">
                  <c:v>44927</c:v>
                </c:pt>
                <c:pt idx="1526">
                  <c:v>44929</c:v>
                </c:pt>
                <c:pt idx="1527">
                  <c:v>44930</c:v>
                </c:pt>
                <c:pt idx="1528">
                  <c:v>44931</c:v>
                </c:pt>
                <c:pt idx="1529">
                  <c:v>44932</c:v>
                </c:pt>
                <c:pt idx="1530">
                  <c:v>44933</c:v>
                </c:pt>
                <c:pt idx="1531">
                  <c:v>44935</c:v>
                </c:pt>
                <c:pt idx="1532">
                  <c:v>44936</c:v>
                </c:pt>
                <c:pt idx="1533">
                  <c:v>44937</c:v>
                </c:pt>
                <c:pt idx="1534">
                  <c:v>44938</c:v>
                </c:pt>
                <c:pt idx="1535">
                  <c:v>44939</c:v>
                </c:pt>
                <c:pt idx="1536">
                  <c:v>44940</c:v>
                </c:pt>
                <c:pt idx="1537">
                  <c:v>44942</c:v>
                </c:pt>
                <c:pt idx="1538">
                  <c:v>44943</c:v>
                </c:pt>
                <c:pt idx="1539">
                  <c:v>44944</c:v>
                </c:pt>
                <c:pt idx="1540">
                  <c:v>44945</c:v>
                </c:pt>
                <c:pt idx="1541">
                  <c:v>44946</c:v>
                </c:pt>
                <c:pt idx="1542">
                  <c:v>44947</c:v>
                </c:pt>
                <c:pt idx="1543">
                  <c:v>44949</c:v>
                </c:pt>
                <c:pt idx="1544">
                  <c:v>44950</c:v>
                </c:pt>
                <c:pt idx="1545">
                  <c:v>44951</c:v>
                </c:pt>
                <c:pt idx="1546">
                  <c:v>44952</c:v>
                </c:pt>
                <c:pt idx="1547">
                  <c:v>44953</c:v>
                </c:pt>
                <c:pt idx="1548">
                  <c:v>44954</c:v>
                </c:pt>
                <c:pt idx="1549">
                  <c:v>44956</c:v>
                </c:pt>
                <c:pt idx="1550">
                  <c:v>44957</c:v>
                </c:pt>
                <c:pt idx="1551">
                  <c:v>44958</c:v>
                </c:pt>
                <c:pt idx="1552">
                  <c:v>44959</c:v>
                </c:pt>
                <c:pt idx="1553">
                  <c:v>44960</c:v>
                </c:pt>
                <c:pt idx="1554">
                  <c:v>44961</c:v>
                </c:pt>
                <c:pt idx="1555">
                  <c:v>44963</c:v>
                </c:pt>
                <c:pt idx="1556">
                  <c:v>44964</c:v>
                </c:pt>
                <c:pt idx="1557">
                  <c:v>44965</c:v>
                </c:pt>
                <c:pt idx="1558">
                  <c:v>44966</c:v>
                </c:pt>
                <c:pt idx="1559">
                  <c:v>44967</c:v>
                </c:pt>
                <c:pt idx="1560">
                  <c:v>44968</c:v>
                </c:pt>
                <c:pt idx="1561">
                  <c:v>44970</c:v>
                </c:pt>
                <c:pt idx="1562">
                  <c:v>44971</c:v>
                </c:pt>
                <c:pt idx="1563">
                  <c:v>44972</c:v>
                </c:pt>
                <c:pt idx="1564">
                  <c:v>44973</c:v>
                </c:pt>
                <c:pt idx="1565">
                  <c:v>44974</c:v>
                </c:pt>
                <c:pt idx="1566">
                  <c:v>44975</c:v>
                </c:pt>
                <c:pt idx="1567">
                  <c:v>44977</c:v>
                </c:pt>
                <c:pt idx="1568">
                  <c:v>44978</c:v>
                </c:pt>
                <c:pt idx="1569">
                  <c:v>44979</c:v>
                </c:pt>
                <c:pt idx="1570">
                  <c:v>44980</c:v>
                </c:pt>
                <c:pt idx="1571">
                  <c:v>44981</c:v>
                </c:pt>
                <c:pt idx="1572">
                  <c:v>44982</c:v>
                </c:pt>
                <c:pt idx="1573">
                  <c:v>44984</c:v>
                </c:pt>
                <c:pt idx="1574">
                  <c:v>44985</c:v>
                </c:pt>
                <c:pt idx="1575">
                  <c:v>44986</c:v>
                </c:pt>
                <c:pt idx="1576">
                  <c:v>44987</c:v>
                </c:pt>
                <c:pt idx="1577">
                  <c:v>44988</c:v>
                </c:pt>
                <c:pt idx="1578">
                  <c:v>44989</c:v>
                </c:pt>
                <c:pt idx="1579">
                  <c:v>44991</c:v>
                </c:pt>
                <c:pt idx="1580">
                  <c:v>44992</c:v>
                </c:pt>
                <c:pt idx="1581">
                  <c:v>44993</c:v>
                </c:pt>
                <c:pt idx="1582">
                  <c:v>44994</c:v>
                </c:pt>
                <c:pt idx="1583">
                  <c:v>44995</c:v>
                </c:pt>
                <c:pt idx="1584">
                  <c:v>44996</c:v>
                </c:pt>
                <c:pt idx="1585">
                  <c:v>44998</c:v>
                </c:pt>
                <c:pt idx="1586">
                  <c:v>44999</c:v>
                </c:pt>
                <c:pt idx="1587">
                  <c:v>45000</c:v>
                </c:pt>
                <c:pt idx="1588">
                  <c:v>45001</c:v>
                </c:pt>
                <c:pt idx="1589">
                  <c:v>45003</c:v>
                </c:pt>
                <c:pt idx="1590">
                  <c:v>45005</c:v>
                </c:pt>
                <c:pt idx="1591">
                  <c:v>45006</c:v>
                </c:pt>
                <c:pt idx="1592">
                  <c:v>45007</c:v>
                </c:pt>
                <c:pt idx="1593">
                  <c:v>45008</c:v>
                </c:pt>
                <c:pt idx="1594">
                  <c:v>45009</c:v>
                </c:pt>
                <c:pt idx="1595">
                  <c:v>45010</c:v>
                </c:pt>
                <c:pt idx="1596">
                  <c:v>45012</c:v>
                </c:pt>
                <c:pt idx="1597">
                  <c:v>45013</c:v>
                </c:pt>
                <c:pt idx="1598">
                  <c:v>45014</c:v>
                </c:pt>
                <c:pt idx="1599">
                  <c:v>45015</c:v>
                </c:pt>
                <c:pt idx="1600">
                  <c:v>45016</c:v>
                </c:pt>
                <c:pt idx="1601">
                  <c:v>45017</c:v>
                </c:pt>
                <c:pt idx="1602">
                  <c:v>45019</c:v>
                </c:pt>
                <c:pt idx="1603">
                  <c:v>45020</c:v>
                </c:pt>
                <c:pt idx="1604">
                  <c:v>45021</c:v>
                </c:pt>
                <c:pt idx="1605">
                  <c:v>45022</c:v>
                </c:pt>
                <c:pt idx="1606">
                  <c:v>45024</c:v>
                </c:pt>
                <c:pt idx="1607">
                  <c:v>45026</c:v>
                </c:pt>
                <c:pt idx="1608">
                  <c:v>45027</c:v>
                </c:pt>
                <c:pt idx="1609">
                  <c:v>45028</c:v>
                </c:pt>
                <c:pt idx="1610">
                  <c:v>45029</c:v>
                </c:pt>
                <c:pt idx="1611">
                  <c:v>45030</c:v>
                </c:pt>
                <c:pt idx="1612">
                  <c:v>45031</c:v>
                </c:pt>
                <c:pt idx="1613">
                  <c:v>45033</c:v>
                </c:pt>
                <c:pt idx="1614">
                  <c:v>45034</c:v>
                </c:pt>
                <c:pt idx="1615">
                  <c:v>45035</c:v>
                </c:pt>
                <c:pt idx="1616">
                  <c:v>45036</c:v>
                </c:pt>
                <c:pt idx="1617">
                  <c:v>45037</c:v>
                </c:pt>
                <c:pt idx="1618">
                  <c:v>45038</c:v>
                </c:pt>
                <c:pt idx="1619">
                  <c:v>45040</c:v>
                </c:pt>
                <c:pt idx="1620">
                  <c:v>45041</c:v>
                </c:pt>
                <c:pt idx="1621">
                  <c:v>45042</c:v>
                </c:pt>
                <c:pt idx="1622">
                  <c:v>45043</c:v>
                </c:pt>
                <c:pt idx="1623">
                  <c:v>45044</c:v>
                </c:pt>
                <c:pt idx="1624">
                  <c:v>45045</c:v>
                </c:pt>
                <c:pt idx="1625">
                  <c:v>45047</c:v>
                </c:pt>
                <c:pt idx="1626">
                  <c:v>45048</c:v>
                </c:pt>
                <c:pt idx="1627">
                  <c:v>45049</c:v>
                </c:pt>
                <c:pt idx="1628">
                  <c:v>45050</c:v>
                </c:pt>
                <c:pt idx="1629">
                  <c:v>45051</c:v>
                </c:pt>
                <c:pt idx="1630">
                  <c:v>45052</c:v>
                </c:pt>
                <c:pt idx="1631">
                  <c:v>45054</c:v>
                </c:pt>
                <c:pt idx="1632">
                  <c:v>45055</c:v>
                </c:pt>
                <c:pt idx="1633">
                  <c:v>45057</c:v>
                </c:pt>
                <c:pt idx="1634">
                  <c:v>45058</c:v>
                </c:pt>
                <c:pt idx="1635">
                  <c:v>45059</c:v>
                </c:pt>
                <c:pt idx="1636">
                  <c:v>45061</c:v>
                </c:pt>
                <c:pt idx="1637">
                  <c:v>45062</c:v>
                </c:pt>
                <c:pt idx="1638">
                  <c:v>45063</c:v>
                </c:pt>
                <c:pt idx="1639">
                  <c:v>45064</c:v>
                </c:pt>
                <c:pt idx="1640">
                  <c:v>45065</c:v>
                </c:pt>
                <c:pt idx="1641">
                  <c:v>45066</c:v>
                </c:pt>
                <c:pt idx="1642">
                  <c:v>45068</c:v>
                </c:pt>
                <c:pt idx="1643">
                  <c:v>45069</c:v>
                </c:pt>
                <c:pt idx="1644">
                  <c:v>45070</c:v>
                </c:pt>
                <c:pt idx="1645">
                  <c:v>45071</c:v>
                </c:pt>
                <c:pt idx="1646">
                  <c:v>45072</c:v>
                </c:pt>
                <c:pt idx="1647">
                  <c:v>45073</c:v>
                </c:pt>
                <c:pt idx="1648">
                  <c:v>45075</c:v>
                </c:pt>
                <c:pt idx="1649">
                  <c:v>45076</c:v>
                </c:pt>
                <c:pt idx="1650">
                  <c:v>45077</c:v>
                </c:pt>
                <c:pt idx="1651">
                  <c:v>45078</c:v>
                </c:pt>
                <c:pt idx="1652">
                  <c:v>45079</c:v>
                </c:pt>
                <c:pt idx="1653">
                  <c:v>45080</c:v>
                </c:pt>
                <c:pt idx="1654">
                  <c:v>45082</c:v>
                </c:pt>
                <c:pt idx="1655">
                  <c:v>45083</c:v>
                </c:pt>
                <c:pt idx="1656">
                  <c:v>45084</c:v>
                </c:pt>
                <c:pt idx="1657">
                  <c:v>45085</c:v>
                </c:pt>
                <c:pt idx="1658">
                  <c:v>45086</c:v>
                </c:pt>
                <c:pt idx="1659">
                  <c:v>45087</c:v>
                </c:pt>
                <c:pt idx="1660">
                  <c:v>45089</c:v>
                </c:pt>
                <c:pt idx="1661">
                  <c:v>45090</c:v>
                </c:pt>
                <c:pt idx="1662">
                  <c:v>45091</c:v>
                </c:pt>
                <c:pt idx="1663">
                  <c:v>45092</c:v>
                </c:pt>
                <c:pt idx="1664">
                  <c:v>45093</c:v>
                </c:pt>
                <c:pt idx="1665">
                  <c:v>45094</c:v>
                </c:pt>
                <c:pt idx="1666">
                  <c:v>45096</c:v>
                </c:pt>
                <c:pt idx="1667">
                  <c:v>45097</c:v>
                </c:pt>
                <c:pt idx="1668">
                  <c:v>45098</c:v>
                </c:pt>
                <c:pt idx="1669">
                  <c:v>45099</c:v>
                </c:pt>
                <c:pt idx="1670">
                  <c:v>45100</c:v>
                </c:pt>
                <c:pt idx="1671">
                  <c:v>45101</c:v>
                </c:pt>
                <c:pt idx="1672">
                  <c:v>45103</c:v>
                </c:pt>
                <c:pt idx="1673">
                  <c:v>45104</c:v>
                </c:pt>
                <c:pt idx="1674">
                  <c:v>45105</c:v>
                </c:pt>
                <c:pt idx="1675">
                  <c:v>45106</c:v>
                </c:pt>
                <c:pt idx="1676">
                  <c:v>45107</c:v>
                </c:pt>
                <c:pt idx="1677">
                  <c:v>45108</c:v>
                </c:pt>
                <c:pt idx="1678">
                  <c:v>45110</c:v>
                </c:pt>
                <c:pt idx="1679">
                  <c:v>45111</c:v>
                </c:pt>
                <c:pt idx="1680">
                  <c:v>45112</c:v>
                </c:pt>
                <c:pt idx="1681">
                  <c:v>45113</c:v>
                </c:pt>
                <c:pt idx="1682">
                  <c:v>45114</c:v>
                </c:pt>
                <c:pt idx="1683">
                  <c:v>45115</c:v>
                </c:pt>
                <c:pt idx="1684">
                  <c:v>45117</c:v>
                </c:pt>
                <c:pt idx="1685">
                  <c:v>45118</c:v>
                </c:pt>
                <c:pt idx="1686">
                  <c:v>45119</c:v>
                </c:pt>
                <c:pt idx="1687">
                  <c:v>45120</c:v>
                </c:pt>
                <c:pt idx="1688">
                  <c:v>45121</c:v>
                </c:pt>
                <c:pt idx="1689">
                  <c:v>45122</c:v>
                </c:pt>
                <c:pt idx="1690">
                  <c:v>45124</c:v>
                </c:pt>
                <c:pt idx="1691">
                  <c:v>45125</c:v>
                </c:pt>
                <c:pt idx="1692">
                  <c:v>45126</c:v>
                </c:pt>
                <c:pt idx="1693">
                  <c:v>45127</c:v>
                </c:pt>
                <c:pt idx="1694">
                  <c:v>45128</c:v>
                </c:pt>
                <c:pt idx="1695">
                  <c:v>45129</c:v>
                </c:pt>
                <c:pt idx="1696">
                  <c:v>45131</c:v>
                </c:pt>
                <c:pt idx="1697">
                  <c:v>45132</c:v>
                </c:pt>
                <c:pt idx="1698">
                  <c:v>45133</c:v>
                </c:pt>
                <c:pt idx="1699">
                  <c:v>45134</c:v>
                </c:pt>
                <c:pt idx="1700">
                  <c:v>45135</c:v>
                </c:pt>
                <c:pt idx="1701">
                  <c:v>45136</c:v>
                </c:pt>
                <c:pt idx="1702">
                  <c:v>45138</c:v>
                </c:pt>
                <c:pt idx="1703">
                  <c:v>45139</c:v>
                </c:pt>
                <c:pt idx="1704">
                  <c:v>45140</c:v>
                </c:pt>
                <c:pt idx="1705">
                  <c:v>45141</c:v>
                </c:pt>
                <c:pt idx="1706">
                  <c:v>45142</c:v>
                </c:pt>
                <c:pt idx="1707">
                  <c:v>45143</c:v>
                </c:pt>
                <c:pt idx="1708">
                  <c:v>45145</c:v>
                </c:pt>
                <c:pt idx="1709">
                  <c:v>45146</c:v>
                </c:pt>
                <c:pt idx="1710">
                  <c:v>45147</c:v>
                </c:pt>
                <c:pt idx="1711">
                  <c:v>45148</c:v>
                </c:pt>
                <c:pt idx="1712">
                  <c:v>45149</c:v>
                </c:pt>
                <c:pt idx="1713">
                  <c:v>45150</c:v>
                </c:pt>
                <c:pt idx="1714">
                  <c:v>45152</c:v>
                </c:pt>
                <c:pt idx="1715">
                  <c:v>45153</c:v>
                </c:pt>
                <c:pt idx="1716">
                  <c:v>45154</c:v>
                </c:pt>
                <c:pt idx="1717">
                  <c:v>45155</c:v>
                </c:pt>
                <c:pt idx="1718">
                  <c:v>45156</c:v>
                </c:pt>
                <c:pt idx="1719">
                  <c:v>45157</c:v>
                </c:pt>
                <c:pt idx="1720">
                  <c:v>45159</c:v>
                </c:pt>
                <c:pt idx="1721">
                  <c:v>45160</c:v>
                </c:pt>
                <c:pt idx="1722">
                  <c:v>45161</c:v>
                </c:pt>
                <c:pt idx="1723">
                  <c:v>45162</c:v>
                </c:pt>
                <c:pt idx="1724">
                  <c:v>45163</c:v>
                </c:pt>
                <c:pt idx="1725">
                  <c:v>45164</c:v>
                </c:pt>
                <c:pt idx="1726">
                  <c:v>45166</c:v>
                </c:pt>
                <c:pt idx="1727">
                  <c:v>45167</c:v>
                </c:pt>
                <c:pt idx="1728">
                  <c:v>45168</c:v>
                </c:pt>
                <c:pt idx="1729">
                  <c:v>45169</c:v>
                </c:pt>
                <c:pt idx="1730">
                  <c:v>45170</c:v>
                </c:pt>
                <c:pt idx="1731">
                  <c:v>45171</c:v>
                </c:pt>
                <c:pt idx="1732">
                  <c:v>45173</c:v>
                </c:pt>
                <c:pt idx="1733">
                  <c:v>45174</c:v>
                </c:pt>
                <c:pt idx="1734">
                  <c:v>45175</c:v>
                </c:pt>
                <c:pt idx="1735">
                  <c:v>45176</c:v>
                </c:pt>
                <c:pt idx="1736">
                  <c:v>45177</c:v>
                </c:pt>
                <c:pt idx="1737">
                  <c:v>45178</c:v>
                </c:pt>
                <c:pt idx="1738">
                  <c:v>45180</c:v>
                </c:pt>
                <c:pt idx="1739">
                  <c:v>45181</c:v>
                </c:pt>
                <c:pt idx="1740">
                  <c:v>45182</c:v>
                </c:pt>
                <c:pt idx="1741">
                  <c:v>45183</c:v>
                </c:pt>
                <c:pt idx="1742">
                  <c:v>45184</c:v>
                </c:pt>
                <c:pt idx="1743">
                  <c:v>45185</c:v>
                </c:pt>
                <c:pt idx="1744">
                  <c:v>45187</c:v>
                </c:pt>
                <c:pt idx="1745">
                  <c:v>45188</c:v>
                </c:pt>
                <c:pt idx="1746">
                  <c:v>45189</c:v>
                </c:pt>
                <c:pt idx="1747">
                  <c:v>45190</c:v>
                </c:pt>
                <c:pt idx="1748">
                  <c:v>45191</c:v>
                </c:pt>
                <c:pt idx="1749">
                  <c:v>45192</c:v>
                </c:pt>
                <c:pt idx="1750">
                  <c:v>45194</c:v>
                </c:pt>
                <c:pt idx="1751">
                  <c:v>45195</c:v>
                </c:pt>
                <c:pt idx="1752">
                  <c:v>45196</c:v>
                </c:pt>
                <c:pt idx="1753">
                  <c:v>45197</c:v>
                </c:pt>
                <c:pt idx="1754">
                  <c:v>45198</c:v>
                </c:pt>
                <c:pt idx="1755">
                  <c:v>45199</c:v>
                </c:pt>
                <c:pt idx="1756">
                  <c:v>45201</c:v>
                </c:pt>
                <c:pt idx="1757">
                  <c:v>45202</c:v>
                </c:pt>
                <c:pt idx="1758">
                  <c:v>45203</c:v>
                </c:pt>
                <c:pt idx="1759">
                  <c:v>45204</c:v>
                </c:pt>
                <c:pt idx="1760">
                  <c:v>45205</c:v>
                </c:pt>
                <c:pt idx="1761">
                  <c:v>45206</c:v>
                </c:pt>
                <c:pt idx="1762">
                  <c:v>45208</c:v>
                </c:pt>
                <c:pt idx="1763">
                  <c:v>45209</c:v>
                </c:pt>
                <c:pt idx="1764">
                  <c:v>45210</c:v>
                </c:pt>
                <c:pt idx="1765">
                  <c:v>45211</c:v>
                </c:pt>
                <c:pt idx="1766">
                  <c:v>45212</c:v>
                </c:pt>
                <c:pt idx="1767">
                  <c:v>45213</c:v>
                </c:pt>
                <c:pt idx="1768">
                  <c:v>45215</c:v>
                </c:pt>
                <c:pt idx="1769">
                  <c:v>45216</c:v>
                </c:pt>
                <c:pt idx="1770">
                  <c:v>45217</c:v>
                </c:pt>
                <c:pt idx="1771">
                  <c:v>45218</c:v>
                </c:pt>
                <c:pt idx="1772">
                  <c:v>45219</c:v>
                </c:pt>
                <c:pt idx="1773">
                  <c:v>45220</c:v>
                </c:pt>
                <c:pt idx="1774">
                  <c:v>45222</c:v>
                </c:pt>
                <c:pt idx="1775">
                  <c:v>45223</c:v>
                </c:pt>
                <c:pt idx="1776">
                  <c:v>45224</c:v>
                </c:pt>
                <c:pt idx="1777">
                  <c:v>45225</c:v>
                </c:pt>
                <c:pt idx="1778">
                  <c:v>45226</c:v>
                </c:pt>
                <c:pt idx="1779">
                  <c:v>45227</c:v>
                </c:pt>
                <c:pt idx="1780">
                  <c:v>45229</c:v>
                </c:pt>
                <c:pt idx="1781">
                  <c:v>45230</c:v>
                </c:pt>
                <c:pt idx="1782">
                  <c:v>45231</c:v>
                </c:pt>
                <c:pt idx="1783">
                  <c:v>45232</c:v>
                </c:pt>
                <c:pt idx="1784">
                  <c:v>45233</c:v>
                </c:pt>
                <c:pt idx="1785">
                  <c:v>45234</c:v>
                </c:pt>
                <c:pt idx="1786">
                  <c:v>45236</c:v>
                </c:pt>
                <c:pt idx="1787">
                  <c:v>45237</c:v>
                </c:pt>
                <c:pt idx="1788">
                  <c:v>45238</c:v>
                </c:pt>
                <c:pt idx="1789">
                  <c:v>45239</c:v>
                </c:pt>
                <c:pt idx="1790">
                  <c:v>45240</c:v>
                </c:pt>
                <c:pt idx="1791">
                  <c:v>45241</c:v>
                </c:pt>
                <c:pt idx="1792">
                  <c:v>45243</c:v>
                </c:pt>
                <c:pt idx="1793">
                  <c:v>45244</c:v>
                </c:pt>
                <c:pt idx="1794">
                  <c:v>45245</c:v>
                </c:pt>
                <c:pt idx="1795">
                  <c:v>45246</c:v>
                </c:pt>
                <c:pt idx="1796">
                  <c:v>45247</c:v>
                </c:pt>
                <c:pt idx="1797">
                  <c:v>45248</c:v>
                </c:pt>
                <c:pt idx="1798">
                  <c:v>45250</c:v>
                </c:pt>
                <c:pt idx="1799">
                  <c:v>45251</c:v>
                </c:pt>
                <c:pt idx="1800">
                  <c:v>45252</c:v>
                </c:pt>
                <c:pt idx="1801">
                  <c:v>45253</c:v>
                </c:pt>
                <c:pt idx="1802">
                  <c:v>45254</c:v>
                </c:pt>
                <c:pt idx="1803">
                  <c:v>45255</c:v>
                </c:pt>
                <c:pt idx="1804">
                  <c:v>45257</c:v>
                </c:pt>
                <c:pt idx="1805">
                  <c:v>45258</c:v>
                </c:pt>
                <c:pt idx="1806">
                  <c:v>45259</c:v>
                </c:pt>
                <c:pt idx="1807">
                  <c:v>45260</c:v>
                </c:pt>
                <c:pt idx="1808">
                  <c:v>45261</c:v>
                </c:pt>
                <c:pt idx="1809">
                  <c:v>45262</c:v>
                </c:pt>
                <c:pt idx="1810">
                  <c:v>45264</c:v>
                </c:pt>
                <c:pt idx="1811">
                  <c:v>45265</c:v>
                </c:pt>
                <c:pt idx="1812">
                  <c:v>45266</c:v>
                </c:pt>
                <c:pt idx="1813">
                  <c:v>45267</c:v>
                </c:pt>
                <c:pt idx="1814">
                  <c:v>45268</c:v>
                </c:pt>
                <c:pt idx="1815">
                  <c:v>45269</c:v>
                </c:pt>
                <c:pt idx="1816">
                  <c:v>45271</c:v>
                </c:pt>
                <c:pt idx="1817">
                  <c:v>45272</c:v>
                </c:pt>
                <c:pt idx="1818">
                  <c:v>45273</c:v>
                </c:pt>
                <c:pt idx="1819">
                  <c:v>45274</c:v>
                </c:pt>
                <c:pt idx="1820">
                  <c:v>45275</c:v>
                </c:pt>
                <c:pt idx="1821">
                  <c:v>45276</c:v>
                </c:pt>
                <c:pt idx="1822">
                  <c:v>45278</c:v>
                </c:pt>
                <c:pt idx="1823">
                  <c:v>45279</c:v>
                </c:pt>
                <c:pt idx="1824">
                  <c:v>45280</c:v>
                </c:pt>
                <c:pt idx="1825">
                  <c:v>45281</c:v>
                </c:pt>
                <c:pt idx="1826">
                  <c:v>45282</c:v>
                </c:pt>
                <c:pt idx="1827">
                  <c:v>45289</c:v>
                </c:pt>
                <c:pt idx="1828">
                  <c:v>45290</c:v>
                </c:pt>
                <c:pt idx="1829">
                  <c:v>45292</c:v>
                </c:pt>
                <c:pt idx="1830">
                  <c:v>45293</c:v>
                </c:pt>
                <c:pt idx="1831">
                  <c:v>45294</c:v>
                </c:pt>
                <c:pt idx="1832">
                  <c:v>45295</c:v>
                </c:pt>
                <c:pt idx="1833">
                  <c:v>45296</c:v>
                </c:pt>
                <c:pt idx="1834">
                  <c:v>45297</c:v>
                </c:pt>
                <c:pt idx="1835">
                  <c:v>45299</c:v>
                </c:pt>
                <c:pt idx="1836">
                  <c:v>45300</c:v>
                </c:pt>
                <c:pt idx="1837">
                  <c:v>45301</c:v>
                </c:pt>
                <c:pt idx="1838">
                  <c:v>45302</c:v>
                </c:pt>
                <c:pt idx="1839">
                  <c:v>45303</c:v>
                </c:pt>
                <c:pt idx="1840">
                  <c:v>45304</c:v>
                </c:pt>
                <c:pt idx="1841">
                  <c:v>45306</c:v>
                </c:pt>
                <c:pt idx="1842">
                  <c:v>45307</c:v>
                </c:pt>
                <c:pt idx="1843">
                  <c:v>45308</c:v>
                </c:pt>
                <c:pt idx="1844">
                  <c:v>45309</c:v>
                </c:pt>
                <c:pt idx="1845">
                  <c:v>45310</c:v>
                </c:pt>
                <c:pt idx="1846">
                  <c:v>45311</c:v>
                </c:pt>
                <c:pt idx="1847">
                  <c:v>45313</c:v>
                </c:pt>
                <c:pt idx="1848">
                  <c:v>45314</c:v>
                </c:pt>
                <c:pt idx="1849">
                  <c:v>45315</c:v>
                </c:pt>
                <c:pt idx="1850">
                  <c:v>45316</c:v>
                </c:pt>
                <c:pt idx="1851">
                  <c:v>45317</c:v>
                </c:pt>
                <c:pt idx="1852">
                  <c:v>45318</c:v>
                </c:pt>
                <c:pt idx="1853">
                  <c:v>45320</c:v>
                </c:pt>
                <c:pt idx="1854">
                  <c:v>45321</c:v>
                </c:pt>
                <c:pt idx="1855">
                  <c:v>45322</c:v>
                </c:pt>
                <c:pt idx="1856">
                  <c:v>45323</c:v>
                </c:pt>
                <c:pt idx="1857">
                  <c:v>45324</c:v>
                </c:pt>
                <c:pt idx="1858">
                  <c:v>45328</c:v>
                </c:pt>
                <c:pt idx="1859">
                  <c:v>45329</c:v>
                </c:pt>
                <c:pt idx="1860">
                  <c:v>45330</c:v>
                </c:pt>
                <c:pt idx="1861">
                  <c:v>45331</c:v>
                </c:pt>
                <c:pt idx="1862">
                  <c:v>45332</c:v>
                </c:pt>
                <c:pt idx="1863">
                  <c:v>45334</c:v>
                </c:pt>
                <c:pt idx="1864">
                  <c:v>45335</c:v>
                </c:pt>
                <c:pt idx="1865">
                  <c:v>45336</c:v>
                </c:pt>
                <c:pt idx="1866">
                  <c:v>45337</c:v>
                </c:pt>
                <c:pt idx="1867">
                  <c:v>45338</c:v>
                </c:pt>
                <c:pt idx="1868">
                  <c:v>45339</c:v>
                </c:pt>
                <c:pt idx="1869">
                  <c:v>45341</c:v>
                </c:pt>
                <c:pt idx="1870">
                  <c:v>45342</c:v>
                </c:pt>
                <c:pt idx="1871">
                  <c:v>45343</c:v>
                </c:pt>
                <c:pt idx="1872">
                  <c:v>45344</c:v>
                </c:pt>
                <c:pt idx="1873">
                  <c:v>45345</c:v>
                </c:pt>
                <c:pt idx="1874">
                  <c:v>45346</c:v>
                </c:pt>
                <c:pt idx="1875">
                  <c:v>45348</c:v>
                </c:pt>
                <c:pt idx="1876">
                  <c:v>45349</c:v>
                </c:pt>
                <c:pt idx="1877">
                  <c:v>45350</c:v>
                </c:pt>
                <c:pt idx="1878">
                  <c:v>45351</c:v>
                </c:pt>
                <c:pt idx="1879">
                  <c:v>45352</c:v>
                </c:pt>
                <c:pt idx="1880">
                  <c:v>45353</c:v>
                </c:pt>
                <c:pt idx="1881">
                  <c:v>45355</c:v>
                </c:pt>
                <c:pt idx="1882">
                  <c:v>45356</c:v>
                </c:pt>
                <c:pt idx="1883">
                  <c:v>45357</c:v>
                </c:pt>
                <c:pt idx="1884">
                  <c:v>45358</c:v>
                </c:pt>
                <c:pt idx="1885">
                  <c:v>45359</c:v>
                </c:pt>
                <c:pt idx="1886">
                  <c:v>45360</c:v>
                </c:pt>
                <c:pt idx="1887">
                  <c:v>45362</c:v>
                </c:pt>
                <c:pt idx="1888">
                  <c:v>45363</c:v>
                </c:pt>
                <c:pt idx="1889">
                  <c:v>45364</c:v>
                </c:pt>
                <c:pt idx="1890">
                  <c:v>45365</c:v>
                </c:pt>
                <c:pt idx="1891">
                  <c:v>45366</c:v>
                </c:pt>
                <c:pt idx="1892">
                  <c:v>45367</c:v>
                </c:pt>
                <c:pt idx="1893">
                  <c:v>45369</c:v>
                </c:pt>
                <c:pt idx="1894">
                  <c:v>45370</c:v>
                </c:pt>
                <c:pt idx="1895">
                  <c:v>45371</c:v>
                </c:pt>
                <c:pt idx="1896">
                  <c:v>45372</c:v>
                </c:pt>
                <c:pt idx="1897">
                  <c:v>45373</c:v>
                </c:pt>
                <c:pt idx="1898">
                  <c:v>45374</c:v>
                </c:pt>
                <c:pt idx="1899">
                  <c:v>45376</c:v>
                </c:pt>
                <c:pt idx="1900">
                  <c:v>45377</c:v>
                </c:pt>
                <c:pt idx="1901">
                  <c:v>45378</c:v>
                </c:pt>
                <c:pt idx="1902">
                  <c:v>45379</c:v>
                </c:pt>
                <c:pt idx="1903">
                  <c:v>45381</c:v>
                </c:pt>
                <c:pt idx="1904">
                  <c:v>45383</c:v>
                </c:pt>
                <c:pt idx="1905">
                  <c:v>45384</c:v>
                </c:pt>
                <c:pt idx="1906">
                  <c:v>45385</c:v>
                </c:pt>
                <c:pt idx="1907">
                  <c:v>45386</c:v>
                </c:pt>
                <c:pt idx="1908">
                  <c:v>45387</c:v>
                </c:pt>
                <c:pt idx="1909">
                  <c:v>45388</c:v>
                </c:pt>
                <c:pt idx="1910">
                  <c:v>45390</c:v>
                </c:pt>
                <c:pt idx="1911">
                  <c:v>45391</c:v>
                </c:pt>
                <c:pt idx="1912">
                  <c:v>45392</c:v>
                </c:pt>
                <c:pt idx="1913">
                  <c:v>45393</c:v>
                </c:pt>
                <c:pt idx="1914">
                  <c:v>45394</c:v>
                </c:pt>
                <c:pt idx="1915">
                  <c:v>45395</c:v>
                </c:pt>
                <c:pt idx="1916">
                  <c:v>45397</c:v>
                </c:pt>
                <c:pt idx="1917">
                  <c:v>45398</c:v>
                </c:pt>
                <c:pt idx="1918">
                  <c:v>45399</c:v>
                </c:pt>
                <c:pt idx="1919">
                  <c:v>45400</c:v>
                </c:pt>
                <c:pt idx="1920">
                  <c:v>45401</c:v>
                </c:pt>
                <c:pt idx="1921">
                  <c:v>45402</c:v>
                </c:pt>
                <c:pt idx="1922">
                  <c:v>45404</c:v>
                </c:pt>
                <c:pt idx="1923">
                  <c:v>45405</c:v>
                </c:pt>
                <c:pt idx="1924">
                  <c:v>45406</c:v>
                </c:pt>
                <c:pt idx="1925">
                  <c:v>45407</c:v>
                </c:pt>
                <c:pt idx="1926">
                  <c:v>45408</c:v>
                </c:pt>
                <c:pt idx="1927">
                  <c:v>45409</c:v>
                </c:pt>
                <c:pt idx="1928">
                  <c:v>45411</c:v>
                </c:pt>
                <c:pt idx="1929">
                  <c:v>45412</c:v>
                </c:pt>
                <c:pt idx="1930">
                  <c:v>45413</c:v>
                </c:pt>
                <c:pt idx="1931">
                  <c:v>45414</c:v>
                </c:pt>
                <c:pt idx="1932">
                  <c:v>45415</c:v>
                </c:pt>
                <c:pt idx="1933">
                  <c:v>45419</c:v>
                </c:pt>
                <c:pt idx="1934">
                  <c:v>45420</c:v>
                </c:pt>
                <c:pt idx="1935">
                  <c:v>45421</c:v>
                </c:pt>
                <c:pt idx="1936">
                  <c:v>45422</c:v>
                </c:pt>
                <c:pt idx="1937">
                  <c:v>45423</c:v>
                </c:pt>
                <c:pt idx="1938">
                  <c:v>45425</c:v>
                </c:pt>
                <c:pt idx="1939">
                  <c:v>45426</c:v>
                </c:pt>
                <c:pt idx="1940">
                  <c:v>45427</c:v>
                </c:pt>
                <c:pt idx="1941">
                  <c:v>45428</c:v>
                </c:pt>
                <c:pt idx="1942">
                  <c:v>45429</c:v>
                </c:pt>
                <c:pt idx="1943">
                  <c:v>45430</c:v>
                </c:pt>
                <c:pt idx="1944">
                  <c:v>45432</c:v>
                </c:pt>
                <c:pt idx="1945">
                  <c:v>45433</c:v>
                </c:pt>
                <c:pt idx="1946">
                  <c:v>45434</c:v>
                </c:pt>
                <c:pt idx="1947">
                  <c:v>45435</c:v>
                </c:pt>
                <c:pt idx="1948">
                  <c:v>45436</c:v>
                </c:pt>
                <c:pt idx="1949">
                  <c:v>45437</c:v>
                </c:pt>
                <c:pt idx="1950">
                  <c:v>45439</c:v>
                </c:pt>
                <c:pt idx="1951">
                  <c:v>45440</c:v>
                </c:pt>
                <c:pt idx="1952">
                  <c:v>45441</c:v>
                </c:pt>
                <c:pt idx="1953">
                  <c:v>45442</c:v>
                </c:pt>
                <c:pt idx="1954">
                  <c:v>45443</c:v>
                </c:pt>
                <c:pt idx="1955">
                  <c:v>45444</c:v>
                </c:pt>
                <c:pt idx="1956">
                  <c:v>45446</c:v>
                </c:pt>
                <c:pt idx="1957">
                  <c:v>45447</c:v>
                </c:pt>
                <c:pt idx="1958">
                  <c:v>45448</c:v>
                </c:pt>
                <c:pt idx="1959">
                  <c:v>45449</c:v>
                </c:pt>
                <c:pt idx="1960">
                  <c:v>45450</c:v>
                </c:pt>
                <c:pt idx="1961">
                  <c:v>45451</c:v>
                </c:pt>
                <c:pt idx="1962">
                  <c:v>45453</c:v>
                </c:pt>
                <c:pt idx="1963">
                  <c:v>45454</c:v>
                </c:pt>
                <c:pt idx="1964">
                  <c:v>45455</c:v>
                </c:pt>
                <c:pt idx="1965">
                  <c:v>45456</c:v>
                </c:pt>
                <c:pt idx="1966">
                  <c:v>45457</c:v>
                </c:pt>
                <c:pt idx="1967">
                  <c:v>45458</c:v>
                </c:pt>
                <c:pt idx="1968">
                  <c:v>45460</c:v>
                </c:pt>
                <c:pt idx="1969">
                  <c:v>45461</c:v>
                </c:pt>
                <c:pt idx="1970">
                  <c:v>45462</c:v>
                </c:pt>
                <c:pt idx="1971">
                  <c:v>45463</c:v>
                </c:pt>
                <c:pt idx="1972">
                  <c:v>45464</c:v>
                </c:pt>
                <c:pt idx="1973">
                  <c:v>45465</c:v>
                </c:pt>
                <c:pt idx="1974">
                  <c:v>45467</c:v>
                </c:pt>
                <c:pt idx="1975">
                  <c:v>45468</c:v>
                </c:pt>
                <c:pt idx="1976">
                  <c:v>45469</c:v>
                </c:pt>
                <c:pt idx="1977">
                  <c:v>45470</c:v>
                </c:pt>
                <c:pt idx="1978">
                  <c:v>45471</c:v>
                </c:pt>
                <c:pt idx="1979">
                  <c:v>45472</c:v>
                </c:pt>
                <c:pt idx="1980">
                  <c:v>45474</c:v>
                </c:pt>
                <c:pt idx="1981">
                  <c:v>45475</c:v>
                </c:pt>
                <c:pt idx="1982">
                  <c:v>45476</c:v>
                </c:pt>
                <c:pt idx="1983">
                  <c:v>45477</c:v>
                </c:pt>
                <c:pt idx="1984">
                  <c:v>45478</c:v>
                </c:pt>
                <c:pt idx="1985">
                  <c:v>45479</c:v>
                </c:pt>
                <c:pt idx="1986">
                  <c:v>45481</c:v>
                </c:pt>
                <c:pt idx="1987">
                  <c:v>45482</c:v>
                </c:pt>
                <c:pt idx="1988">
                  <c:v>45483</c:v>
                </c:pt>
                <c:pt idx="1989">
                  <c:v>45484</c:v>
                </c:pt>
                <c:pt idx="1990">
                  <c:v>45485</c:v>
                </c:pt>
                <c:pt idx="1991">
                  <c:v>45486</c:v>
                </c:pt>
                <c:pt idx="1992">
                  <c:v>45488</c:v>
                </c:pt>
                <c:pt idx="1993">
                  <c:v>45489</c:v>
                </c:pt>
                <c:pt idx="1994">
                  <c:v>45490</c:v>
                </c:pt>
                <c:pt idx="1995">
                  <c:v>45491</c:v>
                </c:pt>
                <c:pt idx="1996">
                  <c:v>45492</c:v>
                </c:pt>
                <c:pt idx="1997">
                  <c:v>45493</c:v>
                </c:pt>
                <c:pt idx="1998">
                  <c:v>45495</c:v>
                </c:pt>
                <c:pt idx="1999">
                  <c:v>45496</c:v>
                </c:pt>
                <c:pt idx="2000">
                  <c:v>45497</c:v>
                </c:pt>
                <c:pt idx="2001">
                  <c:v>45498</c:v>
                </c:pt>
                <c:pt idx="2002">
                  <c:v>45499</c:v>
                </c:pt>
                <c:pt idx="2003">
                  <c:v>45500</c:v>
                </c:pt>
                <c:pt idx="2004">
                  <c:v>45502</c:v>
                </c:pt>
                <c:pt idx="2005">
                  <c:v>45503</c:v>
                </c:pt>
                <c:pt idx="2006">
                  <c:v>45504</c:v>
                </c:pt>
                <c:pt idx="2007">
                  <c:v>45505</c:v>
                </c:pt>
                <c:pt idx="2008">
                  <c:v>45506</c:v>
                </c:pt>
                <c:pt idx="2009">
                  <c:v>45507</c:v>
                </c:pt>
                <c:pt idx="2010">
                  <c:v>45509</c:v>
                </c:pt>
                <c:pt idx="2011">
                  <c:v>45510</c:v>
                </c:pt>
                <c:pt idx="2012">
                  <c:v>45511</c:v>
                </c:pt>
                <c:pt idx="2013">
                  <c:v>45512</c:v>
                </c:pt>
                <c:pt idx="2014">
                  <c:v>45513</c:v>
                </c:pt>
                <c:pt idx="2015">
                  <c:v>45514</c:v>
                </c:pt>
                <c:pt idx="2016">
                  <c:v>45516</c:v>
                </c:pt>
                <c:pt idx="2017">
                  <c:v>45517</c:v>
                </c:pt>
                <c:pt idx="2018">
                  <c:v>45518</c:v>
                </c:pt>
                <c:pt idx="2019">
                  <c:v>45519</c:v>
                </c:pt>
                <c:pt idx="2020">
                  <c:v>45520</c:v>
                </c:pt>
                <c:pt idx="2021">
                  <c:v>45521</c:v>
                </c:pt>
                <c:pt idx="2022">
                  <c:v>45523</c:v>
                </c:pt>
                <c:pt idx="2023">
                  <c:v>45524</c:v>
                </c:pt>
                <c:pt idx="2024">
                  <c:v>45525</c:v>
                </c:pt>
                <c:pt idx="2025">
                  <c:v>45526</c:v>
                </c:pt>
                <c:pt idx="2026">
                  <c:v>45527</c:v>
                </c:pt>
                <c:pt idx="2027">
                  <c:v>45528</c:v>
                </c:pt>
                <c:pt idx="2028">
                  <c:v>45530</c:v>
                </c:pt>
                <c:pt idx="2029">
                  <c:v>45531</c:v>
                </c:pt>
                <c:pt idx="2030">
                  <c:v>45532</c:v>
                </c:pt>
                <c:pt idx="2031">
                  <c:v>45533</c:v>
                </c:pt>
                <c:pt idx="2032">
                  <c:v>45534</c:v>
                </c:pt>
                <c:pt idx="2033">
                  <c:v>45535</c:v>
                </c:pt>
                <c:pt idx="2034">
                  <c:v>45537</c:v>
                </c:pt>
                <c:pt idx="2035">
                  <c:v>45538</c:v>
                </c:pt>
                <c:pt idx="2036">
                  <c:v>45539</c:v>
                </c:pt>
                <c:pt idx="2037">
                  <c:v>45540</c:v>
                </c:pt>
                <c:pt idx="2038">
                  <c:v>45541</c:v>
                </c:pt>
                <c:pt idx="2039">
                  <c:v>45542</c:v>
                </c:pt>
                <c:pt idx="2040">
                  <c:v>45544</c:v>
                </c:pt>
                <c:pt idx="2041">
                  <c:v>45545</c:v>
                </c:pt>
                <c:pt idx="2042">
                  <c:v>45546</c:v>
                </c:pt>
                <c:pt idx="2043">
                  <c:v>45547</c:v>
                </c:pt>
                <c:pt idx="2044">
                  <c:v>45548</c:v>
                </c:pt>
                <c:pt idx="2045">
                  <c:v>45549</c:v>
                </c:pt>
                <c:pt idx="2046">
                  <c:v>45551</c:v>
                </c:pt>
                <c:pt idx="2047">
                  <c:v>45552</c:v>
                </c:pt>
                <c:pt idx="2048">
                  <c:v>45553</c:v>
                </c:pt>
                <c:pt idx="2049">
                  <c:v>45554</c:v>
                </c:pt>
                <c:pt idx="2050">
                  <c:v>45555</c:v>
                </c:pt>
                <c:pt idx="2051">
                  <c:v>45556</c:v>
                </c:pt>
                <c:pt idx="2052">
                  <c:v>45558</c:v>
                </c:pt>
                <c:pt idx="2053">
                  <c:v>45559</c:v>
                </c:pt>
                <c:pt idx="2054">
                  <c:v>45560</c:v>
                </c:pt>
                <c:pt idx="2055">
                  <c:v>45561</c:v>
                </c:pt>
                <c:pt idx="2056">
                  <c:v>45562</c:v>
                </c:pt>
                <c:pt idx="2057">
                  <c:v>45563</c:v>
                </c:pt>
                <c:pt idx="2058">
                  <c:v>45565</c:v>
                </c:pt>
                <c:pt idx="2059">
                  <c:v>45566</c:v>
                </c:pt>
                <c:pt idx="2060">
                  <c:v>45567</c:v>
                </c:pt>
                <c:pt idx="2061">
                  <c:v>45568</c:v>
                </c:pt>
                <c:pt idx="2062">
                  <c:v>45569</c:v>
                </c:pt>
                <c:pt idx="2063">
                  <c:v>45570</c:v>
                </c:pt>
                <c:pt idx="2064">
                  <c:v>45572</c:v>
                </c:pt>
                <c:pt idx="2065">
                  <c:v>45573</c:v>
                </c:pt>
                <c:pt idx="2066">
                  <c:v>45574</c:v>
                </c:pt>
                <c:pt idx="2067">
                  <c:v>45575</c:v>
                </c:pt>
                <c:pt idx="2068">
                  <c:v>45576</c:v>
                </c:pt>
                <c:pt idx="2069">
                  <c:v>45577</c:v>
                </c:pt>
                <c:pt idx="2070">
                  <c:v>45579</c:v>
                </c:pt>
                <c:pt idx="2071">
                  <c:v>45580</c:v>
                </c:pt>
                <c:pt idx="2072">
                  <c:v>45581</c:v>
                </c:pt>
                <c:pt idx="2073">
                  <c:v>45582</c:v>
                </c:pt>
                <c:pt idx="2074">
                  <c:v>45583</c:v>
                </c:pt>
                <c:pt idx="2075">
                  <c:v>45584</c:v>
                </c:pt>
                <c:pt idx="2076">
                  <c:v>45586</c:v>
                </c:pt>
                <c:pt idx="2077">
                  <c:v>45587</c:v>
                </c:pt>
                <c:pt idx="2078">
                  <c:v>45588</c:v>
                </c:pt>
                <c:pt idx="2079">
                  <c:v>45589</c:v>
                </c:pt>
                <c:pt idx="2080">
                  <c:v>45590</c:v>
                </c:pt>
                <c:pt idx="2081">
                  <c:v>45591</c:v>
                </c:pt>
                <c:pt idx="2082">
                  <c:v>45593</c:v>
                </c:pt>
                <c:pt idx="2083">
                  <c:v>45594</c:v>
                </c:pt>
                <c:pt idx="2084">
                  <c:v>45595</c:v>
                </c:pt>
                <c:pt idx="2085">
                  <c:v>45596</c:v>
                </c:pt>
                <c:pt idx="2086">
                  <c:v>45597</c:v>
                </c:pt>
                <c:pt idx="2087">
                  <c:v>45598</c:v>
                </c:pt>
                <c:pt idx="2088">
                  <c:v>45600</c:v>
                </c:pt>
                <c:pt idx="2089">
                  <c:v>45601</c:v>
                </c:pt>
                <c:pt idx="2090">
                  <c:v>45602</c:v>
                </c:pt>
                <c:pt idx="2091">
                  <c:v>45603</c:v>
                </c:pt>
                <c:pt idx="2092">
                  <c:v>45604</c:v>
                </c:pt>
                <c:pt idx="2093">
                  <c:v>45605</c:v>
                </c:pt>
                <c:pt idx="2094">
                  <c:v>45607</c:v>
                </c:pt>
                <c:pt idx="2095">
                  <c:v>45608</c:v>
                </c:pt>
                <c:pt idx="2096">
                  <c:v>45609</c:v>
                </c:pt>
                <c:pt idx="2097">
                  <c:v>45610</c:v>
                </c:pt>
                <c:pt idx="2098">
                  <c:v>45611</c:v>
                </c:pt>
                <c:pt idx="2099">
                  <c:v>45612</c:v>
                </c:pt>
                <c:pt idx="2100">
                  <c:v>45614</c:v>
                </c:pt>
                <c:pt idx="2101">
                  <c:v>45615</c:v>
                </c:pt>
                <c:pt idx="2102">
                  <c:v>45616</c:v>
                </c:pt>
                <c:pt idx="2103">
                  <c:v>45617</c:v>
                </c:pt>
                <c:pt idx="2104">
                  <c:v>45618</c:v>
                </c:pt>
                <c:pt idx="2105">
                  <c:v>45619</c:v>
                </c:pt>
                <c:pt idx="2106">
                  <c:v>45621</c:v>
                </c:pt>
                <c:pt idx="2107">
                  <c:v>45622</c:v>
                </c:pt>
                <c:pt idx="2108">
                  <c:v>45623</c:v>
                </c:pt>
                <c:pt idx="2109">
                  <c:v>45624</c:v>
                </c:pt>
                <c:pt idx="2110">
                  <c:v>45625</c:v>
                </c:pt>
                <c:pt idx="2111">
                  <c:v>45626</c:v>
                </c:pt>
                <c:pt idx="2112">
                  <c:v>45628</c:v>
                </c:pt>
                <c:pt idx="2113">
                  <c:v>45629</c:v>
                </c:pt>
                <c:pt idx="2114">
                  <c:v>45630</c:v>
                </c:pt>
                <c:pt idx="2115">
                  <c:v>45631</c:v>
                </c:pt>
                <c:pt idx="2116">
                  <c:v>45632</c:v>
                </c:pt>
                <c:pt idx="2117">
                  <c:v>45633</c:v>
                </c:pt>
                <c:pt idx="2118">
                  <c:v>45635</c:v>
                </c:pt>
                <c:pt idx="2119">
                  <c:v>45636</c:v>
                </c:pt>
                <c:pt idx="2120">
                  <c:v>45637</c:v>
                </c:pt>
                <c:pt idx="2121">
                  <c:v>45638</c:v>
                </c:pt>
                <c:pt idx="2122">
                  <c:v>45639</c:v>
                </c:pt>
                <c:pt idx="2123">
                  <c:v>45640</c:v>
                </c:pt>
                <c:pt idx="2124">
                  <c:v>45642</c:v>
                </c:pt>
                <c:pt idx="2125">
                  <c:v>45643</c:v>
                </c:pt>
                <c:pt idx="2126">
                  <c:v>45644</c:v>
                </c:pt>
                <c:pt idx="2127">
                  <c:v>45645</c:v>
                </c:pt>
                <c:pt idx="2128">
                  <c:v>45646</c:v>
                </c:pt>
                <c:pt idx="2129">
                  <c:v>45647</c:v>
                </c:pt>
                <c:pt idx="2130">
                  <c:v>45649</c:v>
                </c:pt>
                <c:pt idx="2131">
                  <c:v>45654</c:v>
                </c:pt>
                <c:pt idx="2132">
                  <c:v>45656</c:v>
                </c:pt>
                <c:pt idx="2133">
                  <c:v>45657</c:v>
                </c:pt>
                <c:pt idx="2134">
                  <c:v>45658</c:v>
                </c:pt>
                <c:pt idx="2135">
                  <c:v>45659</c:v>
                </c:pt>
                <c:pt idx="2136">
                  <c:v>45660</c:v>
                </c:pt>
                <c:pt idx="2137">
                  <c:v>45661</c:v>
                </c:pt>
                <c:pt idx="2138">
                  <c:v>45663</c:v>
                </c:pt>
                <c:pt idx="2139">
                  <c:v>45664</c:v>
                </c:pt>
                <c:pt idx="2140">
                  <c:v>45665</c:v>
                </c:pt>
                <c:pt idx="2141">
                  <c:v>45666</c:v>
                </c:pt>
                <c:pt idx="2142">
                  <c:v>45667</c:v>
                </c:pt>
                <c:pt idx="2143">
                  <c:v>45668</c:v>
                </c:pt>
                <c:pt idx="2144">
                  <c:v>45670</c:v>
                </c:pt>
                <c:pt idx="2145">
                  <c:v>45671</c:v>
                </c:pt>
                <c:pt idx="2146">
                  <c:v>45672</c:v>
                </c:pt>
                <c:pt idx="2147">
                  <c:v>45673</c:v>
                </c:pt>
                <c:pt idx="2148">
                  <c:v>45674</c:v>
                </c:pt>
                <c:pt idx="2149">
                  <c:v>45675</c:v>
                </c:pt>
                <c:pt idx="2150">
                  <c:v>45677</c:v>
                </c:pt>
                <c:pt idx="2151">
                  <c:v>45678</c:v>
                </c:pt>
                <c:pt idx="2152">
                  <c:v>45679</c:v>
                </c:pt>
                <c:pt idx="2153">
                  <c:v>45680</c:v>
                </c:pt>
                <c:pt idx="2154">
                  <c:v>45681</c:v>
                </c:pt>
                <c:pt idx="2155">
                  <c:v>45682</c:v>
                </c:pt>
                <c:pt idx="2156">
                  <c:v>45684</c:v>
                </c:pt>
                <c:pt idx="2157">
                  <c:v>45685</c:v>
                </c:pt>
                <c:pt idx="2158">
                  <c:v>45686</c:v>
                </c:pt>
                <c:pt idx="2159">
                  <c:v>45687</c:v>
                </c:pt>
                <c:pt idx="2160">
                  <c:v>45688</c:v>
                </c:pt>
                <c:pt idx="2161">
                  <c:v>45689</c:v>
                </c:pt>
                <c:pt idx="2162">
                  <c:v>45691</c:v>
                </c:pt>
                <c:pt idx="2163">
                  <c:v>45692</c:v>
                </c:pt>
                <c:pt idx="2164">
                  <c:v>45693</c:v>
                </c:pt>
                <c:pt idx="2165">
                  <c:v>45694</c:v>
                </c:pt>
                <c:pt idx="2166">
                  <c:v>45695</c:v>
                </c:pt>
                <c:pt idx="2167">
                  <c:v>45696</c:v>
                </c:pt>
                <c:pt idx="2168">
                  <c:v>45698</c:v>
                </c:pt>
                <c:pt idx="2169">
                  <c:v>45699</c:v>
                </c:pt>
                <c:pt idx="2170">
                  <c:v>45700</c:v>
                </c:pt>
                <c:pt idx="2171">
                  <c:v>45701</c:v>
                </c:pt>
                <c:pt idx="2172">
                  <c:v>45702</c:v>
                </c:pt>
                <c:pt idx="2173">
                  <c:v>45703</c:v>
                </c:pt>
                <c:pt idx="2174">
                  <c:v>45705</c:v>
                </c:pt>
                <c:pt idx="2175">
                  <c:v>45706</c:v>
                </c:pt>
                <c:pt idx="2176">
                  <c:v>45707</c:v>
                </c:pt>
                <c:pt idx="2177">
                  <c:v>45708</c:v>
                </c:pt>
                <c:pt idx="2178">
                  <c:v>45709</c:v>
                </c:pt>
                <c:pt idx="2179">
                  <c:v>45710</c:v>
                </c:pt>
                <c:pt idx="2180">
                  <c:v>45712</c:v>
                </c:pt>
                <c:pt idx="2181">
                  <c:v>45713</c:v>
                </c:pt>
                <c:pt idx="2182">
                  <c:v>45714</c:v>
                </c:pt>
                <c:pt idx="2183">
                  <c:v>45715</c:v>
                </c:pt>
                <c:pt idx="2184">
                  <c:v>45716</c:v>
                </c:pt>
                <c:pt idx="2185">
                  <c:v>45717</c:v>
                </c:pt>
                <c:pt idx="2186">
                  <c:v>45719</c:v>
                </c:pt>
                <c:pt idx="2187">
                  <c:v>45720</c:v>
                </c:pt>
                <c:pt idx="2188">
                  <c:v>45721</c:v>
                </c:pt>
                <c:pt idx="2189">
                  <c:v>45722</c:v>
                </c:pt>
                <c:pt idx="2190">
                  <c:v>45723</c:v>
                </c:pt>
                <c:pt idx="2191">
                  <c:v>45724</c:v>
                </c:pt>
                <c:pt idx="2192">
                  <c:v>45726</c:v>
                </c:pt>
                <c:pt idx="2193">
                  <c:v>45727</c:v>
                </c:pt>
                <c:pt idx="2194">
                  <c:v>45728</c:v>
                </c:pt>
                <c:pt idx="2195">
                  <c:v>45729</c:v>
                </c:pt>
                <c:pt idx="2196">
                  <c:v>45730</c:v>
                </c:pt>
                <c:pt idx="2197">
                  <c:v>45731</c:v>
                </c:pt>
                <c:pt idx="2198">
                  <c:v>45733</c:v>
                </c:pt>
                <c:pt idx="2199">
                  <c:v>45734</c:v>
                </c:pt>
                <c:pt idx="2200">
                  <c:v>45735</c:v>
                </c:pt>
                <c:pt idx="2201">
                  <c:v>45736</c:v>
                </c:pt>
                <c:pt idx="2202">
                  <c:v>45737</c:v>
                </c:pt>
                <c:pt idx="2203">
                  <c:v>45738</c:v>
                </c:pt>
                <c:pt idx="2204">
                  <c:v>45740</c:v>
                </c:pt>
                <c:pt idx="2205">
                  <c:v>45741</c:v>
                </c:pt>
                <c:pt idx="2206">
                  <c:v>45742</c:v>
                </c:pt>
                <c:pt idx="2207">
                  <c:v>45743</c:v>
                </c:pt>
                <c:pt idx="2208">
                  <c:v>45744</c:v>
                </c:pt>
                <c:pt idx="2209">
                  <c:v>45745</c:v>
                </c:pt>
                <c:pt idx="2210">
                  <c:v>45747</c:v>
                </c:pt>
                <c:pt idx="2211">
                  <c:v>45748</c:v>
                </c:pt>
                <c:pt idx="2212">
                  <c:v>45749</c:v>
                </c:pt>
                <c:pt idx="2213">
                  <c:v>45750</c:v>
                </c:pt>
                <c:pt idx="2214">
                  <c:v>45751</c:v>
                </c:pt>
                <c:pt idx="2215">
                  <c:v>45752</c:v>
                </c:pt>
                <c:pt idx="2216">
                  <c:v>45754</c:v>
                </c:pt>
                <c:pt idx="2217">
                  <c:v>45755</c:v>
                </c:pt>
                <c:pt idx="2218">
                  <c:v>45756</c:v>
                </c:pt>
                <c:pt idx="2219">
                  <c:v>45757</c:v>
                </c:pt>
                <c:pt idx="2220">
                  <c:v>45758</c:v>
                </c:pt>
                <c:pt idx="2221">
                  <c:v>45759</c:v>
                </c:pt>
                <c:pt idx="2222">
                  <c:v>45761</c:v>
                </c:pt>
                <c:pt idx="2223">
                  <c:v>45762</c:v>
                </c:pt>
                <c:pt idx="2224">
                  <c:v>45763</c:v>
                </c:pt>
                <c:pt idx="2225">
                  <c:v>45764</c:v>
                </c:pt>
                <c:pt idx="2226">
                  <c:v>45766</c:v>
                </c:pt>
                <c:pt idx="2227">
                  <c:v>45768</c:v>
                </c:pt>
                <c:pt idx="2228">
                  <c:v>45769</c:v>
                </c:pt>
                <c:pt idx="2229">
                  <c:v>45770</c:v>
                </c:pt>
                <c:pt idx="2230">
                  <c:v>45771</c:v>
                </c:pt>
                <c:pt idx="2231">
                  <c:v>45772</c:v>
                </c:pt>
                <c:pt idx="2232">
                  <c:v>45773</c:v>
                </c:pt>
                <c:pt idx="2233">
                  <c:v>45775</c:v>
                </c:pt>
                <c:pt idx="2234">
                  <c:v>45776</c:v>
                </c:pt>
                <c:pt idx="2235">
                  <c:v>45777</c:v>
                </c:pt>
                <c:pt idx="2236">
                  <c:v>45778</c:v>
                </c:pt>
                <c:pt idx="2237">
                  <c:v>45779</c:v>
                </c:pt>
                <c:pt idx="2238">
                  <c:v>45780</c:v>
                </c:pt>
                <c:pt idx="2239">
                  <c:v>45782</c:v>
                </c:pt>
                <c:pt idx="2240">
                  <c:v>45783</c:v>
                </c:pt>
                <c:pt idx="2241">
                  <c:v>45784</c:v>
                </c:pt>
                <c:pt idx="2242">
                  <c:v>45785</c:v>
                </c:pt>
                <c:pt idx="2243">
                  <c:v>45786</c:v>
                </c:pt>
                <c:pt idx="2244">
                  <c:v>45787</c:v>
                </c:pt>
                <c:pt idx="2245">
                  <c:v>45789</c:v>
                </c:pt>
                <c:pt idx="2246">
                  <c:v>45790</c:v>
                </c:pt>
                <c:pt idx="2247">
                  <c:v>45791</c:v>
                </c:pt>
                <c:pt idx="2248">
                  <c:v>45792</c:v>
                </c:pt>
                <c:pt idx="2249">
                  <c:v>45793</c:v>
                </c:pt>
                <c:pt idx="2250">
                  <c:v>45794</c:v>
                </c:pt>
                <c:pt idx="2251">
                  <c:v>45796</c:v>
                </c:pt>
                <c:pt idx="2252">
                  <c:v>45797</c:v>
                </c:pt>
                <c:pt idx="2253">
                  <c:v>45798</c:v>
                </c:pt>
                <c:pt idx="2254">
                  <c:v>45799</c:v>
                </c:pt>
                <c:pt idx="2255">
                  <c:v>45800</c:v>
                </c:pt>
                <c:pt idx="2256">
                  <c:v>45801</c:v>
                </c:pt>
                <c:pt idx="2257">
                  <c:v>45803</c:v>
                </c:pt>
                <c:pt idx="2258">
                  <c:v>45804</c:v>
                </c:pt>
                <c:pt idx="2259">
                  <c:v>45805</c:v>
                </c:pt>
                <c:pt idx="2260">
                  <c:v>45806</c:v>
                </c:pt>
                <c:pt idx="2261">
                  <c:v>45807</c:v>
                </c:pt>
                <c:pt idx="2262">
                  <c:v>45808</c:v>
                </c:pt>
                <c:pt idx="2263">
                  <c:v>45810</c:v>
                </c:pt>
                <c:pt idx="2264">
                  <c:v>45811</c:v>
                </c:pt>
                <c:pt idx="2265">
                  <c:v>45812</c:v>
                </c:pt>
                <c:pt idx="2266">
                  <c:v>45813</c:v>
                </c:pt>
                <c:pt idx="2267">
                  <c:v>45814</c:v>
                </c:pt>
                <c:pt idx="2268">
                  <c:v>45815</c:v>
                </c:pt>
                <c:pt idx="2269">
                  <c:v>45817</c:v>
                </c:pt>
                <c:pt idx="2270">
                  <c:v>45818</c:v>
                </c:pt>
                <c:pt idx="2271">
                  <c:v>45819</c:v>
                </c:pt>
                <c:pt idx="2272">
                  <c:v>45820</c:v>
                </c:pt>
                <c:pt idx="2273">
                  <c:v>45821</c:v>
                </c:pt>
                <c:pt idx="2274">
                  <c:v>45822</c:v>
                </c:pt>
                <c:pt idx="2275">
                  <c:v>45824</c:v>
                </c:pt>
                <c:pt idx="2276">
                  <c:v>45825</c:v>
                </c:pt>
                <c:pt idx="2277">
                  <c:v>45826</c:v>
                </c:pt>
                <c:pt idx="2278">
                  <c:v>45827</c:v>
                </c:pt>
                <c:pt idx="2279">
                  <c:v>45828</c:v>
                </c:pt>
                <c:pt idx="2280">
                  <c:v>45829</c:v>
                </c:pt>
                <c:pt idx="2281">
                  <c:v>45831</c:v>
                </c:pt>
                <c:pt idx="2282">
                  <c:v>45832</c:v>
                </c:pt>
                <c:pt idx="2283">
                  <c:v>45833</c:v>
                </c:pt>
                <c:pt idx="2284">
                  <c:v>45834</c:v>
                </c:pt>
                <c:pt idx="2285">
                  <c:v>45835</c:v>
                </c:pt>
                <c:pt idx="2286">
                  <c:v>45836</c:v>
                </c:pt>
                <c:pt idx="2287">
                  <c:v>45838</c:v>
                </c:pt>
                <c:pt idx="2288">
                  <c:v>45839</c:v>
                </c:pt>
                <c:pt idx="2289">
                  <c:v>45840</c:v>
                </c:pt>
                <c:pt idx="2290">
                  <c:v>45841</c:v>
                </c:pt>
                <c:pt idx="2291">
                  <c:v>45842</c:v>
                </c:pt>
                <c:pt idx="2292">
                  <c:v>45843</c:v>
                </c:pt>
                <c:pt idx="2293">
                  <c:v>45845</c:v>
                </c:pt>
                <c:pt idx="2294">
                  <c:v>45846</c:v>
                </c:pt>
                <c:pt idx="2295">
                  <c:v>45847</c:v>
                </c:pt>
                <c:pt idx="2296">
                  <c:v>45848</c:v>
                </c:pt>
                <c:pt idx="2297">
                  <c:v>45849</c:v>
                </c:pt>
                <c:pt idx="2298">
                  <c:v>45850</c:v>
                </c:pt>
                <c:pt idx="2299">
                  <c:v>45852</c:v>
                </c:pt>
                <c:pt idx="2300">
                  <c:v>45853</c:v>
                </c:pt>
                <c:pt idx="2301">
                  <c:v>45854</c:v>
                </c:pt>
                <c:pt idx="2302">
                  <c:v>45855</c:v>
                </c:pt>
                <c:pt idx="2303">
                  <c:v>45856</c:v>
                </c:pt>
                <c:pt idx="2304">
                  <c:v>45857</c:v>
                </c:pt>
                <c:pt idx="2305">
                  <c:v>45859</c:v>
                </c:pt>
                <c:pt idx="2306">
                  <c:v>45860</c:v>
                </c:pt>
                <c:pt idx="2307">
                  <c:v>45861</c:v>
                </c:pt>
                <c:pt idx="2308">
                  <c:v>45862</c:v>
                </c:pt>
                <c:pt idx="2309">
                  <c:v>45863</c:v>
                </c:pt>
                <c:pt idx="2310">
                  <c:v>45864</c:v>
                </c:pt>
                <c:pt idx="2311">
                  <c:v>45866</c:v>
                </c:pt>
                <c:pt idx="2312">
                  <c:v>45867</c:v>
                </c:pt>
                <c:pt idx="2313">
                  <c:v>45868</c:v>
                </c:pt>
                <c:pt idx="2314">
                  <c:v>45869</c:v>
                </c:pt>
                <c:pt idx="2315">
                  <c:v>45870</c:v>
                </c:pt>
                <c:pt idx="2316">
                  <c:v>45871</c:v>
                </c:pt>
                <c:pt idx="2317">
                  <c:v>45873</c:v>
                </c:pt>
                <c:pt idx="2318">
                  <c:v>45874</c:v>
                </c:pt>
                <c:pt idx="2319">
                  <c:v>45875</c:v>
                </c:pt>
                <c:pt idx="2320">
                  <c:v>45876</c:v>
                </c:pt>
                <c:pt idx="2321">
                  <c:v>45877</c:v>
                </c:pt>
                <c:pt idx="2322">
                  <c:v>45878</c:v>
                </c:pt>
                <c:pt idx="2323">
                  <c:v>45880</c:v>
                </c:pt>
                <c:pt idx="2324">
                  <c:v>45881</c:v>
                </c:pt>
                <c:pt idx="2325">
                  <c:v>45882</c:v>
                </c:pt>
                <c:pt idx="2326">
                  <c:v>45883</c:v>
                </c:pt>
                <c:pt idx="2327">
                  <c:v>45884</c:v>
                </c:pt>
                <c:pt idx="2328">
                  <c:v>45885</c:v>
                </c:pt>
                <c:pt idx="2329">
                  <c:v>45887</c:v>
                </c:pt>
                <c:pt idx="2330">
                  <c:v>45888</c:v>
                </c:pt>
                <c:pt idx="2331">
                  <c:v>45889</c:v>
                </c:pt>
                <c:pt idx="2332">
                  <c:v>45890</c:v>
                </c:pt>
                <c:pt idx="2333">
                  <c:v>45891</c:v>
                </c:pt>
                <c:pt idx="2334">
                  <c:v>45892</c:v>
                </c:pt>
                <c:pt idx="2335">
                  <c:v>45894</c:v>
                </c:pt>
                <c:pt idx="2336">
                  <c:v>45895</c:v>
                </c:pt>
                <c:pt idx="2337">
                  <c:v>45896</c:v>
                </c:pt>
                <c:pt idx="2338">
                  <c:v>45897</c:v>
                </c:pt>
                <c:pt idx="2339">
                  <c:v>45898</c:v>
                </c:pt>
                <c:pt idx="2340">
                  <c:v>45899</c:v>
                </c:pt>
                <c:pt idx="2341">
                  <c:v>45901</c:v>
                </c:pt>
                <c:pt idx="2342">
                  <c:v>45902</c:v>
                </c:pt>
                <c:pt idx="2343">
                  <c:v>45903</c:v>
                </c:pt>
                <c:pt idx="2344">
                  <c:v>45904</c:v>
                </c:pt>
                <c:pt idx="2345">
                  <c:v>45905</c:v>
                </c:pt>
                <c:pt idx="2346">
                  <c:v>45906</c:v>
                </c:pt>
                <c:pt idx="2347">
                  <c:v>45908</c:v>
                </c:pt>
                <c:pt idx="2348">
                  <c:v>45909</c:v>
                </c:pt>
                <c:pt idx="2349">
                  <c:v>45910</c:v>
                </c:pt>
                <c:pt idx="2350">
                  <c:v>45911</c:v>
                </c:pt>
                <c:pt idx="2351">
                  <c:v>45912</c:v>
                </c:pt>
                <c:pt idx="2352">
                  <c:v>45913</c:v>
                </c:pt>
                <c:pt idx="2353">
                  <c:v>45915</c:v>
                </c:pt>
                <c:pt idx="2354">
                  <c:v>45916</c:v>
                </c:pt>
                <c:pt idx="2355">
                  <c:v>45917</c:v>
                </c:pt>
                <c:pt idx="2356">
                  <c:v>45918</c:v>
                </c:pt>
                <c:pt idx="2357">
                  <c:v>45919</c:v>
                </c:pt>
                <c:pt idx="2358">
                  <c:v>45920</c:v>
                </c:pt>
                <c:pt idx="2359">
                  <c:v>45922</c:v>
                </c:pt>
                <c:pt idx="2360">
                  <c:v>45923</c:v>
                </c:pt>
                <c:pt idx="2361">
                  <c:v>45924</c:v>
                </c:pt>
                <c:pt idx="2362">
                  <c:v>45925</c:v>
                </c:pt>
                <c:pt idx="2363">
                  <c:v>45926</c:v>
                </c:pt>
                <c:pt idx="2364">
                  <c:v>45927</c:v>
                </c:pt>
                <c:pt idx="2365">
                  <c:v>45929</c:v>
                </c:pt>
                <c:pt idx="2366">
                  <c:v>45930</c:v>
                </c:pt>
                <c:pt idx="2367">
                  <c:v>45931</c:v>
                </c:pt>
                <c:pt idx="2368">
                  <c:v>45932</c:v>
                </c:pt>
                <c:pt idx="2369">
                  <c:v>45933</c:v>
                </c:pt>
                <c:pt idx="2370">
                  <c:v>45934</c:v>
                </c:pt>
                <c:pt idx="2371">
                  <c:v>45936</c:v>
                </c:pt>
                <c:pt idx="2372">
                  <c:v>45937</c:v>
                </c:pt>
                <c:pt idx="2373">
                  <c:v>45938</c:v>
                </c:pt>
                <c:pt idx="2374">
                  <c:v>45939</c:v>
                </c:pt>
                <c:pt idx="2375">
                  <c:v>45940</c:v>
                </c:pt>
                <c:pt idx="2376">
                  <c:v>45941</c:v>
                </c:pt>
                <c:pt idx="2377">
                  <c:v>45943</c:v>
                </c:pt>
                <c:pt idx="2378">
                  <c:v>45944</c:v>
                </c:pt>
                <c:pt idx="2379">
                  <c:v>45945</c:v>
                </c:pt>
                <c:pt idx="2380">
                  <c:v>45946</c:v>
                </c:pt>
                <c:pt idx="2381">
                  <c:v>45947</c:v>
                </c:pt>
                <c:pt idx="2382">
                  <c:v>45948</c:v>
                </c:pt>
                <c:pt idx="2383">
                  <c:v>45950</c:v>
                </c:pt>
                <c:pt idx="2384">
                  <c:v>45951</c:v>
                </c:pt>
                <c:pt idx="2385">
                  <c:v>45952</c:v>
                </c:pt>
                <c:pt idx="2386">
                  <c:v>45953</c:v>
                </c:pt>
                <c:pt idx="2387">
                  <c:v>45954</c:v>
                </c:pt>
                <c:pt idx="2388">
                  <c:v>45955</c:v>
                </c:pt>
                <c:pt idx="2389">
                  <c:v>45957</c:v>
                </c:pt>
                <c:pt idx="2390">
                  <c:v>45958</c:v>
                </c:pt>
                <c:pt idx="2391">
                  <c:v>45959</c:v>
                </c:pt>
                <c:pt idx="2392">
                  <c:v>45960</c:v>
                </c:pt>
                <c:pt idx="2393">
                  <c:v>45961</c:v>
                </c:pt>
                <c:pt idx="2394">
                  <c:v>45962</c:v>
                </c:pt>
                <c:pt idx="2395">
                  <c:v>45964</c:v>
                </c:pt>
                <c:pt idx="2396">
                  <c:v>45965</c:v>
                </c:pt>
                <c:pt idx="2397">
                  <c:v>45966</c:v>
                </c:pt>
                <c:pt idx="2398">
                  <c:v>45967</c:v>
                </c:pt>
                <c:pt idx="2399">
                  <c:v>45968</c:v>
                </c:pt>
                <c:pt idx="2400">
                  <c:v>45969</c:v>
                </c:pt>
                <c:pt idx="2401">
                  <c:v>45971</c:v>
                </c:pt>
                <c:pt idx="2402">
                  <c:v>45972</c:v>
                </c:pt>
                <c:pt idx="2403">
                  <c:v>45973</c:v>
                </c:pt>
                <c:pt idx="2404">
                  <c:v>45974</c:v>
                </c:pt>
                <c:pt idx="2405">
                  <c:v>45975</c:v>
                </c:pt>
                <c:pt idx="2406">
                  <c:v>45976</c:v>
                </c:pt>
                <c:pt idx="2407">
                  <c:v>45978</c:v>
                </c:pt>
                <c:pt idx="2408">
                  <c:v>45979</c:v>
                </c:pt>
                <c:pt idx="2409">
                  <c:v>45980</c:v>
                </c:pt>
                <c:pt idx="2410">
                  <c:v>45981</c:v>
                </c:pt>
                <c:pt idx="2411">
                  <c:v>45982</c:v>
                </c:pt>
                <c:pt idx="2412">
                  <c:v>45983</c:v>
                </c:pt>
                <c:pt idx="2413">
                  <c:v>45985</c:v>
                </c:pt>
                <c:pt idx="2414">
                  <c:v>45986</c:v>
                </c:pt>
                <c:pt idx="2415">
                  <c:v>45987</c:v>
                </c:pt>
                <c:pt idx="2416">
                  <c:v>45988</c:v>
                </c:pt>
                <c:pt idx="2417">
                  <c:v>45989</c:v>
                </c:pt>
                <c:pt idx="2418">
                  <c:v>45990</c:v>
                </c:pt>
                <c:pt idx="2419">
                  <c:v>45992</c:v>
                </c:pt>
                <c:pt idx="2420">
                  <c:v>45993</c:v>
                </c:pt>
                <c:pt idx="2421">
                  <c:v>45994</c:v>
                </c:pt>
                <c:pt idx="2422">
                  <c:v>45995</c:v>
                </c:pt>
                <c:pt idx="2423">
                  <c:v>45996</c:v>
                </c:pt>
                <c:pt idx="2424">
                  <c:v>45997</c:v>
                </c:pt>
                <c:pt idx="2425">
                  <c:v>45999</c:v>
                </c:pt>
                <c:pt idx="2426">
                  <c:v>46000</c:v>
                </c:pt>
                <c:pt idx="2427">
                  <c:v>46001</c:v>
                </c:pt>
                <c:pt idx="2428">
                  <c:v>46002</c:v>
                </c:pt>
                <c:pt idx="2429">
                  <c:v>46003</c:v>
                </c:pt>
                <c:pt idx="2430">
                  <c:v>46004</c:v>
                </c:pt>
                <c:pt idx="2431">
                  <c:v>46006</c:v>
                </c:pt>
                <c:pt idx="2432">
                  <c:v>46007</c:v>
                </c:pt>
                <c:pt idx="2433">
                  <c:v>46008</c:v>
                </c:pt>
                <c:pt idx="2434">
                  <c:v>46009</c:v>
                </c:pt>
                <c:pt idx="2435">
                  <c:v>46010</c:v>
                </c:pt>
                <c:pt idx="2436">
                  <c:v>46011</c:v>
                </c:pt>
                <c:pt idx="2437">
                  <c:v>46013</c:v>
                </c:pt>
                <c:pt idx="2438">
                  <c:v>46014</c:v>
                </c:pt>
                <c:pt idx="2439">
                  <c:v>46021</c:v>
                </c:pt>
                <c:pt idx="2440">
                  <c:v>46022</c:v>
                </c:pt>
                <c:pt idx="2441">
                  <c:v>46023</c:v>
                </c:pt>
                <c:pt idx="2442">
                  <c:v>46024</c:v>
                </c:pt>
                <c:pt idx="2443">
                  <c:v>46025</c:v>
                </c:pt>
                <c:pt idx="2444">
                  <c:v>46027</c:v>
                </c:pt>
                <c:pt idx="2445">
                  <c:v>46028</c:v>
                </c:pt>
                <c:pt idx="2446">
                  <c:v>46029</c:v>
                </c:pt>
                <c:pt idx="2447">
                  <c:v>46030</c:v>
                </c:pt>
                <c:pt idx="2448">
                  <c:v>46031</c:v>
                </c:pt>
                <c:pt idx="2449">
                  <c:v>46032</c:v>
                </c:pt>
                <c:pt idx="2450">
                  <c:v>46034</c:v>
                </c:pt>
                <c:pt idx="2451">
                  <c:v>46035</c:v>
                </c:pt>
                <c:pt idx="2452">
                  <c:v>46036</c:v>
                </c:pt>
                <c:pt idx="2453">
                  <c:v>46037</c:v>
                </c:pt>
                <c:pt idx="2454">
                  <c:v>46038</c:v>
                </c:pt>
                <c:pt idx="2455">
                  <c:v>46039</c:v>
                </c:pt>
                <c:pt idx="2456">
                  <c:v>46041</c:v>
                </c:pt>
                <c:pt idx="2457">
                  <c:v>46042</c:v>
                </c:pt>
                <c:pt idx="2458">
                  <c:v>46043</c:v>
                </c:pt>
                <c:pt idx="2459">
                  <c:v>46044</c:v>
                </c:pt>
                <c:pt idx="2460">
                  <c:v>46045</c:v>
                </c:pt>
                <c:pt idx="2461">
                  <c:v>46046</c:v>
                </c:pt>
                <c:pt idx="2462">
                  <c:v>46048</c:v>
                </c:pt>
                <c:pt idx="2463">
                  <c:v>46049</c:v>
                </c:pt>
                <c:pt idx="2464">
                  <c:v>46050</c:v>
                </c:pt>
                <c:pt idx="2465">
                  <c:v>46051</c:v>
                </c:pt>
                <c:pt idx="2466">
                  <c:v>46052</c:v>
                </c:pt>
                <c:pt idx="2467">
                  <c:v>46053</c:v>
                </c:pt>
                <c:pt idx="2468">
                  <c:v>46055</c:v>
                </c:pt>
                <c:pt idx="2469">
                  <c:v>46056</c:v>
                </c:pt>
                <c:pt idx="2470">
                  <c:v>46057</c:v>
                </c:pt>
                <c:pt idx="2471">
                  <c:v>46058</c:v>
                </c:pt>
                <c:pt idx="2472">
                  <c:v>46059</c:v>
                </c:pt>
                <c:pt idx="2473">
                  <c:v>46060</c:v>
                </c:pt>
                <c:pt idx="2474">
                  <c:v>46062</c:v>
                </c:pt>
                <c:pt idx="2475">
                  <c:v>46063</c:v>
                </c:pt>
                <c:pt idx="2476">
                  <c:v>46064</c:v>
                </c:pt>
                <c:pt idx="2477">
                  <c:v>46065</c:v>
                </c:pt>
                <c:pt idx="2478">
                  <c:v>46066</c:v>
                </c:pt>
                <c:pt idx="2479">
                  <c:v>46067</c:v>
                </c:pt>
                <c:pt idx="2480">
                  <c:v>46069</c:v>
                </c:pt>
                <c:pt idx="2481">
                  <c:v>46070</c:v>
                </c:pt>
                <c:pt idx="2482">
                  <c:v>46071</c:v>
                </c:pt>
                <c:pt idx="2483">
                  <c:v>46072</c:v>
                </c:pt>
                <c:pt idx="2484">
                  <c:v>46073</c:v>
                </c:pt>
                <c:pt idx="2485">
                  <c:v>46074</c:v>
                </c:pt>
                <c:pt idx="2486">
                  <c:v>46076</c:v>
                </c:pt>
                <c:pt idx="2487">
                  <c:v>46077</c:v>
                </c:pt>
                <c:pt idx="2488">
                  <c:v>46078</c:v>
                </c:pt>
                <c:pt idx="2489">
                  <c:v>46079</c:v>
                </c:pt>
                <c:pt idx="2490">
                  <c:v>46080</c:v>
                </c:pt>
                <c:pt idx="2491">
                  <c:v>46081</c:v>
                </c:pt>
                <c:pt idx="2492">
                  <c:v>46083</c:v>
                </c:pt>
                <c:pt idx="2493">
                  <c:v>46084</c:v>
                </c:pt>
                <c:pt idx="2494">
                  <c:v>46085</c:v>
                </c:pt>
                <c:pt idx="2495">
                  <c:v>46086</c:v>
                </c:pt>
                <c:pt idx="2496">
                  <c:v>46087</c:v>
                </c:pt>
                <c:pt idx="2497">
                  <c:v>46088</c:v>
                </c:pt>
                <c:pt idx="2498">
                  <c:v>46090</c:v>
                </c:pt>
                <c:pt idx="2499">
                  <c:v>46091</c:v>
                </c:pt>
                <c:pt idx="2500">
                  <c:v>46092</c:v>
                </c:pt>
                <c:pt idx="2501">
                  <c:v>46093</c:v>
                </c:pt>
                <c:pt idx="2502">
                  <c:v>46094</c:v>
                </c:pt>
                <c:pt idx="2503">
                  <c:v>46095</c:v>
                </c:pt>
                <c:pt idx="2504">
                  <c:v>46097</c:v>
                </c:pt>
                <c:pt idx="2505">
                  <c:v>46098</c:v>
                </c:pt>
                <c:pt idx="2506">
                  <c:v>46099</c:v>
                </c:pt>
                <c:pt idx="2507">
                  <c:v>46100</c:v>
                </c:pt>
                <c:pt idx="2508">
                  <c:v>46101</c:v>
                </c:pt>
                <c:pt idx="2509">
                  <c:v>46102</c:v>
                </c:pt>
                <c:pt idx="2510">
                  <c:v>46104</c:v>
                </c:pt>
                <c:pt idx="2511">
                  <c:v>46105</c:v>
                </c:pt>
                <c:pt idx="2512">
                  <c:v>46106</c:v>
                </c:pt>
                <c:pt idx="2513">
                  <c:v>46107</c:v>
                </c:pt>
                <c:pt idx="2514">
                  <c:v>46108</c:v>
                </c:pt>
                <c:pt idx="2515">
                  <c:v>46109</c:v>
                </c:pt>
                <c:pt idx="2516">
                  <c:v>46111</c:v>
                </c:pt>
                <c:pt idx="2517">
                  <c:v>46112</c:v>
                </c:pt>
                <c:pt idx="2518">
                  <c:v>46113</c:v>
                </c:pt>
                <c:pt idx="2519">
                  <c:v>46114</c:v>
                </c:pt>
                <c:pt idx="2520">
                  <c:v>46116</c:v>
                </c:pt>
                <c:pt idx="2521">
                  <c:v>46118</c:v>
                </c:pt>
                <c:pt idx="2522">
                  <c:v>46119</c:v>
                </c:pt>
                <c:pt idx="2523">
                  <c:v>46120</c:v>
                </c:pt>
                <c:pt idx="2524">
                  <c:v>46121</c:v>
                </c:pt>
                <c:pt idx="2525">
                  <c:v>46122</c:v>
                </c:pt>
                <c:pt idx="2526">
                  <c:v>46123</c:v>
                </c:pt>
                <c:pt idx="2527">
                  <c:v>46125</c:v>
                </c:pt>
                <c:pt idx="2528">
                  <c:v>46126</c:v>
                </c:pt>
                <c:pt idx="2529">
                  <c:v>46127</c:v>
                </c:pt>
                <c:pt idx="2530">
                  <c:v>46128</c:v>
                </c:pt>
                <c:pt idx="2531">
                  <c:v>46129</c:v>
                </c:pt>
                <c:pt idx="2532">
                  <c:v>46130</c:v>
                </c:pt>
                <c:pt idx="2533">
                  <c:v>46132</c:v>
                </c:pt>
                <c:pt idx="2534">
                  <c:v>46133</c:v>
                </c:pt>
                <c:pt idx="2535">
                  <c:v>46134</c:v>
                </c:pt>
                <c:pt idx="2536">
                  <c:v>46135</c:v>
                </c:pt>
                <c:pt idx="2537">
                  <c:v>46136</c:v>
                </c:pt>
                <c:pt idx="2538">
                  <c:v>46137</c:v>
                </c:pt>
                <c:pt idx="2539">
                  <c:v>46139</c:v>
                </c:pt>
                <c:pt idx="2540">
                  <c:v>46140</c:v>
                </c:pt>
                <c:pt idx="2541">
                  <c:v>46141</c:v>
                </c:pt>
                <c:pt idx="2542">
                  <c:v>46142</c:v>
                </c:pt>
                <c:pt idx="2543">
                  <c:v>46143</c:v>
                </c:pt>
                <c:pt idx="2544">
                  <c:v>46144</c:v>
                </c:pt>
                <c:pt idx="2545">
                  <c:v>46146</c:v>
                </c:pt>
                <c:pt idx="2546">
                  <c:v>46147</c:v>
                </c:pt>
                <c:pt idx="2547">
                  <c:v>46148</c:v>
                </c:pt>
                <c:pt idx="2548">
                  <c:v>46149</c:v>
                </c:pt>
                <c:pt idx="2549">
                  <c:v>46150</c:v>
                </c:pt>
                <c:pt idx="2550">
                  <c:v>46151</c:v>
                </c:pt>
                <c:pt idx="2551">
                  <c:v>46153</c:v>
                </c:pt>
                <c:pt idx="2552">
                  <c:v>46154</c:v>
                </c:pt>
                <c:pt idx="2553">
                  <c:v>46155</c:v>
                </c:pt>
                <c:pt idx="2554">
                  <c:v>46156</c:v>
                </c:pt>
                <c:pt idx="2555">
                  <c:v>46157</c:v>
                </c:pt>
                <c:pt idx="2556">
                  <c:v>46158</c:v>
                </c:pt>
                <c:pt idx="2557">
                  <c:v>46160</c:v>
                </c:pt>
                <c:pt idx="2558">
                  <c:v>46161</c:v>
                </c:pt>
                <c:pt idx="2559">
                  <c:v>46162</c:v>
                </c:pt>
                <c:pt idx="2560">
                  <c:v>46163</c:v>
                </c:pt>
                <c:pt idx="2561">
                  <c:v>46164</c:v>
                </c:pt>
                <c:pt idx="2562">
                  <c:v>46165</c:v>
                </c:pt>
                <c:pt idx="2563">
                  <c:v>46167</c:v>
                </c:pt>
                <c:pt idx="2564">
                  <c:v>46168</c:v>
                </c:pt>
                <c:pt idx="2565">
                  <c:v>46169</c:v>
                </c:pt>
                <c:pt idx="2566">
                  <c:v>46171</c:v>
                </c:pt>
                <c:pt idx="2567">
                  <c:v>46172</c:v>
                </c:pt>
                <c:pt idx="2568">
                  <c:v>46174</c:v>
                </c:pt>
                <c:pt idx="2569">
                  <c:v>46175</c:v>
                </c:pt>
                <c:pt idx="2570">
                  <c:v>46176</c:v>
                </c:pt>
                <c:pt idx="2571">
                  <c:v>46177</c:v>
                </c:pt>
                <c:pt idx="2572">
                  <c:v>46178</c:v>
                </c:pt>
                <c:pt idx="2573">
                  <c:v>46179</c:v>
                </c:pt>
                <c:pt idx="2574">
                  <c:v>46181</c:v>
                </c:pt>
                <c:pt idx="2575">
                  <c:v>46182</c:v>
                </c:pt>
                <c:pt idx="2576">
                  <c:v>46183</c:v>
                </c:pt>
                <c:pt idx="2577">
                  <c:v>46184</c:v>
                </c:pt>
                <c:pt idx="2578">
                  <c:v>46185</c:v>
                </c:pt>
                <c:pt idx="2579">
                  <c:v>46186</c:v>
                </c:pt>
                <c:pt idx="2580">
                  <c:v>46188</c:v>
                </c:pt>
                <c:pt idx="2581">
                  <c:v>46189</c:v>
                </c:pt>
                <c:pt idx="2582">
                  <c:v>46190</c:v>
                </c:pt>
                <c:pt idx="2583">
                  <c:v>46191</c:v>
                </c:pt>
                <c:pt idx="2584">
                  <c:v>46192</c:v>
                </c:pt>
                <c:pt idx="2585">
                  <c:v>46193</c:v>
                </c:pt>
                <c:pt idx="2586">
                  <c:v>46195</c:v>
                </c:pt>
                <c:pt idx="2587">
                  <c:v>46196</c:v>
                </c:pt>
                <c:pt idx="2588">
                  <c:v>46198</c:v>
                </c:pt>
                <c:pt idx="2589">
                  <c:v>46199</c:v>
                </c:pt>
                <c:pt idx="2590">
                  <c:v>46200</c:v>
                </c:pt>
                <c:pt idx="2591">
                  <c:v>46202</c:v>
                </c:pt>
                <c:pt idx="2592">
                  <c:v>46204</c:v>
                </c:pt>
                <c:pt idx="2593">
                  <c:v>46205</c:v>
                </c:pt>
                <c:pt idx="2594">
                  <c:v>46206</c:v>
                </c:pt>
                <c:pt idx="2595">
                  <c:v>46207</c:v>
                </c:pt>
                <c:pt idx="2596">
                  <c:v>46209</c:v>
                </c:pt>
                <c:pt idx="2597">
                  <c:v>46210</c:v>
                </c:pt>
                <c:pt idx="2598">
                  <c:v>46211</c:v>
                </c:pt>
                <c:pt idx="2599">
                  <c:v>46213</c:v>
                </c:pt>
                <c:pt idx="2600">
                  <c:v>46214</c:v>
                </c:pt>
                <c:pt idx="2601">
                  <c:v>46216</c:v>
                </c:pt>
                <c:pt idx="2602">
                  <c:v>46217</c:v>
                </c:pt>
                <c:pt idx="2603">
                  <c:v>46218</c:v>
                </c:pt>
                <c:pt idx="2604">
                  <c:v>46220</c:v>
                </c:pt>
                <c:pt idx="2605">
                  <c:v>46221</c:v>
                </c:pt>
                <c:pt idx="2606">
                  <c:v>46223</c:v>
                </c:pt>
                <c:pt idx="2607">
                  <c:v>46224</c:v>
                </c:pt>
                <c:pt idx="2608">
                  <c:v>46225</c:v>
                </c:pt>
                <c:pt idx="2609">
                  <c:v>46226</c:v>
                </c:pt>
                <c:pt idx="2610">
                  <c:v>46227</c:v>
                </c:pt>
                <c:pt idx="2611">
                  <c:v>46228</c:v>
                </c:pt>
                <c:pt idx="2612">
                  <c:v>46230</c:v>
                </c:pt>
                <c:pt idx="2613">
                  <c:v>46231</c:v>
                </c:pt>
                <c:pt idx="2614">
                  <c:v>46232</c:v>
                </c:pt>
                <c:pt idx="2615">
                  <c:v>46233</c:v>
                </c:pt>
                <c:pt idx="2616">
                  <c:v>46234</c:v>
                </c:pt>
                <c:pt idx="2617">
                  <c:v>46235</c:v>
                </c:pt>
                <c:pt idx="2618">
                  <c:v>46237</c:v>
                </c:pt>
                <c:pt idx="2619">
                  <c:v>46238</c:v>
                </c:pt>
                <c:pt idx="2620">
                  <c:v>46239</c:v>
                </c:pt>
                <c:pt idx="2621">
                  <c:v>46240</c:v>
                </c:pt>
                <c:pt idx="2622">
                  <c:v>46241</c:v>
                </c:pt>
                <c:pt idx="2623">
                  <c:v>46242</c:v>
                </c:pt>
                <c:pt idx="2624">
                  <c:v>46244</c:v>
                </c:pt>
                <c:pt idx="2625">
                  <c:v>46245</c:v>
                </c:pt>
                <c:pt idx="2626">
                  <c:v>46246</c:v>
                </c:pt>
                <c:pt idx="2627">
                  <c:v>46247</c:v>
                </c:pt>
                <c:pt idx="2628">
                  <c:v>46248</c:v>
                </c:pt>
                <c:pt idx="2629">
                  <c:v>46249</c:v>
                </c:pt>
                <c:pt idx="2630">
                  <c:v>46251</c:v>
                </c:pt>
                <c:pt idx="2631">
                  <c:v>46252</c:v>
                </c:pt>
                <c:pt idx="2632">
                  <c:v>46253</c:v>
                </c:pt>
                <c:pt idx="2633">
                  <c:v>46254</c:v>
                </c:pt>
                <c:pt idx="2634">
                  <c:v>46255</c:v>
                </c:pt>
                <c:pt idx="2635">
                  <c:v>46256</c:v>
                </c:pt>
                <c:pt idx="2636">
                  <c:v>46258</c:v>
                </c:pt>
                <c:pt idx="2637">
                  <c:v>46259</c:v>
                </c:pt>
                <c:pt idx="2638">
                  <c:v>46260</c:v>
                </c:pt>
                <c:pt idx="2639">
                  <c:v>46261</c:v>
                </c:pt>
                <c:pt idx="2640">
                  <c:v>46262</c:v>
                </c:pt>
                <c:pt idx="2641">
                  <c:v>46263</c:v>
                </c:pt>
                <c:pt idx="2642">
                  <c:v>46265</c:v>
                </c:pt>
                <c:pt idx="2643">
                  <c:v>46266</c:v>
                </c:pt>
                <c:pt idx="2644">
                  <c:v>46267</c:v>
                </c:pt>
                <c:pt idx="2645">
                  <c:v>46268</c:v>
                </c:pt>
                <c:pt idx="2646">
                  <c:v>46269</c:v>
                </c:pt>
              </c:numCache>
            </c:numRef>
          </c:cat>
          <c:val>
            <c:numRef>
              <c:f>Sheet1!$D$2:$D$2648</c:f>
              <c:numCache>
                <c:formatCode>0.0%</c:formatCode>
                <c:ptCount val="2647"/>
                <c:pt idx="0">
                  <c:v>0</c:v>
                </c:pt>
                <c:pt idx="1">
                  <c:v>0</c:v>
                </c:pt>
                <c:pt idx="2">
                  <c:v>1.436781609195581E-3</c:v>
                </c:pt>
                <c:pt idx="3">
                  <c:v>6.4655172413794482E-3</c:v>
                </c:pt>
                <c:pt idx="4">
                  <c:v>8.6206896551725976E-3</c:v>
                </c:pt>
                <c:pt idx="5">
                  <c:v>1.4367816091954033E-2</c:v>
                </c:pt>
                <c:pt idx="6">
                  <c:v>1.4367816091954033E-2</c:v>
                </c:pt>
                <c:pt idx="7">
                  <c:v>1.7959770114942541E-2</c:v>
                </c:pt>
                <c:pt idx="8">
                  <c:v>2.227011494252884E-2</c:v>
                </c:pt>
                <c:pt idx="9">
                  <c:v>1.8678160919540332E-2</c:v>
                </c:pt>
                <c:pt idx="10">
                  <c:v>1.7241379310344973E-2</c:v>
                </c:pt>
                <c:pt idx="11">
                  <c:v>1.5086206896551824E-2</c:v>
                </c:pt>
                <c:pt idx="12">
                  <c:v>1.5086206896551824E-2</c:v>
                </c:pt>
                <c:pt idx="13">
                  <c:v>1.0775862068965525E-2</c:v>
                </c:pt>
                <c:pt idx="14">
                  <c:v>1.1494252873563315E-2</c:v>
                </c:pt>
                <c:pt idx="15">
                  <c:v>1.3649425287356465E-2</c:v>
                </c:pt>
                <c:pt idx="16">
                  <c:v>1.2931034482758674E-2</c:v>
                </c:pt>
                <c:pt idx="17">
                  <c:v>1.6522988505747183E-2</c:v>
                </c:pt>
                <c:pt idx="18">
                  <c:v>1.6522988505747183E-2</c:v>
                </c:pt>
                <c:pt idx="19">
                  <c:v>1.9396551724138122E-2</c:v>
                </c:pt>
                <c:pt idx="20">
                  <c:v>1.8678160919540332E-2</c:v>
                </c:pt>
                <c:pt idx="21">
                  <c:v>1.6522988505747183E-2</c:v>
                </c:pt>
                <c:pt idx="22">
                  <c:v>1.0775862068965525E-2</c:v>
                </c:pt>
                <c:pt idx="23">
                  <c:v>1.7959770114942541E-2</c:v>
                </c:pt>
                <c:pt idx="24">
                  <c:v>1.7959770114942541E-2</c:v>
                </c:pt>
                <c:pt idx="25">
                  <c:v>1.7241379310344973E-2</c:v>
                </c:pt>
                <c:pt idx="26">
                  <c:v>7.9022988505748071E-3</c:v>
                </c:pt>
                <c:pt idx="27">
                  <c:v>6.4655172413794482E-3</c:v>
                </c:pt>
                <c:pt idx="28">
                  <c:v>5.0287356321840893E-3</c:v>
                </c:pt>
                <c:pt idx="29">
                  <c:v>-5.0287356321838672E-3</c:v>
                </c:pt>
                <c:pt idx="30">
                  <c:v>-5.0287356321838672E-3</c:v>
                </c:pt>
                <c:pt idx="31">
                  <c:v>-2.0833333333333148E-2</c:v>
                </c:pt>
                <c:pt idx="32">
                  <c:v>-2.3706896551723977E-2</c:v>
                </c:pt>
                <c:pt idx="33">
                  <c:v>-2.0833333333333148E-2</c:v>
                </c:pt>
                <c:pt idx="34">
                  <c:v>-3.4482758620689502E-2</c:v>
                </c:pt>
                <c:pt idx="35">
                  <c:v>-3.5919540229885083E-2</c:v>
                </c:pt>
                <c:pt idx="36">
                  <c:v>-3.5919540229885083E-2</c:v>
                </c:pt>
                <c:pt idx="37">
                  <c:v>-2.9454022988505746E-2</c:v>
                </c:pt>
                <c:pt idx="38">
                  <c:v>-3.1609195402298673E-2</c:v>
                </c:pt>
                <c:pt idx="39">
                  <c:v>-2.5862068965517238E-2</c:v>
                </c:pt>
                <c:pt idx="40">
                  <c:v>-2.155172413793105E-2</c:v>
                </c:pt>
                <c:pt idx="41">
                  <c:v>-1.6522988505746961E-2</c:v>
                </c:pt>
                <c:pt idx="42">
                  <c:v>-1.6522988505746961E-2</c:v>
                </c:pt>
                <c:pt idx="43">
                  <c:v>-1.4367816091954033E-2</c:v>
                </c:pt>
                <c:pt idx="44">
                  <c:v>-1.3649425287356132E-2</c:v>
                </c:pt>
                <c:pt idx="45">
                  <c:v>-1.3649425287356132E-2</c:v>
                </c:pt>
                <c:pt idx="46">
                  <c:v>-1.3649425287356132E-2</c:v>
                </c:pt>
                <c:pt idx="47">
                  <c:v>-5.0287356321838672E-3</c:v>
                </c:pt>
                <c:pt idx="48">
                  <c:v>-5.0287356321838672E-3</c:v>
                </c:pt>
                <c:pt idx="49">
                  <c:v>2.1551724137931494E-3</c:v>
                </c:pt>
                <c:pt idx="50">
                  <c:v>-1.4367816091953589E-3</c:v>
                </c:pt>
                <c:pt idx="51">
                  <c:v>-1.4367816091953589E-3</c:v>
                </c:pt>
                <c:pt idx="52">
                  <c:v>-1.8678160919540221E-2</c:v>
                </c:pt>
                <c:pt idx="53">
                  <c:v>-1.7959770114942541E-2</c:v>
                </c:pt>
                <c:pt idx="54">
                  <c:v>-2.0114942528735469E-2</c:v>
                </c:pt>
                <c:pt idx="55">
                  <c:v>-1.4367816091954033E-2</c:v>
                </c:pt>
                <c:pt idx="56">
                  <c:v>-5.0287356321838672E-3</c:v>
                </c:pt>
                <c:pt idx="57">
                  <c:v>-5.0287356321838672E-3</c:v>
                </c:pt>
                <c:pt idx="58">
                  <c:v>-3.5919540229885083E-3</c:v>
                </c:pt>
                <c:pt idx="59">
                  <c:v>-1.0775862068965525E-2</c:v>
                </c:pt>
                <c:pt idx="60">
                  <c:v>-1.1494252873563204E-2</c:v>
                </c:pt>
                <c:pt idx="61">
                  <c:v>-9.3390804597699439E-3</c:v>
                </c:pt>
                <c:pt idx="62">
                  <c:v>-7.1839080459770166E-3</c:v>
                </c:pt>
                <c:pt idx="63">
                  <c:v>-1.3649425287356132E-2</c:v>
                </c:pt>
                <c:pt idx="64">
                  <c:v>-1.2931034482758452E-2</c:v>
                </c:pt>
                <c:pt idx="65">
                  <c:v>-2.5862068965517238E-2</c:v>
                </c:pt>
                <c:pt idx="66">
                  <c:v>-4.0229885057471271E-2</c:v>
                </c:pt>
                <c:pt idx="67">
                  <c:v>-4.0229885057471271E-2</c:v>
                </c:pt>
                <c:pt idx="68">
                  <c:v>-3.5919540229885083E-2</c:v>
                </c:pt>
                <c:pt idx="69">
                  <c:v>-3.5919540229885083E-2</c:v>
                </c:pt>
                <c:pt idx="70">
                  <c:v>-3.5919540229885083E-2</c:v>
                </c:pt>
                <c:pt idx="71">
                  <c:v>-2.7298850574712485E-2</c:v>
                </c:pt>
                <c:pt idx="72">
                  <c:v>-2.7298850574712485E-2</c:v>
                </c:pt>
                <c:pt idx="73">
                  <c:v>-2.7298850574712485E-2</c:v>
                </c:pt>
                <c:pt idx="74">
                  <c:v>-2.7298850574712485E-2</c:v>
                </c:pt>
                <c:pt idx="75">
                  <c:v>-2.8735632183908066E-2</c:v>
                </c:pt>
                <c:pt idx="76">
                  <c:v>-2.8735632183908066E-2</c:v>
                </c:pt>
                <c:pt idx="77">
                  <c:v>-1.724137931034464E-2</c:v>
                </c:pt>
                <c:pt idx="78">
                  <c:v>-2.6580459770114917E-2</c:v>
                </c:pt>
                <c:pt idx="79">
                  <c:v>-2.6580459770114917E-2</c:v>
                </c:pt>
                <c:pt idx="80">
                  <c:v>-2.5862068965517238E-2</c:v>
                </c:pt>
                <c:pt idx="81">
                  <c:v>-1.93965517241379E-2</c:v>
                </c:pt>
                <c:pt idx="82">
                  <c:v>-2.2270114942528729E-2</c:v>
                </c:pt>
                <c:pt idx="83">
                  <c:v>-1.7959770114942541E-2</c:v>
                </c:pt>
                <c:pt idx="84">
                  <c:v>-1.8678160919540221E-2</c:v>
                </c:pt>
                <c:pt idx="85">
                  <c:v>-1.8678160919540221E-2</c:v>
                </c:pt>
                <c:pt idx="86">
                  <c:v>-1.93965517241379E-2</c:v>
                </c:pt>
                <c:pt idx="87">
                  <c:v>-1.3649425287356132E-2</c:v>
                </c:pt>
                <c:pt idx="88">
                  <c:v>-1.1494252873563204E-2</c:v>
                </c:pt>
                <c:pt idx="89">
                  <c:v>-1.2212643678160884E-2</c:v>
                </c:pt>
                <c:pt idx="90">
                  <c:v>-1.2212643678160884E-2</c:v>
                </c:pt>
                <c:pt idx="91">
                  <c:v>-1.2212643678160884E-2</c:v>
                </c:pt>
                <c:pt idx="92">
                  <c:v>-1.1494252873563204E-2</c:v>
                </c:pt>
                <c:pt idx="93">
                  <c:v>-1.4367816091954033E-2</c:v>
                </c:pt>
                <c:pt idx="94">
                  <c:v>-1.4367816091954033E-2</c:v>
                </c:pt>
                <c:pt idx="95">
                  <c:v>-5.7471264367814356E-3</c:v>
                </c:pt>
                <c:pt idx="96">
                  <c:v>-3.5919540229885083E-3</c:v>
                </c:pt>
                <c:pt idx="97">
                  <c:v>-3.5919540229885083E-3</c:v>
                </c:pt>
                <c:pt idx="98">
                  <c:v>-4.3103448275861878E-3</c:v>
                </c:pt>
                <c:pt idx="99">
                  <c:v>-7.1839080459767946E-4</c:v>
                </c:pt>
                <c:pt idx="100">
                  <c:v>0</c:v>
                </c:pt>
                <c:pt idx="101">
                  <c:v>-7.1839080459767946E-4</c:v>
                </c:pt>
                <c:pt idx="102">
                  <c:v>5.0287356321840893E-3</c:v>
                </c:pt>
                <c:pt idx="103">
                  <c:v>5.0287356321840893E-3</c:v>
                </c:pt>
                <c:pt idx="104">
                  <c:v>5.0287356321840893E-3</c:v>
                </c:pt>
                <c:pt idx="105">
                  <c:v>1.0775862068965525E-2</c:v>
                </c:pt>
                <c:pt idx="106">
                  <c:v>1.5086206896551824E-2</c:v>
                </c:pt>
                <c:pt idx="107">
                  <c:v>1.8678160919540332E-2</c:v>
                </c:pt>
                <c:pt idx="108">
                  <c:v>1.7241379310344973E-2</c:v>
                </c:pt>
                <c:pt idx="109">
                  <c:v>1.7241379310344973E-2</c:v>
                </c:pt>
                <c:pt idx="110">
                  <c:v>1.5804597701149614E-2</c:v>
                </c:pt>
                <c:pt idx="111">
                  <c:v>1.5804597701149614E-2</c:v>
                </c:pt>
                <c:pt idx="112">
                  <c:v>2.155172413793105E-2</c:v>
                </c:pt>
                <c:pt idx="113">
                  <c:v>2.227011494252884E-2</c:v>
                </c:pt>
                <c:pt idx="114">
                  <c:v>2.2988505747126631E-2</c:v>
                </c:pt>
                <c:pt idx="115">
                  <c:v>2.2988505747126631E-2</c:v>
                </c:pt>
                <c:pt idx="116">
                  <c:v>2.7298850574712707E-2</c:v>
                </c:pt>
                <c:pt idx="117">
                  <c:v>2.7298850574712707E-2</c:v>
                </c:pt>
                <c:pt idx="118">
                  <c:v>2.8735632183908066E-2</c:v>
                </c:pt>
                <c:pt idx="119">
                  <c:v>2.5862068965517349E-2</c:v>
                </c:pt>
                <c:pt idx="120">
                  <c:v>2.8017241379310498E-2</c:v>
                </c:pt>
                <c:pt idx="121">
                  <c:v>2.8017241379310498E-2</c:v>
                </c:pt>
                <c:pt idx="122">
                  <c:v>2.9454022988505857E-2</c:v>
                </c:pt>
                <c:pt idx="123">
                  <c:v>2.3706896551724199E-2</c:v>
                </c:pt>
                <c:pt idx="124">
                  <c:v>2.442528735632199E-2</c:v>
                </c:pt>
                <c:pt idx="125">
                  <c:v>2.155172413793105E-2</c:v>
                </c:pt>
                <c:pt idx="126">
                  <c:v>2.5862068965517349E-2</c:v>
                </c:pt>
                <c:pt idx="127">
                  <c:v>2.5862068965517349E-2</c:v>
                </c:pt>
                <c:pt idx="128">
                  <c:v>2.5862068965517349E-2</c:v>
                </c:pt>
                <c:pt idx="129">
                  <c:v>2.9454022988505857E-2</c:v>
                </c:pt>
                <c:pt idx="130">
                  <c:v>2.6580459770115139E-2</c:v>
                </c:pt>
                <c:pt idx="131">
                  <c:v>2.442528735632199E-2</c:v>
                </c:pt>
                <c:pt idx="132">
                  <c:v>2.6580459770115139E-2</c:v>
                </c:pt>
                <c:pt idx="133">
                  <c:v>2.6580459770115139E-2</c:v>
                </c:pt>
                <c:pt idx="134">
                  <c:v>2.5862068965517349E-2</c:v>
                </c:pt>
                <c:pt idx="135">
                  <c:v>2.7298850574712707E-2</c:v>
                </c:pt>
                <c:pt idx="136">
                  <c:v>2.7298850574712707E-2</c:v>
                </c:pt>
                <c:pt idx="137">
                  <c:v>3.3045977011494365E-2</c:v>
                </c:pt>
                <c:pt idx="138">
                  <c:v>3.0172413793103647E-2</c:v>
                </c:pt>
                <c:pt idx="139">
                  <c:v>3.0172413793103647E-2</c:v>
                </c:pt>
                <c:pt idx="140">
                  <c:v>2.8017241379310498E-2</c:v>
                </c:pt>
                <c:pt idx="141">
                  <c:v>2.442528735632199E-2</c:v>
                </c:pt>
                <c:pt idx="142">
                  <c:v>2.5143678160919558E-2</c:v>
                </c:pt>
                <c:pt idx="143">
                  <c:v>1.9396551724138122E-2</c:v>
                </c:pt>
                <c:pt idx="144">
                  <c:v>2.0833333333333481E-2</c:v>
                </c:pt>
                <c:pt idx="145">
                  <c:v>2.0833333333333481E-2</c:v>
                </c:pt>
                <c:pt idx="146">
                  <c:v>9.339080459770166E-3</c:v>
                </c:pt>
                <c:pt idx="147">
                  <c:v>1.0775862068965525E-2</c:v>
                </c:pt>
                <c:pt idx="148">
                  <c:v>1.1494252873563315E-2</c:v>
                </c:pt>
                <c:pt idx="149">
                  <c:v>1.2212643678161106E-2</c:v>
                </c:pt>
                <c:pt idx="150">
                  <c:v>1.0775862068965525E-2</c:v>
                </c:pt>
                <c:pt idx="151">
                  <c:v>1.0775862068965525E-2</c:v>
                </c:pt>
                <c:pt idx="152">
                  <c:v>1.0057471264367956E-2</c:v>
                </c:pt>
                <c:pt idx="153">
                  <c:v>7.9022988505748071E-3</c:v>
                </c:pt>
                <c:pt idx="154">
                  <c:v>7.1839080459770166E-3</c:v>
                </c:pt>
                <c:pt idx="155">
                  <c:v>6.4655172413794482E-3</c:v>
                </c:pt>
                <c:pt idx="156">
                  <c:v>7.9022988505748071E-3</c:v>
                </c:pt>
                <c:pt idx="157">
                  <c:v>7.9022988505748071E-3</c:v>
                </c:pt>
                <c:pt idx="158">
                  <c:v>1.2931034482758674E-2</c:v>
                </c:pt>
                <c:pt idx="159">
                  <c:v>1.5086206896551824E-2</c:v>
                </c:pt>
                <c:pt idx="160">
                  <c:v>7.9022988505748071E-3</c:v>
                </c:pt>
                <c:pt idx="161">
                  <c:v>1.3649425287356465E-2</c:v>
                </c:pt>
                <c:pt idx="162">
                  <c:v>1.6522988505747183E-2</c:v>
                </c:pt>
                <c:pt idx="163">
                  <c:v>1.6522988505747183E-2</c:v>
                </c:pt>
                <c:pt idx="164">
                  <c:v>1.2931034482758674E-2</c:v>
                </c:pt>
                <c:pt idx="165">
                  <c:v>1.5086206896551824E-2</c:v>
                </c:pt>
                <c:pt idx="166">
                  <c:v>1.8678160919540332E-2</c:v>
                </c:pt>
                <c:pt idx="167">
                  <c:v>1.7959770114942541E-2</c:v>
                </c:pt>
                <c:pt idx="168">
                  <c:v>1.5804597701149614E-2</c:v>
                </c:pt>
                <c:pt idx="169">
                  <c:v>1.5804597701149614E-2</c:v>
                </c:pt>
                <c:pt idx="170">
                  <c:v>1.5086206896551824E-2</c:v>
                </c:pt>
                <c:pt idx="171">
                  <c:v>1.9396551724138122E-2</c:v>
                </c:pt>
                <c:pt idx="172">
                  <c:v>2.5862068965517349E-2</c:v>
                </c:pt>
                <c:pt idx="173">
                  <c:v>2.7298850574712707E-2</c:v>
                </c:pt>
                <c:pt idx="174">
                  <c:v>2.6580459770115139E-2</c:v>
                </c:pt>
                <c:pt idx="175">
                  <c:v>2.6580459770115139E-2</c:v>
                </c:pt>
                <c:pt idx="176">
                  <c:v>2.0833333333333481E-2</c:v>
                </c:pt>
                <c:pt idx="177">
                  <c:v>2.2988505747126631E-2</c:v>
                </c:pt>
                <c:pt idx="178">
                  <c:v>2.227011494252884E-2</c:v>
                </c:pt>
                <c:pt idx="179">
                  <c:v>2.442528735632199E-2</c:v>
                </c:pt>
                <c:pt idx="180">
                  <c:v>2.8735632183908066E-2</c:v>
                </c:pt>
                <c:pt idx="181">
                  <c:v>2.8735632183908066E-2</c:v>
                </c:pt>
                <c:pt idx="182">
                  <c:v>2.8735632183908066E-2</c:v>
                </c:pt>
                <c:pt idx="183">
                  <c:v>3.1609195402298784E-2</c:v>
                </c:pt>
                <c:pt idx="184">
                  <c:v>3.0172413793103647E-2</c:v>
                </c:pt>
                <c:pt idx="185">
                  <c:v>3.2327586206896575E-2</c:v>
                </c:pt>
                <c:pt idx="186">
                  <c:v>3.3045977011494365E-2</c:v>
                </c:pt>
                <c:pt idx="187">
                  <c:v>3.3045977011494365E-2</c:v>
                </c:pt>
                <c:pt idx="188">
                  <c:v>2.8017241379310498E-2</c:v>
                </c:pt>
                <c:pt idx="189">
                  <c:v>3.3045977011494365E-2</c:v>
                </c:pt>
                <c:pt idx="190">
                  <c:v>2.7298850574712707E-2</c:v>
                </c:pt>
                <c:pt idx="191">
                  <c:v>2.8017241379310498E-2</c:v>
                </c:pt>
                <c:pt idx="192">
                  <c:v>2.8735632183908066E-2</c:v>
                </c:pt>
                <c:pt idx="193">
                  <c:v>2.8735632183908066E-2</c:v>
                </c:pt>
                <c:pt idx="194">
                  <c:v>3.0172413793103647E-2</c:v>
                </c:pt>
                <c:pt idx="195">
                  <c:v>2.7298850574712707E-2</c:v>
                </c:pt>
                <c:pt idx="196">
                  <c:v>2.3706896551724199E-2</c:v>
                </c:pt>
                <c:pt idx="197">
                  <c:v>2.227011494252884E-2</c:v>
                </c:pt>
                <c:pt idx="198">
                  <c:v>2.3706896551724199E-2</c:v>
                </c:pt>
                <c:pt idx="199">
                  <c:v>2.3706896551724199E-2</c:v>
                </c:pt>
                <c:pt idx="200">
                  <c:v>2.6580459770115139E-2</c:v>
                </c:pt>
                <c:pt idx="201">
                  <c:v>2.442528735632199E-2</c:v>
                </c:pt>
                <c:pt idx="202">
                  <c:v>2.8017241379310498E-2</c:v>
                </c:pt>
                <c:pt idx="203">
                  <c:v>2.7298850574712707E-2</c:v>
                </c:pt>
                <c:pt idx="204">
                  <c:v>2.7298850574712707E-2</c:v>
                </c:pt>
                <c:pt idx="205">
                  <c:v>2.7298850574712707E-2</c:v>
                </c:pt>
                <c:pt idx="206">
                  <c:v>2.6580459770115139E-2</c:v>
                </c:pt>
                <c:pt idx="207">
                  <c:v>2.7298850574712707E-2</c:v>
                </c:pt>
                <c:pt idx="208">
                  <c:v>1.9396551724138122E-2</c:v>
                </c:pt>
                <c:pt idx="209">
                  <c:v>1.7241379310344973E-2</c:v>
                </c:pt>
                <c:pt idx="210">
                  <c:v>1.8678160919540332E-2</c:v>
                </c:pt>
                <c:pt idx="211">
                  <c:v>1.8678160919540332E-2</c:v>
                </c:pt>
                <c:pt idx="212">
                  <c:v>1.7959770114942541E-2</c:v>
                </c:pt>
                <c:pt idx="213">
                  <c:v>1.9396551724138122E-2</c:v>
                </c:pt>
                <c:pt idx="214">
                  <c:v>2.0833333333333481E-2</c:v>
                </c:pt>
                <c:pt idx="215">
                  <c:v>1.8678160919540332E-2</c:v>
                </c:pt>
                <c:pt idx="216">
                  <c:v>2.155172413793105E-2</c:v>
                </c:pt>
                <c:pt idx="217">
                  <c:v>2.155172413793105E-2</c:v>
                </c:pt>
                <c:pt idx="218">
                  <c:v>1.7241379310344973E-2</c:v>
                </c:pt>
                <c:pt idx="219">
                  <c:v>2.0833333333333481E-2</c:v>
                </c:pt>
                <c:pt idx="220">
                  <c:v>2.5143678160919558E-2</c:v>
                </c:pt>
                <c:pt idx="221">
                  <c:v>2.442528735632199E-2</c:v>
                </c:pt>
                <c:pt idx="222">
                  <c:v>2.7298850574712707E-2</c:v>
                </c:pt>
                <c:pt idx="223">
                  <c:v>2.7298850574712707E-2</c:v>
                </c:pt>
                <c:pt idx="224">
                  <c:v>2.2988505747126631E-2</c:v>
                </c:pt>
                <c:pt idx="225">
                  <c:v>2.3706896551724199E-2</c:v>
                </c:pt>
                <c:pt idx="226">
                  <c:v>2.5862068965517349E-2</c:v>
                </c:pt>
                <c:pt idx="227">
                  <c:v>2.8735632183908066E-2</c:v>
                </c:pt>
                <c:pt idx="228">
                  <c:v>3.1609195402298784E-2</c:v>
                </c:pt>
                <c:pt idx="229">
                  <c:v>3.1609195402298784E-2</c:v>
                </c:pt>
                <c:pt idx="230">
                  <c:v>3.5201149425287293E-2</c:v>
                </c:pt>
                <c:pt idx="231">
                  <c:v>3.5919540229885083E-2</c:v>
                </c:pt>
                <c:pt idx="232">
                  <c:v>3.7356321839080664E-2</c:v>
                </c:pt>
                <c:pt idx="233">
                  <c:v>3.1609195402298784E-2</c:v>
                </c:pt>
                <c:pt idx="234">
                  <c:v>2.7298850574712707E-2</c:v>
                </c:pt>
                <c:pt idx="235">
                  <c:v>2.7298850574712707E-2</c:v>
                </c:pt>
                <c:pt idx="236">
                  <c:v>2.6580459770115139E-2</c:v>
                </c:pt>
                <c:pt idx="237">
                  <c:v>2.7298850574712707E-2</c:v>
                </c:pt>
                <c:pt idx="238">
                  <c:v>9.339080459770166E-3</c:v>
                </c:pt>
                <c:pt idx="239">
                  <c:v>-5.7471264367814356E-3</c:v>
                </c:pt>
                <c:pt idx="240">
                  <c:v>7.1839080459779048E-4</c:v>
                </c:pt>
                <c:pt idx="241">
                  <c:v>7.1839080459779048E-4</c:v>
                </c:pt>
                <c:pt idx="242">
                  <c:v>-2.8735632183906068E-3</c:v>
                </c:pt>
                <c:pt idx="243">
                  <c:v>7.9022988505748071E-3</c:v>
                </c:pt>
                <c:pt idx="244">
                  <c:v>1.0775862068965525E-2</c:v>
                </c:pt>
                <c:pt idx="245">
                  <c:v>5.0287356321840893E-3</c:v>
                </c:pt>
                <c:pt idx="246">
                  <c:v>5.0287356321840893E-3</c:v>
                </c:pt>
                <c:pt idx="247">
                  <c:v>5.0287356321840893E-3</c:v>
                </c:pt>
                <c:pt idx="248">
                  <c:v>5.0287356321840893E-3</c:v>
                </c:pt>
                <c:pt idx="249">
                  <c:v>-1.4367816091953589E-3</c:v>
                </c:pt>
                <c:pt idx="250">
                  <c:v>-9.3390804597699439E-3</c:v>
                </c:pt>
                <c:pt idx="251">
                  <c:v>-4.3103448275861878E-3</c:v>
                </c:pt>
                <c:pt idx="252">
                  <c:v>-1.0775862068965525E-2</c:v>
                </c:pt>
                <c:pt idx="253">
                  <c:v>-1.0775862068965525E-2</c:v>
                </c:pt>
                <c:pt idx="254">
                  <c:v>-1.0775862068965525E-2</c:v>
                </c:pt>
                <c:pt idx="255">
                  <c:v>-9.3390804597699439E-3</c:v>
                </c:pt>
                <c:pt idx="256">
                  <c:v>0</c:v>
                </c:pt>
                <c:pt idx="257">
                  <c:v>2.1551724137931494E-3</c:v>
                </c:pt>
                <c:pt idx="258">
                  <c:v>5.0287356321840893E-3</c:v>
                </c:pt>
                <c:pt idx="259">
                  <c:v>5.0287356321840893E-3</c:v>
                </c:pt>
                <c:pt idx="260">
                  <c:v>2.8735632183909399E-3</c:v>
                </c:pt>
                <c:pt idx="261">
                  <c:v>4.3103448275862988E-3</c:v>
                </c:pt>
                <c:pt idx="262">
                  <c:v>1.1494252873563315E-2</c:v>
                </c:pt>
                <c:pt idx="263">
                  <c:v>1.3649425287356465E-2</c:v>
                </c:pt>
                <c:pt idx="264">
                  <c:v>1.0775862068965525E-2</c:v>
                </c:pt>
                <c:pt idx="265">
                  <c:v>1.0775862068965525E-2</c:v>
                </c:pt>
                <c:pt idx="266">
                  <c:v>7.9022988505748071E-3</c:v>
                </c:pt>
                <c:pt idx="267">
                  <c:v>3.5919540229885083E-3</c:v>
                </c:pt>
                <c:pt idx="268">
                  <c:v>-7.1839080459767946E-4</c:v>
                </c:pt>
                <c:pt idx="269">
                  <c:v>2.8735632183909399E-3</c:v>
                </c:pt>
                <c:pt idx="270">
                  <c:v>0</c:v>
                </c:pt>
                <c:pt idx="271">
                  <c:v>0</c:v>
                </c:pt>
                <c:pt idx="272">
                  <c:v>-1.0057471264367623E-2</c:v>
                </c:pt>
                <c:pt idx="273">
                  <c:v>-1.8678160919540221E-2</c:v>
                </c:pt>
                <c:pt idx="274">
                  <c:v>-1.4367816091954033E-2</c:v>
                </c:pt>
                <c:pt idx="275">
                  <c:v>-1.5804597701149392E-2</c:v>
                </c:pt>
                <c:pt idx="276">
                  <c:v>-1.6522988505746961E-2</c:v>
                </c:pt>
                <c:pt idx="277">
                  <c:v>-1.6522988505746961E-2</c:v>
                </c:pt>
                <c:pt idx="278">
                  <c:v>-9.3390804597699439E-3</c:v>
                </c:pt>
                <c:pt idx="279">
                  <c:v>-5.7471264367814356E-3</c:v>
                </c:pt>
                <c:pt idx="280">
                  <c:v>3.5919540229885083E-3</c:v>
                </c:pt>
                <c:pt idx="281">
                  <c:v>0</c:v>
                </c:pt>
                <c:pt idx="282">
                  <c:v>4.3103448275862988E-3</c:v>
                </c:pt>
                <c:pt idx="283">
                  <c:v>4.3103448275862988E-3</c:v>
                </c:pt>
                <c:pt idx="284">
                  <c:v>1.3649425287356465E-2</c:v>
                </c:pt>
                <c:pt idx="285">
                  <c:v>-7.1839080459767946E-4</c:v>
                </c:pt>
                <c:pt idx="286">
                  <c:v>-2.8735632183906068E-3</c:v>
                </c:pt>
                <c:pt idx="287">
                  <c:v>-1.3649425287356132E-2</c:v>
                </c:pt>
                <c:pt idx="288">
                  <c:v>-1.724137931034464E-2</c:v>
                </c:pt>
                <c:pt idx="289">
                  <c:v>-1.724137931034464E-2</c:v>
                </c:pt>
                <c:pt idx="290">
                  <c:v>-2.2270114942528729E-2</c:v>
                </c:pt>
                <c:pt idx="291">
                  <c:v>-1.724137931034464E-2</c:v>
                </c:pt>
                <c:pt idx="292">
                  <c:v>-1.2931034482758452E-2</c:v>
                </c:pt>
                <c:pt idx="293">
                  <c:v>-1.2212643678160884E-2</c:v>
                </c:pt>
                <c:pt idx="294">
                  <c:v>-1.8678160919540221E-2</c:v>
                </c:pt>
                <c:pt idx="295">
                  <c:v>-1.8678160919540221E-2</c:v>
                </c:pt>
                <c:pt idx="296">
                  <c:v>-2.9454022988505746E-2</c:v>
                </c:pt>
                <c:pt idx="297">
                  <c:v>-3.4482758620689502E-2</c:v>
                </c:pt>
                <c:pt idx="298">
                  <c:v>-4.1666666666666519E-2</c:v>
                </c:pt>
                <c:pt idx="299">
                  <c:v>-5.0287356321839116E-2</c:v>
                </c:pt>
                <c:pt idx="300">
                  <c:v>-5.8908045977011381E-2</c:v>
                </c:pt>
                <c:pt idx="301">
                  <c:v>-5.2442528735632044E-2</c:v>
                </c:pt>
                <c:pt idx="302">
                  <c:v>-5.0287356321839116E-2</c:v>
                </c:pt>
                <c:pt idx="303">
                  <c:v>-5.0287356321839116E-2</c:v>
                </c:pt>
                <c:pt idx="304">
                  <c:v>-4.5977011494252706E-2</c:v>
                </c:pt>
                <c:pt idx="305">
                  <c:v>-4.5977011494252706E-2</c:v>
                </c:pt>
                <c:pt idx="306">
                  <c:v>-4.2385057471264198E-2</c:v>
                </c:pt>
                <c:pt idx="307">
                  <c:v>-5.4597701149425304E-2</c:v>
                </c:pt>
                <c:pt idx="308">
                  <c:v>-3.807471264367801E-2</c:v>
                </c:pt>
                <c:pt idx="309">
                  <c:v>-3.807471264367801E-2</c:v>
                </c:pt>
                <c:pt idx="310">
                  <c:v>-3.4482758620689502E-2</c:v>
                </c:pt>
                <c:pt idx="311">
                  <c:v>-2.9454022988505746E-2</c:v>
                </c:pt>
                <c:pt idx="312">
                  <c:v>-2.7298850574712485E-2</c:v>
                </c:pt>
                <c:pt idx="313">
                  <c:v>-2.5862068965517238E-2</c:v>
                </c:pt>
                <c:pt idx="314">
                  <c:v>-2.2270114942528729E-2</c:v>
                </c:pt>
                <c:pt idx="315">
                  <c:v>-2.2270114942528729E-2</c:v>
                </c:pt>
                <c:pt idx="316">
                  <c:v>-2.5862068965517238E-2</c:v>
                </c:pt>
                <c:pt idx="317">
                  <c:v>-1.724137931034464E-2</c:v>
                </c:pt>
                <c:pt idx="318">
                  <c:v>-1.5086206896551713E-2</c:v>
                </c:pt>
                <c:pt idx="319">
                  <c:v>-1.2212643678160884E-2</c:v>
                </c:pt>
                <c:pt idx="320">
                  <c:v>-1.4367816091953589E-3</c:v>
                </c:pt>
                <c:pt idx="321">
                  <c:v>-1.4367816091953589E-3</c:v>
                </c:pt>
                <c:pt idx="322">
                  <c:v>-2.1551724137929273E-3</c:v>
                </c:pt>
                <c:pt idx="323">
                  <c:v>-1.0057471264367623E-2</c:v>
                </c:pt>
                <c:pt idx="324">
                  <c:v>-1.1494252873563204E-2</c:v>
                </c:pt>
                <c:pt idx="325">
                  <c:v>-7.1839080459770166E-3</c:v>
                </c:pt>
                <c:pt idx="326">
                  <c:v>-3.5919540229885083E-3</c:v>
                </c:pt>
                <c:pt idx="327">
                  <c:v>-3.5919540229885083E-3</c:v>
                </c:pt>
                <c:pt idx="328">
                  <c:v>-1.0775862068965525E-2</c:v>
                </c:pt>
                <c:pt idx="329">
                  <c:v>-7.9022988505746961E-3</c:v>
                </c:pt>
                <c:pt idx="330">
                  <c:v>-7.1839080459767946E-4</c:v>
                </c:pt>
                <c:pt idx="331">
                  <c:v>2.8735632183909399E-3</c:v>
                </c:pt>
                <c:pt idx="332">
                  <c:v>1.436781609195581E-3</c:v>
                </c:pt>
                <c:pt idx="333">
                  <c:v>1.436781609195581E-3</c:v>
                </c:pt>
                <c:pt idx="334">
                  <c:v>7.1839080459770166E-3</c:v>
                </c:pt>
                <c:pt idx="335">
                  <c:v>1.2212643678161106E-2</c:v>
                </c:pt>
                <c:pt idx="336">
                  <c:v>1.2931034482758674E-2</c:v>
                </c:pt>
                <c:pt idx="337">
                  <c:v>7.1839080459770166E-3</c:v>
                </c:pt>
                <c:pt idx="338">
                  <c:v>7.1839080459770166E-3</c:v>
                </c:pt>
                <c:pt idx="339">
                  <c:v>7.1839080459770166E-3</c:v>
                </c:pt>
                <c:pt idx="340">
                  <c:v>9.339080459770166E-3</c:v>
                </c:pt>
                <c:pt idx="341">
                  <c:v>1.5086206896551824E-2</c:v>
                </c:pt>
                <c:pt idx="342">
                  <c:v>1.8678160919540332E-2</c:v>
                </c:pt>
                <c:pt idx="343">
                  <c:v>1.7959770114942541E-2</c:v>
                </c:pt>
                <c:pt idx="344">
                  <c:v>2.442528735632199E-2</c:v>
                </c:pt>
                <c:pt idx="345">
                  <c:v>2.442528735632199E-2</c:v>
                </c:pt>
                <c:pt idx="346">
                  <c:v>2.5862068965517349E-2</c:v>
                </c:pt>
                <c:pt idx="347">
                  <c:v>2.5143678160919558E-2</c:v>
                </c:pt>
                <c:pt idx="348">
                  <c:v>2.6580459770115139E-2</c:v>
                </c:pt>
                <c:pt idx="349">
                  <c:v>2.5862068965517349E-2</c:v>
                </c:pt>
                <c:pt idx="350">
                  <c:v>2.8735632183908066E-2</c:v>
                </c:pt>
                <c:pt idx="351">
                  <c:v>2.8735632183908066E-2</c:v>
                </c:pt>
                <c:pt idx="352">
                  <c:v>2.9454022988505857E-2</c:v>
                </c:pt>
                <c:pt idx="353">
                  <c:v>2.7298850574712707E-2</c:v>
                </c:pt>
                <c:pt idx="354">
                  <c:v>2.8017241379310498E-2</c:v>
                </c:pt>
                <c:pt idx="355">
                  <c:v>2.5143678160919558E-2</c:v>
                </c:pt>
                <c:pt idx="356">
                  <c:v>2.6580459770115139E-2</c:v>
                </c:pt>
                <c:pt idx="357">
                  <c:v>2.6580459770115139E-2</c:v>
                </c:pt>
                <c:pt idx="358">
                  <c:v>2.8735632183908066E-2</c:v>
                </c:pt>
                <c:pt idx="359">
                  <c:v>2.9454022988505857E-2</c:v>
                </c:pt>
                <c:pt idx="360">
                  <c:v>2.6580459770115139E-2</c:v>
                </c:pt>
                <c:pt idx="361">
                  <c:v>2.8017241379310498E-2</c:v>
                </c:pt>
                <c:pt idx="362">
                  <c:v>2.442528735632199E-2</c:v>
                </c:pt>
                <c:pt idx="363">
                  <c:v>2.442528735632199E-2</c:v>
                </c:pt>
                <c:pt idx="364">
                  <c:v>2.9454022988505857E-2</c:v>
                </c:pt>
                <c:pt idx="365">
                  <c:v>2.9454022988505857E-2</c:v>
                </c:pt>
                <c:pt idx="366">
                  <c:v>3.0890804597701216E-2</c:v>
                </c:pt>
                <c:pt idx="367">
                  <c:v>3.1609195402298784E-2</c:v>
                </c:pt>
                <c:pt idx="368">
                  <c:v>3.3764367816092156E-2</c:v>
                </c:pt>
                <c:pt idx="369">
                  <c:v>3.3764367816092156E-2</c:v>
                </c:pt>
                <c:pt idx="370">
                  <c:v>3.3764367816092156E-2</c:v>
                </c:pt>
                <c:pt idx="371">
                  <c:v>3.6637931034482873E-2</c:v>
                </c:pt>
                <c:pt idx="372">
                  <c:v>3.3764367816092156E-2</c:v>
                </c:pt>
                <c:pt idx="373">
                  <c:v>3.8074712643678232E-2</c:v>
                </c:pt>
                <c:pt idx="374">
                  <c:v>3.3045977011494365E-2</c:v>
                </c:pt>
                <c:pt idx="375">
                  <c:v>3.3045977011494365E-2</c:v>
                </c:pt>
                <c:pt idx="376">
                  <c:v>3.0890804597701216E-2</c:v>
                </c:pt>
                <c:pt idx="377">
                  <c:v>3.6637931034482873E-2</c:v>
                </c:pt>
                <c:pt idx="378">
                  <c:v>3.6637931034482873E-2</c:v>
                </c:pt>
                <c:pt idx="379">
                  <c:v>3.7356321839080664E-2</c:v>
                </c:pt>
                <c:pt idx="380">
                  <c:v>4.0229885057471382E-2</c:v>
                </c:pt>
                <c:pt idx="381">
                  <c:v>4.0229885057471382E-2</c:v>
                </c:pt>
                <c:pt idx="382">
                  <c:v>4.5977011494252817E-2</c:v>
                </c:pt>
                <c:pt idx="383">
                  <c:v>4.6695402298850608E-2</c:v>
                </c:pt>
                <c:pt idx="384">
                  <c:v>4.7413793103448398E-2</c:v>
                </c:pt>
                <c:pt idx="385">
                  <c:v>4.7413793103448398E-2</c:v>
                </c:pt>
                <c:pt idx="386">
                  <c:v>4.9568965517241326E-2</c:v>
                </c:pt>
                <c:pt idx="387">
                  <c:v>4.9568965517241326E-2</c:v>
                </c:pt>
                <c:pt idx="388">
                  <c:v>4.8132183908046189E-2</c:v>
                </c:pt>
                <c:pt idx="389">
                  <c:v>4.5258620689655249E-2</c:v>
                </c:pt>
                <c:pt idx="390">
                  <c:v>4.7413793103448398E-2</c:v>
                </c:pt>
                <c:pt idx="391">
                  <c:v>4.6695402298850608E-2</c:v>
                </c:pt>
                <c:pt idx="392">
                  <c:v>4.6695402298850608E-2</c:v>
                </c:pt>
                <c:pt idx="393">
                  <c:v>4.6695402298850608E-2</c:v>
                </c:pt>
                <c:pt idx="394">
                  <c:v>4.6695402298850608E-2</c:v>
                </c:pt>
                <c:pt idx="395">
                  <c:v>4.7413793103448398E-2</c:v>
                </c:pt>
                <c:pt idx="396">
                  <c:v>4.6695402298850608E-2</c:v>
                </c:pt>
                <c:pt idx="397">
                  <c:v>4.9568965517241326E-2</c:v>
                </c:pt>
                <c:pt idx="398">
                  <c:v>4.9568965517241326E-2</c:v>
                </c:pt>
                <c:pt idx="399">
                  <c:v>4.9568965517241326E-2</c:v>
                </c:pt>
                <c:pt idx="400">
                  <c:v>5.3879310344827624E-2</c:v>
                </c:pt>
                <c:pt idx="401">
                  <c:v>5.3160919540229834E-2</c:v>
                </c:pt>
                <c:pt idx="402">
                  <c:v>5.4597701149425415E-2</c:v>
                </c:pt>
                <c:pt idx="403">
                  <c:v>5.4597701149425415E-2</c:v>
                </c:pt>
                <c:pt idx="404">
                  <c:v>5.4597701149425415E-2</c:v>
                </c:pt>
                <c:pt idx="405">
                  <c:v>5.4597701149425415E-2</c:v>
                </c:pt>
                <c:pt idx="406">
                  <c:v>5.3879310344827624E-2</c:v>
                </c:pt>
                <c:pt idx="407">
                  <c:v>4.9568965517241326E-2</c:v>
                </c:pt>
                <c:pt idx="408">
                  <c:v>5.0287356321839116E-2</c:v>
                </c:pt>
                <c:pt idx="409">
                  <c:v>5.3160919540229834E-2</c:v>
                </c:pt>
                <c:pt idx="410">
                  <c:v>5.3160919540229834E-2</c:v>
                </c:pt>
                <c:pt idx="411">
                  <c:v>5.3160919540229834E-2</c:v>
                </c:pt>
                <c:pt idx="412">
                  <c:v>4.4540229885057681E-2</c:v>
                </c:pt>
                <c:pt idx="413">
                  <c:v>4.2385057471264309E-2</c:v>
                </c:pt>
                <c:pt idx="414">
                  <c:v>3.7356321839080664E-2</c:v>
                </c:pt>
                <c:pt idx="415">
                  <c:v>3.8793103448275801E-2</c:v>
                </c:pt>
                <c:pt idx="416">
                  <c:v>3.8793103448275801E-2</c:v>
                </c:pt>
                <c:pt idx="417">
                  <c:v>3.0890804597701216E-2</c:v>
                </c:pt>
                <c:pt idx="418">
                  <c:v>3.6637931034482873E-2</c:v>
                </c:pt>
                <c:pt idx="419">
                  <c:v>3.9511494252873591E-2</c:v>
                </c:pt>
                <c:pt idx="420">
                  <c:v>4.4540229885057681E-2</c:v>
                </c:pt>
                <c:pt idx="421">
                  <c:v>4.31034482758621E-2</c:v>
                </c:pt>
                <c:pt idx="422">
                  <c:v>4.31034482758621E-2</c:v>
                </c:pt>
                <c:pt idx="423">
                  <c:v>4.0229885057471382E-2</c:v>
                </c:pt>
                <c:pt idx="424">
                  <c:v>4.31034482758621E-2</c:v>
                </c:pt>
                <c:pt idx="425">
                  <c:v>4.1666666666666741E-2</c:v>
                </c:pt>
                <c:pt idx="426">
                  <c:v>3.5919540229885083E-2</c:v>
                </c:pt>
                <c:pt idx="427">
                  <c:v>3.6637931034482873E-2</c:v>
                </c:pt>
                <c:pt idx="428">
                  <c:v>3.6637931034482873E-2</c:v>
                </c:pt>
                <c:pt idx="429">
                  <c:v>3.7356321839080664E-2</c:v>
                </c:pt>
                <c:pt idx="430">
                  <c:v>3.6637931034482873E-2</c:v>
                </c:pt>
                <c:pt idx="431">
                  <c:v>3.5201149425287293E-2</c:v>
                </c:pt>
                <c:pt idx="432">
                  <c:v>3.5201149425287293E-2</c:v>
                </c:pt>
                <c:pt idx="433">
                  <c:v>3.0172413793103647E-2</c:v>
                </c:pt>
                <c:pt idx="434">
                  <c:v>3.0172413793103647E-2</c:v>
                </c:pt>
                <c:pt idx="435">
                  <c:v>3.0172413793103647E-2</c:v>
                </c:pt>
                <c:pt idx="436">
                  <c:v>3.2327586206896575E-2</c:v>
                </c:pt>
                <c:pt idx="437">
                  <c:v>3.5201149425287293E-2</c:v>
                </c:pt>
                <c:pt idx="438">
                  <c:v>3.5201149425287293E-2</c:v>
                </c:pt>
                <c:pt idx="439">
                  <c:v>3.8074712643678232E-2</c:v>
                </c:pt>
                <c:pt idx="440">
                  <c:v>3.8074712643678232E-2</c:v>
                </c:pt>
                <c:pt idx="441">
                  <c:v>4.0229885057471382E-2</c:v>
                </c:pt>
                <c:pt idx="442">
                  <c:v>4.0948275862069172E-2</c:v>
                </c:pt>
                <c:pt idx="443">
                  <c:v>3.9511494252873591E-2</c:v>
                </c:pt>
                <c:pt idx="444">
                  <c:v>4.2385057471264309E-2</c:v>
                </c:pt>
                <c:pt idx="445">
                  <c:v>4.4540229885057681E-2</c:v>
                </c:pt>
                <c:pt idx="446">
                  <c:v>4.4540229885057681E-2</c:v>
                </c:pt>
                <c:pt idx="447">
                  <c:v>4.382183908045989E-2</c:v>
                </c:pt>
                <c:pt idx="448">
                  <c:v>5.1724137931034697E-2</c:v>
                </c:pt>
                <c:pt idx="449">
                  <c:v>5.1724137931034697E-2</c:v>
                </c:pt>
                <c:pt idx="450">
                  <c:v>5.5316091954023205E-2</c:v>
                </c:pt>
                <c:pt idx="451">
                  <c:v>5.2442528735632266E-2</c:v>
                </c:pt>
                <c:pt idx="452">
                  <c:v>5.2442528735632266E-2</c:v>
                </c:pt>
                <c:pt idx="453">
                  <c:v>4.9568965517241326E-2</c:v>
                </c:pt>
                <c:pt idx="454">
                  <c:v>4.7413793103448398E-2</c:v>
                </c:pt>
                <c:pt idx="455">
                  <c:v>4.5977011494252817E-2</c:v>
                </c:pt>
                <c:pt idx="456">
                  <c:v>4.8132183908046189E-2</c:v>
                </c:pt>
                <c:pt idx="457">
                  <c:v>5.1005747126436907E-2</c:v>
                </c:pt>
                <c:pt idx="458">
                  <c:v>5.1005747126436907E-2</c:v>
                </c:pt>
                <c:pt idx="459">
                  <c:v>5.7471264367816133E-2</c:v>
                </c:pt>
                <c:pt idx="460">
                  <c:v>5.9626436781609282E-2</c:v>
                </c:pt>
                <c:pt idx="461">
                  <c:v>6.6810344827586299E-2</c:v>
                </c:pt>
                <c:pt idx="462">
                  <c:v>6.8247126436781658E-2</c:v>
                </c:pt>
                <c:pt idx="463">
                  <c:v>6.8247126436781658E-2</c:v>
                </c:pt>
                <c:pt idx="464">
                  <c:v>6.8247126436781658E-2</c:v>
                </c:pt>
                <c:pt idx="465">
                  <c:v>6.537356321839094E-2</c:v>
                </c:pt>
                <c:pt idx="466">
                  <c:v>6.4655172413793149E-2</c:v>
                </c:pt>
                <c:pt idx="467">
                  <c:v>6.537356321839094E-2</c:v>
                </c:pt>
                <c:pt idx="468">
                  <c:v>6.6810344827586299E-2</c:v>
                </c:pt>
                <c:pt idx="469">
                  <c:v>6.8965517241379448E-2</c:v>
                </c:pt>
                <c:pt idx="470">
                  <c:v>6.8965517241379448E-2</c:v>
                </c:pt>
                <c:pt idx="471">
                  <c:v>6.9683908045977239E-2</c:v>
                </c:pt>
                <c:pt idx="472">
                  <c:v>7.0402298850574807E-2</c:v>
                </c:pt>
                <c:pt idx="473">
                  <c:v>6.609195402298873E-2</c:v>
                </c:pt>
                <c:pt idx="474">
                  <c:v>6.537356321839094E-2</c:v>
                </c:pt>
                <c:pt idx="475">
                  <c:v>6.537356321839094E-2</c:v>
                </c:pt>
                <c:pt idx="476">
                  <c:v>6.537356321839094E-2</c:v>
                </c:pt>
                <c:pt idx="477">
                  <c:v>6.609195402298873E-2</c:v>
                </c:pt>
                <c:pt idx="478">
                  <c:v>7.2557471264367956E-2</c:v>
                </c:pt>
                <c:pt idx="479">
                  <c:v>7.6149425287356465E-2</c:v>
                </c:pt>
                <c:pt idx="480">
                  <c:v>7.2557471264367956E-2</c:v>
                </c:pt>
                <c:pt idx="481">
                  <c:v>7.6149425287356465E-2</c:v>
                </c:pt>
                <c:pt idx="482">
                  <c:v>7.6149425287356465E-2</c:v>
                </c:pt>
                <c:pt idx="483">
                  <c:v>7.4712643678160884E-2</c:v>
                </c:pt>
                <c:pt idx="484">
                  <c:v>7.1120689655172376E-2</c:v>
                </c:pt>
                <c:pt idx="485">
                  <c:v>6.7528735632183867E-2</c:v>
                </c:pt>
                <c:pt idx="486">
                  <c:v>6.7528735632183867E-2</c:v>
                </c:pt>
                <c:pt idx="487">
                  <c:v>5.6752873563218342E-2</c:v>
                </c:pt>
                <c:pt idx="488">
                  <c:v>5.6752873563218342E-2</c:v>
                </c:pt>
                <c:pt idx="489">
                  <c:v>5.6752873563218342E-2</c:v>
                </c:pt>
                <c:pt idx="490">
                  <c:v>3.8074712643678232E-2</c:v>
                </c:pt>
                <c:pt idx="491">
                  <c:v>3.7356321839080664E-2</c:v>
                </c:pt>
                <c:pt idx="492">
                  <c:v>5.0287356321839116E-2</c:v>
                </c:pt>
                <c:pt idx="493">
                  <c:v>4.5977011494252817E-2</c:v>
                </c:pt>
                <c:pt idx="494">
                  <c:v>4.5977011494252817E-2</c:v>
                </c:pt>
                <c:pt idx="495">
                  <c:v>4.0948275862069172E-2</c:v>
                </c:pt>
                <c:pt idx="496">
                  <c:v>4.8132183908046189E-2</c:v>
                </c:pt>
                <c:pt idx="497">
                  <c:v>3.7356321839080664E-2</c:v>
                </c:pt>
                <c:pt idx="498">
                  <c:v>4.0229885057471382E-2</c:v>
                </c:pt>
                <c:pt idx="499">
                  <c:v>4.7413793103448398E-2</c:v>
                </c:pt>
                <c:pt idx="500">
                  <c:v>4.7413793103448398E-2</c:v>
                </c:pt>
                <c:pt idx="501">
                  <c:v>5.5316091954023205E-2</c:v>
                </c:pt>
                <c:pt idx="502">
                  <c:v>5.1724137931034697E-2</c:v>
                </c:pt>
                <c:pt idx="503">
                  <c:v>5.6034482758620774E-2</c:v>
                </c:pt>
                <c:pt idx="504">
                  <c:v>5.5316091954023205E-2</c:v>
                </c:pt>
                <c:pt idx="505">
                  <c:v>4.1666666666666741E-2</c:v>
                </c:pt>
                <c:pt idx="506">
                  <c:v>4.1666666666666741E-2</c:v>
                </c:pt>
                <c:pt idx="507">
                  <c:v>4.5258620689655249E-2</c:v>
                </c:pt>
                <c:pt idx="508">
                  <c:v>4.8132183908046189E-2</c:v>
                </c:pt>
                <c:pt idx="509">
                  <c:v>5.2442528735632266E-2</c:v>
                </c:pt>
                <c:pt idx="510">
                  <c:v>5.9626436781609282E-2</c:v>
                </c:pt>
                <c:pt idx="511">
                  <c:v>6.537356321839094E-2</c:v>
                </c:pt>
                <c:pt idx="512">
                  <c:v>6.537356321839094E-2</c:v>
                </c:pt>
                <c:pt idx="513">
                  <c:v>6.609195402298873E-2</c:v>
                </c:pt>
                <c:pt idx="514">
                  <c:v>6.2500000000000222E-2</c:v>
                </c:pt>
                <c:pt idx="515">
                  <c:v>6.8247126436781658E-2</c:v>
                </c:pt>
                <c:pt idx="516">
                  <c:v>7.3275862068965747E-2</c:v>
                </c:pt>
                <c:pt idx="517">
                  <c:v>7.3994252873563315E-2</c:v>
                </c:pt>
                <c:pt idx="518">
                  <c:v>7.3994252873563315E-2</c:v>
                </c:pt>
                <c:pt idx="519">
                  <c:v>7.3275862068965747E-2</c:v>
                </c:pt>
                <c:pt idx="520">
                  <c:v>7.2557471264367956E-2</c:v>
                </c:pt>
                <c:pt idx="521">
                  <c:v>8.0459770114942764E-2</c:v>
                </c:pt>
                <c:pt idx="522">
                  <c:v>7.9741379310344973E-2</c:v>
                </c:pt>
                <c:pt idx="523">
                  <c:v>7.9741379310344973E-2</c:v>
                </c:pt>
                <c:pt idx="524">
                  <c:v>7.9741379310344973E-2</c:v>
                </c:pt>
                <c:pt idx="525">
                  <c:v>8.3333333333333481E-2</c:v>
                </c:pt>
                <c:pt idx="526">
                  <c:v>8.0459770114942764E-2</c:v>
                </c:pt>
                <c:pt idx="527">
                  <c:v>8.0459770114942764E-2</c:v>
                </c:pt>
                <c:pt idx="528">
                  <c:v>8.18965517241379E-2</c:v>
                </c:pt>
                <c:pt idx="529">
                  <c:v>8.3333333333333481E-2</c:v>
                </c:pt>
                <c:pt idx="530">
                  <c:v>8.3333333333333481E-2</c:v>
                </c:pt>
                <c:pt idx="531">
                  <c:v>8.2614942528735691E-2</c:v>
                </c:pt>
                <c:pt idx="532">
                  <c:v>7.9741379310344973E-2</c:v>
                </c:pt>
                <c:pt idx="533">
                  <c:v>8.18965517241379E-2</c:v>
                </c:pt>
                <c:pt idx="534">
                  <c:v>8.3333333333333481E-2</c:v>
                </c:pt>
                <c:pt idx="535">
                  <c:v>8.1178160919540332E-2</c:v>
                </c:pt>
                <c:pt idx="536">
                  <c:v>8.1178160919540332E-2</c:v>
                </c:pt>
                <c:pt idx="537">
                  <c:v>8.477011494252884E-2</c:v>
                </c:pt>
                <c:pt idx="538">
                  <c:v>7.6867816091954255E-2</c:v>
                </c:pt>
                <c:pt idx="539">
                  <c:v>6.3936781609195359E-2</c:v>
                </c:pt>
                <c:pt idx="540">
                  <c:v>6.4655172413793149E-2</c:v>
                </c:pt>
                <c:pt idx="541">
                  <c:v>7.1839080459770166E-2</c:v>
                </c:pt>
                <c:pt idx="542">
                  <c:v>7.1839080459770166E-2</c:v>
                </c:pt>
                <c:pt idx="543">
                  <c:v>7.1120689655172376E-2</c:v>
                </c:pt>
                <c:pt idx="544">
                  <c:v>6.609195402298873E-2</c:v>
                </c:pt>
                <c:pt idx="545">
                  <c:v>6.8965517241379448E-2</c:v>
                </c:pt>
                <c:pt idx="546">
                  <c:v>7.0402298850574807E-2</c:v>
                </c:pt>
                <c:pt idx="547">
                  <c:v>7.6867816091954255E-2</c:v>
                </c:pt>
                <c:pt idx="548">
                  <c:v>7.6867816091954255E-2</c:v>
                </c:pt>
                <c:pt idx="549">
                  <c:v>7.6867816091954255E-2</c:v>
                </c:pt>
                <c:pt idx="550">
                  <c:v>8.2614942528735691E-2</c:v>
                </c:pt>
                <c:pt idx="551">
                  <c:v>8.1178160919540332E-2</c:v>
                </c:pt>
                <c:pt idx="552">
                  <c:v>7.9022988505747183E-2</c:v>
                </c:pt>
                <c:pt idx="553">
                  <c:v>7.6149425287356465E-2</c:v>
                </c:pt>
                <c:pt idx="554">
                  <c:v>7.6149425287356465E-2</c:v>
                </c:pt>
                <c:pt idx="555">
                  <c:v>7.9741379310344973E-2</c:v>
                </c:pt>
                <c:pt idx="556">
                  <c:v>7.9022988505747183E-2</c:v>
                </c:pt>
                <c:pt idx="557">
                  <c:v>8.18965517241379E-2</c:v>
                </c:pt>
                <c:pt idx="558">
                  <c:v>8.5488505747126409E-2</c:v>
                </c:pt>
                <c:pt idx="559">
                  <c:v>8.8362068965517349E-2</c:v>
                </c:pt>
                <c:pt idx="560">
                  <c:v>8.8362068965517349E-2</c:v>
                </c:pt>
                <c:pt idx="561">
                  <c:v>8.8362068965517349E-2</c:v>
                </c:pt>
                <c:pt idx="562">
                  <c:v>8.9080459770114917E-2</c:v>
                </c:pt>
                <c:pt idx="563">
                  <c:v>8.9080459770114917E-2</c:v>
                </c:pt>
                <c:pt idx="564">
                  <c:v>8.6206896551724199E-2</c:v>
                </c:pt>
                <c:pt idx="565">
                  <c:v>9.1235632183908066E-2</c:v>
                </c:pt>
                <c:pt idx="566">
                  <c:v>9.1235632183908066E-2</c:v>
                </c:pt>
                <c:pt idx="567">
                  <c:v>9.6264367816091934E-2</c:v>
                </c:pt>
                <c:pt idx="568">
                  <c:v>9.9856321839080442E-2</c:v>
                </c:pt>
                <c:pt idx="569">
                  <c:v>0.10129310344827602</c:v>
                </c:pt>
                <c:pt idx="570">
                  <c:v>0.10344827586206895</c:v>
                </c:pt>
                <c:pt idx="571">
                  <c:v>0.10416666666666674</c:v>
                </c:pt>
                <c:pt idx="572">
                  <c:v>0.10416666666666674</c:v>
                </c:pt>
                <c:pt idx="573">
                  <c:v>0.10201149425287359</c:v>
                </c:pt>
                <c:pt idx="574">
                  <c:v>0.10416666666666674</c:v>
                </c:pt>
                <c:pt idx="575">
                  <c:v>0.10416666666666674</c:v>
                </c:pt>
                <c:pt idx="576">
                  <c:v>0.10344827586206895</c:v>
                </c:pt>
                <c:pt idx="577">
                  <c:v>0.1056034482758621</c:v>
                </c:pt>
                <c:pt idx="578">
                  <c:v>0.1056034482758621</c:v>
                </c:pt>
                <c:pt idx="579">
                  <c:v>0.10488505747126453</c:v>
                </c:pt>
                <c:pt idx="580">
                  <c:v>0.10488505747126453</c:v>
                </c:pt>
                <c:pt idx="581">
                  <c:v>0.10344827586206895</c:v>
                </c:pt>
                <c:pt idx="582">
                  <c:v>0.10201149425287359</c:v>
                </c:pt>
                <c:pt idx="583">
                  <c:v>0.10488505747126453</c:v>
                </c:pt>
                <c:pt idx="584">
                  <c:v>0.10488505747126453</c:v>
                </c:pt>
                <c:pt idx="585">
                  <c:v>0.11206896551724155</c:v>
                </c:pt>
                <c:pt idx="586">
                  <c:v>0.11350574712643691</c:v>
                </c:pt>
                <c:pt idx="587">
                  <c:v>0.11709770114942541</c:v>
                </c:pt>
                <c:pt idx="588">
                  <c:v>0.11566091954023006</c:v>
                </c:pt>
                <c:pt idx="589">
                  <c:v>0.11135057471264376</c:v>
                </c:pt>
                <c:pt idx="590">
                  <c:v>0.11135057471264376</c:v>
                </c:pt>
                <c:pt idx="591">
                  <c:v>0.10129310344827602</c:v>
                </c:pt>
                <c:pt idx="592">
                  <c:v>9.7701149425287515E-2</c:v>
                </c:pt>
                <c:pt idx="593">
                  <c:v>0.10129310344827602</c:v>
                </c:pt>
                <c:pt idx="594">
                  <c:v>0.10272988505747138</c:v>
                </c:pt>
                <c:pt idx="595">
                  <c:v>0.11206896551724155</c:v>
                </c:pt>
                <c:pt idx="596">
                  <c:v>0.11206896551724155</c:v>
                </c:pt>
                <c:pt idx="597">
                  <c:v>0.11063218390804597</c:v>
                </c:pt>
                <c:pt idx="598">
                  <c:v>0.10847701149425304</c:v>
                </c:pt>
                <c:pt idx="599">
                  <c:v>0.11063218390804597</c:v>
                </c:pt>
                <c:pt idx="600">
                  <c:v>0.11278735632183912</c:v>
                </c:pt>
                <c:pt idx="601">
                  <c:v>0.11566091954023006</c:v>
                </c:pt>
                <c:pt idx="602">
                  <c:v>0.11566091954023006</c:v>
                </c:pt>
                <c:pt idx="603">
                  <c:v>0.12140804597701149</c:v>
                </c:pt>
                <c:pt idx="604">
                  <c:v>0.11997126436781613</c:v>
                </c:pt>
                <c:pt idx="605">
                  <c:v>0.12140804597701149</c:v>
                </c:pt>
                <c:pt idx="606">
                  <c:v>0.12428160919540243</c:v>
                </c:pt>
                <c:pt idx="607">
                  <c:v>0.12859195402298851</c:v>
                </c:pt>
                <c:pt idx="608">
                  <c:v>0.12859195402298851</c:v>
                </c:pt>
                <c:pt idx="609">
                  <c:v>0.12787356321839094</c:v>
                </c:pt>
                <c:pt idx="610">
                  <c:v>0.12787356321839094</c:v>
                </c:pt>
                <c:pt idx="611">
                  <c:v>0.12356321839080464</c:v>
                </c:pt>
                <c:pt idx="612">
                  <c:v>0.12356321839080464</c:v>
                </c:pt>
                <c:pt idx="613">
                  <c:v>0.12356321839080464</c:v>
                </c:pt>
                <c:pt idx="614">
                  <c:v>0.13146551724137945</c:v>
                </c:pt>
                <c:pt idx="615">
                  <c:v>0.13002873563218409</c:v>
                </c:pt>
                <c:pt idx="616">
                  <c:v>0.13002873563218409</c:v>
                </c:pt>
                <c:pt idx="617">
                  <c:v>0.1293103448275863</c:v>
                </c:pt>
                <c:pt idx="618">
                  <c:v>0.13146551724137945</c:v>
                </c:pt>
                <c:pt idx="619">
                  <c:v>0.1336206896551726</c:v>
                </c:pt>
                <c:pt idx="620">
                  <c:v>0.13936781609195403</c:v>
                </c:pt>
                <c:pt idx="621">
                  <c:v>0.13793103448275867</c:v>
                </c:pt>
                <c:pt idx="622">
                  <c:v>0.13793103448275867</c:v>
                </c:pt>
                <c:pt idx="623">
                  <c:v>0.13936781609195403</c:v>
                </c:pt>
                <c:pt idx="624">
                  <c:v>0.14008620689655182</c:v>
                </c:pt>
                <c:pt idx="625">
                  <c:v>0.13936781609195403</c:v>
                </c:pt>
                <c:pt idx="626">
                  <c:v>0.14367816091954033</c:v>
                </c:pt>
                <c:pt idx="627">
                  <c:v>0.15086206896551735</c:v>
                </c:pt>
                <c:pt idx="628">
                  <c:v>0.15086206896551735</c:v>
                </c:pt>
                <c:pt idx="629">
                  <c:v>0.15158045977011514</c:v>
                </c:pt>
                <c:pt idx="630">
                  <c:v>0.14798850574712663</c:v>
                </c:pt>
                <c:pt idx="631">
                  <c:v>0.1487068965517242</c:v>
                </c:pt>
                <c:pt idx="632">
                  <c:v>0.15014367816091956</c:v>
                </c:pt>
                <c:pt idx="633">
                  <c:v>0.14798850574712663</c:v>
                </c:pt>
                <c:pt idx="634">
                  <c:v>0.14798850574712663</c:v>
                </c:pt>
                <c:pt idx="635">
                  <c:v>0.13577586206896552</c:v>
                </c:pt>
                <c:pt idx="636">
                  <c:v>0.14152298850574718</c:v>
                </c:pt>
                <c:pt idx="637">
                  <c:v>0.14367816091954033</c:v>
                </c:pt>
                <c:pt idx="638">
                  <c:v>0.13864942528735646</c:v>
                </c:pt>
                <c:pt idx="639">
                  <c:v>0.12643678160919558</c:v>
                </c:pt>
                <c:pt idx="640">
                  <c:v>0.12643678160919558</c:v>
                </c:pt>
                <c:pt idx="641">
                  <c:v>0.13074712643678166</c:v>
                </c:pt>
                <c:pt idx="642">
                  <c:v>0.14224137931034497</c:v>
                </c:pt>
                <c:pt idx="643">
                  <c:v>0.15014367816091956</c:v>
                </c:pt>
                <c:pt idx="644">
                  <c:v>0.15517241379310365</c:v>
                </c:pt>
                <c:pt idx="645">
                  <c:v>0.15373563218390807</c:v>
                </c:pt>
                <c:pt idx="646">
                  <c:v>0.15373563218390807</c:v>
                </c:pt>
                <c:pt idx="647">
                  <c:v>0.15876436781609216</c:v>
                </c:pt>
                <c:pt idx="648">
                  <c:v>0.16163793103448287</c:v>
                </c:pt>
                <c:pt idx="649">
                  <c:v>0.16882183908045989</c:v>
                </c:pt>
                <c:pt idx="650">
                  <c:v>0.1724137931034484</c:v>
                </c:pt>
                <c:pt idx="651">
                  <c:v>0.17528735632183912</c:v>
                </c:pt>
                <c:pt idx="652">
                  <c:v>0.17528735632183912</c:v>
                </c:pt>
                <c:pt idx="653">
                  <c:v>0.17600574712643691</c:v>
                </c:pt>
                <c:pt idx="654">
                  <c:v>0.17385057471264376</c:v>
                </c:pt>
                <c:pt idx="655">
                  <c:v>0.18175287356321856</c:v>
                </c:pt>
                <c:pt idx="656">
                  <c:v>0.1767241379310347</c:v>
                </c:pt>
                <c:pt idx="657">
                  <c:v>0.16738505747126453</c:v>
                </c:pt>
                <c:pt idx="658">
                  <c:v>0.16738505747126453</c:v>
                </c:pt>
                <c:pt idx="659">
                  <c:v>0.14224137931034497</c:v>
                </c:pt>
                <c:pt idx="660">
                  <c:v>0.12356321839080464</c:v>
                </c:pt>
                <c:pt idx="661">
                  <c:v>0.11997126436781613</c:v>
                </c:pt>
                <c:pt idx="662">
                  <c:v>8.764367816091978E-2</c:v>
                </c:pt>
                <c:pt idx="663">
                  <c:v>7.1120689655172376E-2</c:v>
                </c:pt>
                <c:pt idx="664">
                  <c:v>7.1120689655172376E-2</c:v>
                </c:pt>
                <c:pt idx="665">
                  <c:v>8.5488505747126409E-2</c:v>
                </c:pt>
                <c:pt idx="666">
                  <c:v>7.9022988505747183E-2</c:v>
                </c:pt>
                <c:pt idx="667">
                  <c:v>0.10129310344827602</c:v>
                </c:pt>
                <c:pt idx="668">
                  <c:v>8.477011494252884E-2</c:v>
                </c:pt>
                <c:pt idx="669">
                  <c:v>5.6752873563218342E-2</c:v>
                </c:pt>
                <c:pt idx="670">
                  <c:v>5.6752873563218342E-2</c:v>
                </c:pt>
                <c:pt idx="671">
                  <c:v>-2.1551724137929273E-3</c:v>
                </c:pt>
                <c:pt idx="672">
                  <c:v>1.9396551724138122E-2</c:v>
                </c:pt>
                <c:pt idx="673">
                  <c:v>7.1839080459779048E-4</c:v>
                </c:pt>
                <c:pt idx="674">
                  <c:v>-5.7471264367816133E-2</c:v>
                </c:pt>
                <c:pt idx="675">
                  <c:v>-2.8017241379310165E-2</c:v>
                </c:pt>
                <c:pt idx="676">
                  <c:v>-2.8017241379310165E-2</c:v>
                </c:pt>
                <c:pt idx="677">
                  <c:v>-9.3390804597701105E-2</c:v>
                </c:pt>
                <c:pt idx="678">
                  <c:v>-9.3390804597701105E-2</c:v>
                </c:pt>
                <c:pt idx="679">
                  <c:v>-8.261494252873558E-2</c:v>
                </c:pt>
                <c:pt idx="680">
                  <c:v>-9.1235632183907955E-2</c:v>
                </c:pt>
                <c:pt idx="681">
                  <c:v>-9.1235632183907955E-2</c:v>
                </c:pt>
                <c:pt idx="682">
                  <c:v>-0.11350574712643668</c:v>
                </c:pt>
                <c:pt idx="683">
                  <c:v>-0.11350574712643668</c:v>
                </c:pt>
                <c:pt idx="684">
                  <c:v>-0.11350574712643668</c:v>
                </c:pt>
                <c:pt idx="685">
                  <c:v>-0.11350574712643668</c:v>
                </c:pt>
                <c:pt idx="686">
                  <c:v>-0.11350574712643668</c:v>
                </c:pt>
                <c:pt idx="687">
                  <c:v>-0.11350574712643668</c:v>
                </c:pt>
                <c:pt idx="688">
                  <c:v>-0.11350574712643668</c:v>
                </c:pt>
                <c:pt idx="689">
                  <c:v>-0.11350574712643668</c:v>
                </c:pt>
                <c:pt idx="690">
                  <c:v>-0.11350574712643668</c:v>
                </c:pt>
                <c:pt idx="691">
                  <c:v>-0.11350574712643668</c:v>
                </c:pt>
                <c:pt idx="692">
                  <c:v>-0.11441236544012656</c:v>
                </c:pt>
                <c:pt idx="693">
                  <c:v>-0.11441236544012656</c:v>
                </c:pt>
                <c:pt idx="694">
                  <c:v>-0.11441236544012656</c:v>
                </c:pt>
                <c:pt idx="695">
                  <c:v>-0.11441236544012656</c:v>
                </c:pt>
                <c:pt idx="696">
                  <c:v>-0.11441236544012656</c:v>
                </c:pt>
                <c:pt idx="697">
                  <c:v>-0.11441236544012656</c:v>
                </c:pt>
                <c:pt idx="698">
                  <c:v>-0.11441236544012656</c:v>
                </c:pt>
                <c:pt idx="699">
                  <c:v>-0.11441236544012656</c:v>
                </c:pt>
                <c:pt idx="700">
                  <c:v>-0.11441236544012656</c:v>
                </c:pt>
                <c:pt idx="701">
                  <c:v>-0.11441236544012656</c:v>
                </c:pt>
                <c:pt idx="702">
                  <c:v>-0.11441236544012656</c:v>
                </c:pt>
                <c:pt idx="703">
                  <c:v>-0.11441236544012656</c:v>
                </c:pt>
                <c:pt idx="704">
                  <c:v>-0.11441236544012656</c:v>
                </c:pt>
                <c:pt idx="705">
                  <c:v>-0.11441236544012656</c:v>
                </c:pt>
                <c:pt idx="706">
                  <c:v>-0.11441236544012656</c:v>
                </c:pt>
                <c:pt idx="707">
                  <c:v>-0.11441236544012656</c:v>
                </c:pt>
                <c:pt idx="708">
                  <c:v>-0.11441236544012656</c:v>
                </c:pt>
                <c:pt idx="709">
                  <c:v>-0.11441236544012656</c:v>
                </c:pt>
                <c:pt idx="710">
                  <c:v>-0.11441236544012656</c:v>
                </c:pt>
                <c:pt idx="711">
                  <c:v>-0.11441236544012656</c:v>
                </c:pt>
                <c:pt idx="712">
                  <c:v>-0.11441236544012656</c:v>
                </c:pt>
                <c:pt idx="713">
                  <c:v>-0.11441236544012656</c:v>
                </c:pt>
                <c:pt idx="714">
                  <c:v>-0.11441236544012656</c:v>
                </c:pt>
                <c:pt idx="715">
                  <c:v>-0.11441236544012656</c:v>
                </c:pt>
                <c:pt idx="716">
                  <c:v>-0.11441236544012656</c:v>
                </c:pt>
                <c:pt idx="717">
                  <c:v>-0.11441236544012656</c:v>
                </c:pt>
                <c:pt idx="718">
                  <c:v>-0.11441236544012656</c:v>
                </c:pt>
                <c:pt idx="719">
                  <c:v>-0.11441236544012656</c:v>
                </c:pt>
                <c:pt idx="720">
                  <c:v>-0.11441236544012656</c:v>
                </c:pt>
                <c:pt idx="721">
                  <c:v>-0.11441236544012656</c:v>
                </c:pt>
                <c:pt idx="722">
                  <c:v>-0.11531898375381655</c:v>
                </c:pt>
                <c:pt idx="723">
                  <c:v>-0.11531898375381655</c:v>
                </c:pt>
                <c:pt idx="724">
                  <c:v>-0.11531898375381655</c:v>
                </c:pt>
                <c:pt idx="725">
                  <c:v>-0.11531898375381655</c:v>
                </c:pt>
                <c:pt idx="726">
                  <c:v>-0.11531898375381655</c:v>
                </c:pt>
                <c:pt idx="727">
                  <c:v>-0.11531898375381655</c:v>
                </c:pt>
                <c:pt idx="728">
                  <c:v>-0.11531898375381655</c:v>
                </c:pt>
                <c:pt idx="729">
                  <c:v>-0.11531898375381655</c:v>
                </c:pt>
                <c:pt idx="730">
                  <c:v>-0.11531898375381655</c:v>
                </c:pt>
                <c:pt idx="731">
                  <c:v>-0.11531898375381655</c:v>
                </c:pt>
                <c:pt idx="732">
                  <c:v>-0.11531898375381655</c:v>
                </c:pt>
                <c:pt idx="733">
                  <c:v>-0.11531898375381655</c:v>
                </c:pt>
                <c:pt idx="734">
                  <c:v>-0.11531898375381655</c:v>
                </c:pt>
                <c:pt idx="735">
                  <c:v>-0.11531898375381655</c:v>
                </c:pt>
                <c:pt idx="736">
                  <c:v>-0.11531898375381655</c:v>
                </c:pt>
                <c:pt idx="737">
                  <c:v>-0.11531898375381655</c:v>
                </c:pt>
                <c:pt idx="738">
                  <c:v>-0.11531898375381655</c:v>
                </c:pt>
                <c:pt idx="739">
                  <c:v>-0.11531898375381655</c:v>
                </c:pt>
                <c:pt idx="740">
                  <c:v>-0.11531898375381655</c:v>
                </c:pt>
                <c:pt idx="741">
                  <c:v>-0.11531898375381655</c:v>
                </c:pt>
                <c:pt idx="742">
                  <c:v>-0.11531898375381655</c:v>
                </c:pt>
                <c:pt idx="743">
                  <c:v>-0.11531898375381655</c:v>
                </c:pt>
                <c:pt idx="744">
                  <c:v>-0.11531898375381655</c:v>
                </c:pt>
                <c:pt idx="745">
                  <c:v>-0.11531898375381655</c:v>
                </c:pt>
                <c:pt idx="746">
                  <c:v>-0.11531898375381655</c:v>
                </c:pt>
                <c:pt idx="747">
                  <c:v>-0.11531898375381655</c:v>
                </c:pt>
                <c:pt idx="748">
                  <c:v>-0.11531898375381655</c:v>
                </c:pt>
                <c:pt idx="749">
                  <c:v>-0.11531898375381655</c:v>
                </c:pt>
                <c:pt idx="750">
                  <c:v>-0.11531898375381655</c:v>
                </c:pt>
                <c:pt idx="751">
                  <c:v>-0.11531898375381655</c:v>
                </c:pt>
                <c:pt idx="752">
                  <c:v>-0.11531898375381655</c:v>
                </c:pt>
                <c:pt idx="753">
                  <c:v>-0.11531898375381655</c:v>
                </c:pt>
                <c:pt idx="754">
                  <c:v>-0.11531898375381655</c:v>
                </c:pt>
                <c:pt idx="755">
                  <c:v>-0.11713222038119631</c:v>
                </c:pt>
                <c:pt idx="756">
                  <c:v>-0.11713222038119631</c:v>
                </c:pt>
                <c:pt idx="757">
                  <c:v>-0.11713222038119631</c:v>
                </c:pt>
                <c:pt idx="758">
                  <c:v>-0.11713222038119631</c:v>
                </c:pt>
                <c:pt idx="759">
                  <c:v>-0.11713222038119631</c:v>
                </c:pt>
                <c:pt idx="760">
                  <c:v>-0.11713222038119631</c:v>
                </c:pt>
                <c:pt idx="761">
                  <c:v>-0.11713222038119631</c:v>
                </c:pt>
                <c:pt idx="762">
                  <c:v>-0.11713222038119631</c:v>
                </c:pt>
                <c:pt idx="763">
                  <c:v>-0.11713222038119631</c:v>
                </c:pt>
                <c:pt idx="764">
                  <c:v>-0.11713222038119631</c:v>
                </c:pt>
                <c:pt idx="765">
                  <c:v>-0.11713222038119631</c:v>
                </c:pt>
                <c:pt idx="766">
                  <c:v>-0.11713222038119631</c:v>
                </c:pt>
                <c:pt idx="767">
                  <c:v>-0.11713222038119631</c:v>
                </c:pt>
                <c:pt idx="768">
                  <c:v>-0.11713222038119631</c:v>
                </c:pt>
                <c:pt idx="769">
                  <c:v>-0.11713222038119631</c:v>
                </c:pt>
                <c:pt idx="770">
                  <c:v>-0.11713222038119631</c:v>
                </c:pt>
                <c:pt idx="771">
                  <c:v>-0.11713222038119631</c:v>
                </c:pt>
                <c:pt idx="772">
                  <c:v>-0.11713222038119631</c:v>
                </c:pt>
                <c:pt idx="773">
                  <c:v>-0.11713222038119631</c:v>
                </c:pt>
                <c:pt idx="774">
                  <c:v>-0.11713222038119631</c:v>
                </c:pt>
                <c:pt idx="775">
                  <c:v>-0.11713222038119631</c:v>
                </c:pt>
                <c:pt idx="776">
                  <c:v>-0.11713222038119631</c:v>
                </c:pt>
                <c:pt idx="777">
                  <c:v>-0.11713222038119631</c:v>
                </c:pt>
                <c:pt idx="778">
                  <c:v>-0.11713222038119631</c:v>
                </c:pt>
                <c:pt idx="779">
                  <c:v>-0.11713222038119631</c:v>
                </c:pt>
                <c:pt idx="780">
                  <c:v>-0.11713222038119631</c:v>
                </c:pt>
                <c:pt idx="781">
                  <c:v>-0.11713222038119631</c:v>
                </c:pt>
                <c:pt idx="782">
                  <c:v>-0.11713222038119631</c:v>
                </c:pt>
                <c:pt idx="783">
                  <c:v>-0.11713222038119631</c:v>
                </c:pt>
                <c:pt idx="784">
                  <c:v>-0.11713222038119631</c:v>
                </c:pt>
                <c:pt idx="785">
                  <c:v>-0.11713222038119631</c:v>
                </c:pt>
                <c:pt idx="786">
                  <c:v>-0.11713222038119631</c:v>
                </c:pt>
                <c:pt idx="787">
                  <c:v>-0.11713222038119631</c:v>
                </c:pt>
                <c:pt idx="788">
                  <c:v>-0.11713222038119631</c:v>
                </c:pt>
                <c:pt idx="789">
                  <c:v>-0.11713222038119631</c:v>
                </c:pt>
                <c:pt idx="790">
                  <c:v>-0.11713222038119631</c:v>
                </c:pt>
                <c:pt idx="791">
                  <c:v>-0.11778411086359519</c:v>
                </c:pt>
                <c:pt idx="792">
                  <c:v>-0.10539819169801523</c:v>
                </c:pt>
                <c:pt idx="793">
                  <c:v>-0.10409441073321724</c:v>
                </c:pt>
                <c:pt idx="794">
                  <c:v>-0.10279062976841924</c:v>
                </c:pt>
                <c:pt idx="795">
                  <c:v>-0.10213873928602035</c:v>
                </c:pt>
                <c:pt idx="796">
                  <c:v>-0.10213873928602035</c:v>
                </c:pt>
                <c:pt idx="797">
                  <c:v>-0.10148684880362124</c:v>
                </c:pt>
                <c:pt idx="798">
                  <c:v>-0.10279062976841924</c:v>
                </c:pt>
                <c:pt idx="799">
                  <c:v>-9.5619834462030817E-2</c:v>
                </c:pt>
                <c:pt idx="800">
                  <c:v>-9.5619834462030817E-2</c:v>
                </c:pt>
                <c:pt idx="801">
                  <c:v>-9.8227396391626587E-2</c:v>
                </c:pt>
                <c:pt idx="802">
                  <c:v>-9.8227396391626587E-2</c:v>
                </c:pt>
                <c:pt idx="803">
                  <c:v>-9.5619834462030817E-2</c:v>
                </c:pt>
                <c:pt idx="804">
                  <c:v>-9.5619834462030817E-2</c:v>
                </c:pt>
                <c:pt idx="805">
                  <c:v>-9.5619834462030817E-2</c:v>
                </c:pt>
                <c:pt idx="806">
                  <c:v>-9.4967943979631708E-2</c:v>
                </c:pt>
                <c:pt idx="807">
                  <c:v>-9.1056601085237943E-2</c:v>
                </c:pt>
                <c:pt idx="808">
                  <c:v>-9.1056601085237943E-2</c:v>
                </c:pt>
                <c:pt idx="809">
                  <c:v>-8.5841477226046403E-2</c:v>
                </c:pt>
                <c:pt idx="810">
                  <c:v>-8.4537696261248407E-2</c:v>
                </c:pt>
                <c:pt idx="811">
                  <c:v>-7.2803667578067333E-2</c:v>
                </c:pt>
                <c:pt idx="812">
                  <c:v>-7.5411229507663102E-2</c:v>
                </c:pt>
                <c:pt idx="813">
                  <c:v>-7.6063119990062211E-2</c:v>
                </c:pt>
                <c:pt idx="814">
                  <c:v>-7.6063119990062211E-2</c:v>
                </c:pt>
                <c:pt idx="815">
                  <c:v>-7.8670681919657759E-2</c:v>
                </c:pt>
                <c:pt idx="816">
                  <c:v>-7.4759339025263993E-2</c:v>
                </c:pt>
                <c:pt idx="817">
                  <c:v>-6.1721529377284923E-2</c:v>
                </c:pt>
                <c:pt idx="818">
                  <c:v>-7.9974462884455755E-2</c:v>
                </c:pt>
                <c:pt idx="819">
                  <c:v>-8.9752820120440169E-2</c:v>
                </c:pt>
                <c:pt idx="820">
                  <c:v>-8.9752820120440169E-2</c:v>
                </c:pt>
                <c:pt idx="821">
                  <c:v>-8.7797148673243286E-2</c:v>
                </c:pt>
                <c:pt idx="822">
                  <c:v>-9.8879286874025696E-2</c:v>
                </c:pt>
                <c:pt idx="823">
                  <c:v>-8.9100929638041282E-2</c:v>
                </c:pt>
                <c:pt idx="824">
                  <c:v>-9.75755059092277E-2</c:v>
                </c:pt>
                <c:pt idx="825">
                  <c:v>-9.6923615426828591E-2</c:v>
                </c:pt>
                <c:pt idx="826">
                  <c:v>-9.6923615426828591E-2</c:v>
                </c:pt>
                <c:pt idx="827">
                  <c:v>-9.2360382050036161E-2</c:v>
                </c:pt>
                <c:pt idx="828">
                  <c:v>-8.5841477226046403E-2</c:v>
                </c:pt>
                <c:pt idx="829">
                  <c:v>-8.6493367708445512E-2</c:v>
                </c:pt>
                <c:pt idx="830">
                  <c:v>-9.1708491567637052E-2</c:v>
                </c:pt>
                <c:pt idx="831">
                  <c:v>-9.75755059092277E-2</c:v>
                </c:pt>
                <c:pt idx="832">
                  <c:v>-9.75755059092277E-2</c:v>
                </c:pt>
                <c:pt idx="833">
                  <c:v>-0.10409441073321724</c:v>
                </c:pt>
                <c:pt idx="834">
                  <c:v>-9.8227396391626587E-2</c:v>
                </c:pt>
                <c:pt idx="835">
                  <c:v>-0.10474630121561612</c:v>
                </c:pt>
                <c:pt idx="836">
                  <c:v>-0.10605008218041412</c:v>
                </c:pt>
                <c:pt idx="837">
                  <c:v>-9.75755059092277E-2</c:v>
                </c:pt>
                <c:pt idx="838">
                  <c:v>-9.75755059092277E-2</c:v>
                </c:pt>
                <c:pt idx="839">
                  <c:v>-8.8449039155642173E-2</c:v>
                </c:pt>
                <c:pt idx="840">
                  <c:v>-9.1056601085237943E-2</c:v>
                </c:pt>
                <c:pt idx="841">
                  <c:v>-8.8449039155642173E-2</c:v>
                </c:pt>
                <c:pt idx="842">
                  <c:v>-8.388580577884952E-2</c:v>
                </c:pt>
                <c:pt idx="843">
                  <c:v>-8.8449039155642173E-2</c:v>
                </c:pt>
                <c:pt idx="844">
                  <c:v>-8.8449039155642173E-2</c:v>
                </c:pt>
                <c:pt idx="845">
                  <c:v>-8.1278243849253751E-2</c:v>
                </c:pt>
                <c:pt idx="846">
                  <c:v>-8.5189586743647294E-2</c:v>
                </c:pt>
                <c:pt idx="847">
                  <c:v>-7.8018791437258872E-2</c:v>
                </c:pt>
                <c:pt idx="848">
                  <c:v>-7.3455558060466219E-2</c:v>
                </c:pt>
                <c:pt idx="849">
                  <c:v>-6.9544215166072454E-2</c:v>
                </c:pt>
                <c:pt idx="850">
                  <c:v>-6.9544215166072454E-2</c:v>
                </c:pt>
                <c:pt idx="851">
                  <c:v>-6.237341985968381E-2</c:v>
                </c:pt>
                <c:pt idx="852">
                  <c:v>-6.237341985968381E-2</c:v>
                </c:pt>
                <c:pt idx="853">
                  <c:v>-6.4980981789279801E-2</c:v>
                </c:pt>
                <c:pt idx="854">
                  <c:v>-6.7588543718875571E-2</c:v>
                </c:pt>
                <c:pt idx="855">
                  <c:v>-6.7588543718875571E-2</c:v>
                </c:pt>
                <c:pt idx="856">
                  <c:v>-6.7588543718875571E-2</c:v>
                </c:pt>
                <c:pt idx="857">
                  <c:v>-7.5411229507663102E-2</c:v>
                </c:pt>
                <c:pt idx="858">
                  <c:v>-7.6063119990062211E-2</c:v>
                </c:pt>
                <c:pt idx="859">
                  <c:v>-7.9322572402056868E-2</c:v>
                </c:pt>
                <c:pt idx="860">
                  <c:v>-7.9322572402056868E-2</c:v>
                </c:pt>
                <c:pt idx="861">
                  <c:v>-7.6715010472461098E-2</c:v>
                </c:pt>
                <c:pt idx="862">
                  <c:v>-7.6715010472461098E-2</c:v>
                </c:pt>
                <c:pt idx="863">
                  <c:v>-7.6715010472461098E-2</c:v>
                </c:pt>
                <c:pt idx="864">
                  <c:v>-8.7797148673243286E-2</c:v>
                </c:pt>
                <c:pt idx="865">
                  <c:v>-0.10409441073321724</c:v>
                </c:pt>
                <c:pt idx="866">
                  <c:v>-9.6923615426828591E-2</c:v>
                </c:pt>
                <c:pt idx="867">
                  <c:v>-0.10409441073321724</c:v>
                </c:pt>
                <c:pt idx="868">
                  <c:v>-0.10409441073321724</c:v>
                </c:pt>
                <c:pt idx="869">
                  <c:v>-9.5619834462030817E-2</c:v>
                </c:pt>
                <c:pt idx="870">
                  <c:v>-8.9100929638041282E-2</c:v>
                </c:pt>
                <c:pt idx="871">
                  <c:v>-6.9544215166072454E-2</c:v>
                </c:pt>
                <c:pt idx="872">
                  <c:v>-5.9765857930088262E-2</c:v>
                </c:pt>
                <c:pt idx="873">
                  <c:v>-6.1721529377284923E-2</c:v>
                </c:pt>
                <c:pt idx="874">
                  <c:v>-6.1721529377284923E-2</c:v>
                </c:pt>
                <c:pt idx="875">
                  <c:v>-5.3898843588497614E-2</c:v>
                </c:pt>
                <c:pt idx="876">
                  <c:v>-5.715829600049227E-2</c:v>
                </c:pt>
                <c:pt idx="877">
                  <c:v>-4.607615779970986E-2</c:v>
                </c:pt>
                <c:pt idx="878">
                  <c:v>-5.2595062623699618E-2</c:v>
                </c:pt>
                <c:pt idx="879">
                  <c:v>-5.0639391176502735E-2</c:v>
                </c:pt>
                <c:pt idx="880">
                  <c:v>-5.0639391176502735E-2</c:v>
                </c:pt>
                <c:pt idx="881">
                  <c:v>-4.3468595870114313E-2</c:v>
                </c:pt>
                <c:pt idx="882">
                  <c:v>-4.5424267317310973E-2</c:v>
                </c:pt>
                <c:pt idx="883">
                  <c:v>-4.8683719729305852E-2</c:v>
                </c:pt>
                <c:pt idx="884">
                  <c:v>-4.6728048282108969E-2</c:v>
                </c:pt>
                <c:pt idx="885">
                  <c:v>-4.8683719729305852E-2</c:v>
                </c:pt>
                <c:pt idx="886">
                  <c:v>-4.8683719729305852E-2</c:v>
                </c:pt>
                <c:pt idx="887">
                  <c:v>-4.7379938764508078E-2</c:v>
                </c:pt>
                <c:pt idx="888">
                  <c:v>-4.2164814905316317E-2</c:v>
                </c:pt>
                <c:pt idx="889">
                  <c:v>-4.151292442291743E-2</c:v>
                </c:pt>
                <c:pt idx="890">
                  <c:v>-4.0861033940518321E-2</c:v>
                </c:pt>
                <c:pt idx="891">
                  <c:v>-4.0209143458119434E-2</c:v>
                </c:pt>
                <c:pt idx="892">
                  <c:v>-4.0209143458119434E-2</c:v>
                </c:pt>
                <c:pt idx="893">
                  <c:v>-4.3468595870114313E-2</c:v>
                </c:pt>
                <c:pt idx="894">
                  <c:v>-4.151292442291743E-2</c:v>
                </c:pt>
                <c:pt idx="895">
                  <c:v>-4.41204863525132E-2</c:v>
                </c:pt>
                <c:pt idx="896">
                  <c:v>-4.5424267317310973E-2</c:v>
                </c:pt>
                <c:pt idx="897">
                  <c:v>-4.0861033940518321E-2</c:v>
                </c:pt>
                <c:pt idx="898">
                  <c:v>-4.0861033940518321E-2</c:v>
                </c:pt>
                <c:pt idx="899">
                  <c:v>-4.0209143458119434E-2</c:v>
                </c:pt>
                <c:pt idx="900">
                  <c:v>-3.8253472010922551E-2</c:v>
                </c:pt>
                <c:pt idx="901">
                  <c:v>-4.151292442291743E-2</c:v>
                </c:pt>
                <c:pt idx="902">
                  <c:v>-4.3468595870114313E-2</c:v>
                </c:pt>
                <c:pt idx="903">
                  <c:v>-4.41204863525132E-2</c:v>
                </c:pt>
                <c:pt idx="904">
                  <c:v>-4.41204863525132E-2</c:v>
                </c:pt>
                <c:pt idx="905">
                  <c:v>-4.41204863525132E-2</c:v>
                </c:pt>
                <c:pt idx="906">
                  <c:v>-4.0209143458119434E-2</c:v>
                </c:pt>
                <c:pt idx="907">
                  <c:v>-3.6949691046124777E-2</c:v>
                </c:pt>
                <c:pt idx="908">
                  <c:v>-3.4342129116528786E-2</c:v>
                </c:pt>
                <c:pt idx="909">
                  <c:v>-3.4342129116528786E-2</c:v>
                </c:pt>
                <c:pt idx="910">
                  <c:v>-3.4342129116528786E-2</c:v>
                </c:pt>
                <c:pt idx="911">
                  <c:v>-4.151292442291743E-2</c:v>
                </c:pt>
                <c:pt idx="912">
                  <c:v>-3.8253472010922551E-2</c:v>
                </c:pt>
                <c:pt idx="913">
                  <c:v>-3.7601581528523664E-2</c:v>
                </c:pt>
                <c:pt idx="914">
                  <c:v>-3.0430786222135242E-2</c:v>
                </c:pt>
                <c:pt idx="915">
                  <c:v>-2.7171333810140363E-2</c:v>
                </c:pt>
                <c:pt idx="916">
                  <c:v>-2.7171333810140363E-2</c:v>
                </c:pt>
                <c:pt idx="917">
                  <c:v>-2.7171333810140363E-2</c:v>
                </c:pt>
                <c:pt idx="918">
                  <c:v>-3.2386457669331903E-2</c:v>
                </c:pt>
                <c:pt idx="919">
                  <c:v>-2.9778895739736133E-2</c:v>
                </c:pt>
                <c:pt idx="920">
                  <c:v>-2.782322429253925E-2</c:v>
                </c:pt>
                <c:pt idx="921">
                  <c:v>-1.8044867056554836E-2</c:v>
                </c:pt>
                <c:pt idx="922">
                  <c:v>-1.2177852714964188E-2</c:v>
                </c:pt>
                <c:pt idx="923">
                  <c:v>-1.2177852714964188E-2</c:v>
                </c:pt>
                <c:pt idx="924">
                  <c:v>-1.478541464456018E-2</c:v>
                </c:pt>
                <c:pt idx="925">
                  <c:v>-1.6089195609357954E-2</c:v>
                </c:pt>
                <c:pt idx="926">
                  <c:v>-1.478541464456018E-2</c:v>
                </c:pt>
                <c:pt idx="927">
                  <c:v>-1.6089195609357954E-2</c:v>
                </c:pt>
                <c:pt idx="928">
                  <c:v>-2.0652428986150828E-2</c:v>
                </c:pt>
                <c:pt idx="929">
                  <c:v>-2.0652428986150828E-2</c:v>
                </c:pt>
                <c:pt idx="930">
                  <c:v>-2.0000538503751719E-2</c:v>
                </c:pt>
                <c:pt idx="931">
                  <c:v>-1.674108609175684E-2</c:v>
                </c:pt>
                <c:pt idx="932">
                  <c:v>-6.3108383733735396E-3</c:v>
                </c:pt>
                <c:pt idx="933">
                  <c:v>-8.2665098205706444E-3</c:v>
                </c:pt>
                <c:pt idx="934">
                  <c:v>-1.478541464456018E-2</c:v>
                </c:pt>
                <c:pt idx="935">
                  <c:v>-1.478541464456018E-2</c:v>
                </c:pt>
                <c:pt idx="936">
                  <c:v>-1.5437305126959067E-2</c:v>
                </c:pt>
                <c:pt idx="937">
                  <c:v>-1.7392976574155949E-2</c:v>
                </c:pt>
                <c:pt idx="938">
                  <c:v>-2.9778895739736133E-2</c:v>
                </c:pt>
                <c:pt idx="939">
                  <c:v>-2.6519443327741254E-2</c:v>
                </c:pt>
                <c:pt idx="940">
                  <c:v>-3.8905362493321438E-2</c:v>
                </c:pt>
                <c:pt idx="941">
                  <c:v>-3.8905362493321438E-2</c:v>
                </c:pt>
                <c:pt idx="942">
                  <c:v>-2.5215662362943481E-2</c:v>
                </c:pt>
                <c:pt idx="943">
                  <c:v>-1.2177852714964188E-2</c:v>
                </c:pt>
                <c:pt idx="944">
                  <c:v>-1.1525962232565301E-2</c:v>
                </c:pt>
                <c:pt idx="945">
                  <c:v>-5.0070574085757658E-3</c:v>
                </c:pt>
                <c:pt idx="946">
                  <c:v>-3.7032764437777699E-3</c:v>
                </c:pt>
                <c:pt idx="947">
                  <c:v>-3.7032764437777699E-3</c:v>
                </c:pt>
                <c:pt idx="948">
                  <c:v>1.5118474154137695E-3</c:v>
                </c:pt>
                <c:pt idx="949">
                  <c:v>2.0806645061599571E-4</c:v>
                </c:pt>
                <c:pt idx="950">
                  <c:v>-4.438240317828912E-4</c:v>
                </c:pt>
                <c:pt idx="951">
                  <c:v>4.7712998274086482E-3</c:v>
                </c:pt>
                <c:pt idx="952">
                  <c:v>7.3788617570044179E-3</c:v>
                </c:pt>
                <c:pt idx="953">
                  <c:v>7.3788617570044179E-3</c:v>
                </c:pt>
                <c:pt idx="954">
                  <c:v>9.9864236866004097E-3</c:v>
                </c:pt>
                <c:pt idx="955">
                  <c:v>1.2593985616196179E-2</c:v>
                </c:pt>
                <c:pt idx="956">
                  <c:v>1.194209513379707E-2</c:v>
                </c:pt>
                <c:pt idx="957">
                  <c:v>6.726971274605531E-3</c:v>
                </c:pt>
                <c:pt idx="958">
                  <c:v>3.4675188626106523E-3</c:v>
                </c:pt>
                <c:pt idx="959">
                  <c:v>3.4675188626106523E-3</c:v>
                </c:pt>
                <c:pt idx="960">
                  <c:v>-2.399495478979996E-3</c:v>
                </c:pt>
                <c:pt idx="961">
                  <c:v>-2.399495478979996E-3</c:v>
                </c:pt>
                <c:pt idx="962">
                  <c:v>1.5118474154137695E-3</c:v>
                </c:pt>
                <c:pt idx="963">
                  <c:v>-1.3481633679762184E-2</c:v>
                </c:pt>
                <c:pt idx="964">
                  <c:v>-1.8044867056554836E-2</c:v>
                </c:pt>
                <c:pt idx="965">
                  <c:v>-1.8044867056554836E-2</c:v>
                </c:pt>
                <c:pt idx="966">
                  <c:v>-4.438240317828912E-4</c:v>
                </c:pt>
                <c:pt idx="967">
                  <c:v>-5.6589478909746527E-3</c:v>
                </c:pt>
                <c:pt idx="968">
                  <c:v>-1.4133524162161293E-2</c:v>
                </c:pt>
                <c:pt idx="969">
                  <c:v>-2.1304319468549715E-2</c:v>
                </c:pt>
                <c:pt idx="970">
                  <c:v>-1.2829743197363297E-2</c:v>
                </c:pt>
                <c:pt idx="971">
                  <c:v>-1.2829743197363297E-2</c:v>
                </c:pt>
                <c:pt idx="972">
                  <c:v>-1.2177852714964188E-2</c:v>
                </c:pt>
                <c:pt idx="973">
                  <c:v>-3.7032764437777699E-3</c:v>
                </c:pt>
                <c:pt idx="974">
                  <c:v>-1.7476049965811091E-3</c:v>
                </c:pt>
                <c:pt idx="975">
                  <c:v>6.726971274605531E-3</c:v>
                </c:pt>
                <c:pt idx="976">
                  <c:v>6.0750807922066441E-3</c:v>
                </c:pt>
                <c:pt idx="977">
                  <c:v>6.0750807922066441E-3</c:v>
                </c:pt>
                <c:pt idx="978">
                  <c:v>9.9864236866004097E-3</c:v>
                </c:pt>
                <c:pt idx="979">
                  <c:v>1.2593985616196179E-2</c:v>
                </c:pt>
                <c:pt idx="980">
                  <c:v>5.4231903098075351E-3</c:v>
                </c:pt>
                <c:pt idx="981">
                  <c:v>4.7712998274086482E-3</c:v>
                </c:pt>
                <c:pt idx="982">
                  <c:v>4.7712998274086482E-3</c:v>
                </c:pt>
                <c:pt idx="983">
                  <c:v>5.4231903098075351E-3</c:v>
                </c:pt>
                <c:pt idx="984">
                  <c:v>2.8156283802117654E-3</c:v>
                </c:pt>
                <c:pt idx="985">
                  <c:v>-4.438240317828912E-4</c:v>
                </c:pt>
                <c:pt idx="986">
                  <c:v>1.5118474154137695E-3</c:v>
                </c:pt>
                <c:pt idx="987">
                  <c:v>1.2593985616196179E-2</c:v>
                </c:pt>
                <c:pt idx="988">
                  <c:v>1.2593985616196179E-2</c:v>
                </c:pt>
                <c:pt idx="989">
                  <c:v>1.194209513379707E-2</c:v>
                </c:pt>
                <c:pt idx="990">
                  <c:v>1.3897766580993953E-2</c:v>
                </c:pt>
                <c:pt idx="991">
                  <c:v>1.5201547545791949E-2</c:v>
                </c:pt>
                <c:pt idx="992">
                  <c:v>2.3676123816978367E-2</c:v>
                </c:pt>
                <c:pt idx="993">
                  <c:v>2.3676123816978367E-2</c:v>
                </c:pt>
                <c:pt idx="994">
                  <c:v>2.3676123816978367E-2</c:v>
                </c:pt>
                <c:pt idx="995">
                  <c:v>2.9543138158569016E-2</c:v>
                </c:pt>
                <c:pt idx="996">
                  <c:v>2.7587466711372133E-2</c:v>
                </c:pt>
                <c:pt idx="997">
                  <c:v>3.2802590570563894E-2</c:v>
                </c:pt>
                <c:pt idx="998">
                  <c:v>3.6713933464957438E-2</c:v>
                </c:pt>
                <c:pt idx="999">
                  <c:v>3.6713933464957438E-2</c:v>
                </c:pt>
                <c:pt idx="1000">
                  <c:v>3.4758262017760555E-2</c:v>
                </c:pt>
                <c:pt idx="1001">
                  <c:v>3.6713933464957438E-2</c:v>
                </c:pt>
                <c:pt idx="1002">
                  <c:v>3.4106371535361668E-2</c:v>
                </c:pt>
                <c:pt idx="1003">
                  <c:v>4.3884728771346082E-2</c:v>
                </c:pt>
                <c:pt idx="1004">
                  <c:v>4.6492290700941852E-2</c:v>
                </c:pt>
                <c:pt idx="1005">
                  <c:v>4.6492290700941852E-2</c:v>
                </c:pt>
                <c:pt idx="1006">
                  <c:v>4.127716684175009E-2</c:v>
                </c:pt>
                <c:pt idx="1007">
                  <c:v>3.2802590570563894E-2</c:v>
                </c:pt>
                <c:pt idx="1008">
                  <c:v>3.6062042982558551E-2</c:v>
                </c:pt>
                <c:pt idx="1009">
                  <c:v>3.8017714429755434E-2</c:v>
                </c:pt>
                <c:pt idx="1010">
                  <c:v>4.127716684175009E-2</c:v>
                </c:pt>
                <c:pt idx="1011">
                  <c:v>4.127716684175009E-2</c:v>
                </c:pt>
                <c:pt idx="1012">
                  <c:v>4.5188509736144078E-2</c:v>
                </c:pt>
                <c:pt idx="1013">
                  <c:v>4.4536619253744969E-2</c:v>
                </c:pt>
                <c:pt idx="1014">
                  <c:v>4.4536619253744969E-2</c:v>
                </c:pt>
                <c:pt idx="1015">
                  <c:v>4.5188509736144078E-2</c:v>
                </c:pt>
                <c:pt idx="1016">
                  <c:v>4.127716684175009E-2</c:v>
                </c:pt>
                <c:pt idx="1017">
                  <c:v>4.127716684175009E-2</c:v>
                </c:pt>
                <c:pt idx="1018">
                  <c:v>4.127716684175009E-2</c:v>
                </c:pt>
                <c:pt idx="1019">
                  <c:v>3.6062042982558551E-2</c:v>
                </c:pt>
                <c:pt idx="1020">
                  <c:v>4.0625276359351203E-2</c:v>
                </c:pt>
                <c:pt idx="1021">
                  <c:v>4.127716684175009E-2</c:v>
                </c:pt>
                <c:pt idx="1022">
                  <c:v>4.6492290700941852E-2</c:v>
                </c:pt>
                <c:pt idx="1023">
                  <c:v>4.6492290700941852E-2</c:v>
                </c:pt>
                <c:pt idx="1024">
                  <c:v>3.932149539455343E-2</c:v>
                </c:pt>
                <c:pt idx="1025">
                  <c:v>2.9543138158569016E-2</c:v>
                </c:pt>
                <c:pt idx="1026">
                  <c:v>2.1068561887382597E-2</c:v>
                </c:pt>
                <c:pt idx="1027">
                  <c:v>2.302423333457948E-2</c:v>
                </c:pt>
                <c:pt idx="1028">
                  <c:v>3.2802590570563894E-2</c:v>
                </c:pt>
                <c:pt idx="1029">
                  <c:v>3.2802590570563894E-2</c:v>
                </c:pt>
                <c:pt idx="1030">
                  <c:v>3.0846919123366789E-2</c:v>
                </c:pt>
                <c:pt idx="1031">
                  <c:v>2.7587466711372133E-2</c:v>
                </c:pt>
                <c:pt idx="1032">
                  <c:v>2.1720452369781484E-2</c:v>
                </c:pt>
                <c:pt idx="1033">
                  <c:v>3.0846919123366789E-2</c:v>
                </c:pt>
                <c:pt idx="1034">
                  <c:v>3.2150700088164785E-2</c:v>
                </c:pt>
                <c:pt idx="1035">
                  <c:v>3.2150700088164785E-2</c:v>
                </c:pt>
                <c:pt idx="1036">
                  <c:v>3.8017714429755434E-2</c:v>
                </c:pt>
                <c:pt idx="1037">
                  <c:v>3.8017714429755434E-2</c:v>
                </c:pt>
                <c:pt idx="1038">
                  <c:v>4.127716684175009E-2</c:v>
                </c:pt>
                <c:pt idx="1039">
                  <c:v>4.3884728771346082E-2</c:v>
                </c:pt>
                <c:pt idx="1040">
                  <c:v>4.7144181183340739E-2</c:v>
                </c:pt>
                <c:pt idx="1041">
                  <c:v>4.7144181183340739E-2</c:v>
                </c:pt>
                <c:pt idx="1042">
                  <c:v>4.3884728771346082E-2</c:v>
                </c:pt>
                <c:pt idx="1043">
                  <c:v>4.4536619253744969E-2</c:v>
                </c:pt>
                <c:pt idx="1044">
                  <c:v>4.7796071665739626E-2</c:v>
                </c:pt>
                <c:pt idx="1045">
                  <c:v>4.7144181183340739E-2</c:v>
                </c:pt>
                <c:pt idx="1046">
                  <c:v>5.23593050425325E-2</c:v>
                </c:pt>
                <c:pt idx="1047">
                  <c:v>5.3663086007330274E-2</c:v>
                </c:pt>
                <c:pt idx="1048">
                  <c:v>5.23593050425325E-2</c:v>
                </c:pt>
                <c:pt idx="1049">
                  <c:v>5.496686697212827E-2</c:v>
                </c:pt>
                <c:pt idx="1050">
                  <c:v>6.0181990831319809E-2</c:v>
                </c:pt>
                <c:pt idx="1051">
                  <c:v>6.0181990831319809E-2</c:v>
                </c:pt>
                <c:pt idx="1052">
                  <c:v>6.1485771796118027E-2</c:v>
                </c:pt>
                <c:pt idx="1053">
                  <c:v>5.9530100348920922E-2</c:v>
                </c:pt>
                <c:pt idx="1054">
                  <c:v>5.8226319384123149E-2</c:v>
                </c:pt>
                <c:pt idx="1055">
                  <c:v>6.3441443243314688E-2</c:v>
                </c:pt>
                <c:pt idx="1056">
                  <c:v>5.757442890172404E-2</c:v>
                </c:pt>
                <c:pt idx="1057">
                  <c:v>5.757442890172404E-2</c:v>
                </c:pt>
                <c:pt idx="1058">
                  <c:v>6.0833881313718918E-2</c:v>
                </c:pt>
                <c:pt idx="1059">
                  <c:v>6.6700895655309567E-2</c:v>
                </c:pt>
                <c:pt idx="1060">
                  <c:v>6.4093333725713575E-2</c:v>
                </c:pt>
                <c:pt idx="1061">
                  <c:v>6.8656567102506449E-2</c:v>
                </c:pt>
                <c:pt idx="1062">
                  <c:v>7.1916019514501106E-2</c:v>
                </c:pt>
                <c:pt idx="1063">
                  <c:v>7.1916019514501106E-2</c:v>
                </c:pt>
                <c:pt idx="1064">
                  <c:v>7.3219800479299102E-2</c:v>
                </c:pt>
                <c:pt idx="1065">
                  <c:v>7.4523581444097098E-2</c:v>
                </c:pt>
                <c:pt idx="1066">
                  <c:v>7.4523581444097098E-2</c:v>
                </c:pt>
                <c:pt idx="1067">
                  <c:v>7.7783033856091754E-2</c:v>
                </c:pt>
                <c:pt idx="1068">
                  <c:v>8.4301938680081512E-2</c:v>
                </c:pt>
                <c:pt idx="1069">
                  <c:v>8.4301938680081512E-2</c:v>
                </c:pt>
                <c:pt idx="1070">
                  <c:v>8.4953829162480399E-2</c:v>
                </c:pt>
                <c:pt idx="1071">
                  <c:v>8.6257610127278173E-2</c:v>
                </c:pt>
                <c:pt idx="1072">
                  <c:v>9.0168953021671938E-2</c:v>
                </c:pt>
                <c:pt idx="1073">
                  <c:v>7.8434924338490863E-2</c:v>
                </c:pt>
                <c:pt idx="1074">
                  <c:v>8.6257610127278173E-2</c:v>
                </c:pt>
                <c:pt idx="1075">
                  <c:v>8.6257610127278173E-2</c:v>
                </c:pt>
                <c:pt idx="1076">
                  <c:v>9.0820843504071047E-2</c:v>
                </c:pt>
                <c:pt idx="1077">
                  <c:v>9.2776514951267708E-2</c:v>
                </c:pt>
                <c:pt idx="1078">
                  <c:v>9.1472733986469934E-2</c:v>
                </c:pt>
                <c:pt idx="1079">
                  <c:v>8.7561391092076168E-2</c:v>
                </c:pt>
                <c:pt idx="1080">
                  <c:v>8.3650048197682403E-2</c:v>
                </c:pt>
                <c:pt idx="1081">
                  <c:v>8.3650048197682403E-2</c:v>
                </c:pt>
                <c:pt idx="1082">
                  <c:v>6.8656567102506449E-2</c:v>
                </c:pt>
                <c:pt idx="1083">
                  <c:v>7.7131143373692646E-2</c:v>
                </c:pt>
                <c:pt idx="1084">
                  <c:v>8.5605719644879286E-2</c:v>
                </c:pt>
                <c:pt idx="1085">
                  <c:v>9.0820843504071047E-2</c:v>
                </c:pt>
                <c:pt idx="1086">
                  <c:v>9.9947310257656352E-2</c:v>
                </c:pt>
                <c:pt idx="1087">
                  <c:v>9.9947310257656352E-2</c:v>
                </c:pt>
                <c:pt idx="1088">
                  <c:v>9.8643529292858356E-2</c:v>
                </c:pt>
                <c:pt idx="1089">
                  <c:v>9.4080295916065704E-2</c:v>
                </c:pt>
                <c:pt idx="1090">
                  <c:v>9.7339748328060582E-2</c:v>
                </c:pt>
                <c:pt idx="1091">
                  <c:v>9.7991638810459469E-2</c:v>
                </c:pt>
                <c:pt idx="1092">
                  <c:v>9.4080295916065704E-2</c:v>
                </c:pt>
                <c:pt idx="1093">
                  <c:v>9.4080295916065704E-2</c:v>
                </c:pt>
                <c:pt idx="1094">
                  <c:v>9.4080295916065704E-2</c:v>
                </c:pt>
                <c:pt idx="1095">
                  <c:v>9.9295419775257243E-2</c:v>
                </c:pt>
                <c:pt idx="1096">
                  <c:v>0.10190298170485323</c:v>
                </c:pt>
                <c:pt idx="1097">
                  <c:v>0.10646621508164589</c:v>
                </c:pt>
                <c:pt idx="1098">
                  <c:v>0.10972566749364054</c:v>
                </c:pt>
                <c:pt idx="1099">
                  <c:v>0.10972566749364054</c:v>
                </c:pt>
                <c:pt idx="1100">
                  <c:v>0.107118105564045</c:v>
                </c:pt>
                <c:pt idx="1101">
                  <c:v>0.11037755797603965</c:v>
                </c:pt>
                <c:pt idx="1102">
                  <c:v>0.11233322942323654</c:v>
                </c:pt>
                <c:pt idx="1103">
                  <c:v>0.11428890087043342</c:v>
                </c:pt>
                <c:pt idx="1104">
                  <c:v>0.11428890087043342</c:v>
                </c:pt>
                <c:pt idx="1105">
                  <c:v>0.11428890087043342</c:v>
                </c:pt>
                <c:pt idx="1106">
                  <c:v>0.11428890087043342</c:v>
                </c:pt>
                <c:pt idx="1107">
                  <c:v>0.11102944845843854</c:v>
                </c:pt>
                <c:pt idx="1108">
                  <c:v>0.107118105564045</c:v>
                </c:pt>
                <c:pt idx="1109">
                  <c:v>0.10320676266965101</c:v>
                </c:pt>
                <c:pt idx="1110">
                  <c:v>0.10907377701124166</c:v>
                </c:pt>
                <c:pt idx="1111">
                  <c:v>0.10907377701124166</c:v>
                </c:pt>
                <c:pt idx="1112">
                  <c:v>0.11428890087043342</c:v>
                </c:pt>
                <c:pt idx="1113">
                  <c:v>0.11624457231763008</c:v>
                </c:pt>
                <c:pt idx="1114">
                  <c:v>0.11689646280002919</c:v>
                </c:pt>
                <c:pt idx="1115">
                  <c:v>0.11233322942323654</c:v>
                </c:pt>
                <c:pt idx="1116">
                  <c:v>0.11885213424722607</c:v>
                </c:pt>
                <c:pt idx="1117">
                  <c:v>0.11885213424722607</c:v>
                </c:pt>
                <c:pt idx="1118">
                  <c:v>0.12276347714161984</c:v>
                </c:pt>
                <c:pt idx="1119">
                  <c:v>0.11885213424722607</c:v>
                </c:pt>
                <c:pt idx="1120">
                  <c:v>0.11885213424722607</c:v>
                </c:pt>
                <c:pt idx="1121">
                  <c:v>0.12015591521202407</c:v>
                </c:pt>
                <c:pt idx="1122">
                  <c:v>0.11950402472962496</c:v>
                </c:pt>
                <c:pt idx="1123">
                  <c:v>0.11950402472962496</c:v>
                </c:pt>
                <c:pt idx="1124">
                  <c:v>0.12276347714161984</c:v>
                </c:pt>
                <c:pt idx="1125">
                  <c:v>0.11950402472962496</c:v>
                </c:pt>
                <c:pt idx="1126">
                  <c:v>0.11689646280002919</c:v>
                </c:pt>
                <c:pt idx="1127">
                  <c:v>0.11624457231763008</c:v>
                </c:pt>
                <c:pt idx="1128">
                  <c:v>0.11363701038803453</c:v>
                </c:pt>
                <c:pt idx="1129">
                  <c:v>0.11363701038803453</c:v>
                </c:pt>
                <c:pt idx="1130">
                  <c:v>0.11428890087043342</c:v>
                </c:pt>
                <c:pt idx="1131">
                  <c:v>0.11363701038803453</c:v>
                </c:pt>
                <c:pt idx="1132">
                  <c:v>0.11428890087043342</c:v>
                </c:pt>
                <c:pt idx="1133">
                  <c:v>0.11559268183523119</c:v>
                </c:pt>
                <c:pt idx="1134">
                  <c:v>0.10972566749364054</c:v>
                </c:pt>
                <c:pt idx="1135">
                  <c:v>0.10972566749364054</c:v>
                </c:pt>
                <c:pt idx="1136">
                  <c:v>9.4080295916065704E-2</c:v>
                </c:pt>
                <c:pt idx="1137">
                  <c:v>9.7991638810459469E-2</c:v>
                </c:pt>
                <c:pt idx="1138">
                  <c:v>0.10385865315205012</c:v>
                </c:pt>
                <c:pt idx="1139">
                  <c:v>0.11168133894083765</c:v>
                </c:pt>
                <c:pt idx="1140">
                  <c:v>0.11168133894083765</c:v>
                </c:pt>
                <c:pt idx="1141">
                  <c:v>0.11168133894083765</c:v>
                </c:pt>
                <c:pt idx="1142">
                  <c:v>0.11102944845843854</c:v>
                </c:pt>
                <c:pt idx="1143">
                  <c:v>9.2776514951267708E-2</c:v>
                </c:pt>
                <c:pt idx="1144">
                  <c:v>9.4732186398464813E-2</c:v>
                </c:pt>
                <c:pt idx="1145">
                  <c:v>9.2776514951267708E-2</c:v>
                </c:pt>
                <c:pt idx="1146">
                  <c:v>9.6035967363262587E-2</c:v>
                </c:pt>
                <c:pt idx="1147">
                  <c:v>9.6035967363262587E-2</c:v>
                </c:pt>
                <c:pt idx="1148">
                  <c:v>8.5605719644879286E-2</c:v>
                </c:pt>
                <c:pt idx="1149">
                  <c:v>9.3428405433666595E-2</c:v>
                </c:pt>
                <c:pt idx="1150">
                  <c:v>9.4732186398464813E-2</c:v>
                </c:pt>
                <c:pt idx="1151">
                  <c:v>0.10320676266965101</c:v>
                </c:pt>
                <c:pt idx="1152">
                  <c:v>0.10125109122245435</c:v>
                </c:pt>
                <c:pt idx="1153">
                  <c:v>0.10125109122245435</c:v>
                </c:pt>
                <c:pt idx="1154">
                  <c:v>9.8643529292858356E-2</c:v>
                </c:pt>
                <c:pt idx="1155">
                  <c:v>9.7991638810459469E-2</c:v>
                </c:pt>
                <c:pt idx="1156">
                  <c:v>0.10125109122245435</c:v>
                </c:pt>
                <c:pt idx="1157">
                  <c:v>0.11494079135283231</c:v>
                </c:pt>
                <c:pt idx="1158">
                  <c:v>0.12080780569442295</c:v>
                </c:pt>
                <c:pt idx="1159">
                  <c:v>0.12080780569442295</c:v>
                </c:pt>
                <c:pt idx="1160">
                  <c:v>0.12211158665922073</c:v>
                </c:pt>
                <c:pt idx="1161">
                  <c:v>0.12537103907121561</c:v>
                </c:pt>
                <c:pt idx="1162">
                  <c:v>0.12602292955361449</c:v>
                </c:pt>
                <c:pt idx="1163">
                  <c:v>0.1266748200360136</c:v>
                </c:pt>
                <c:pt idx="1164">
                  <c:v>0.12863049148321049</c:v>
                </c:pt>
                <c:pt idx="1165">
                  <c:v>0.12863049148321049</c:v>
                </c:pt>
                <c:pt idx="1166">
                  <c:v>0.12863049148321049</c:v>
                </c:pt>
                <c:pt idx="1167">
                  <c:v>0.13645317727199802</c:v>
                </c:pt>
                <c:pt idx="1168">
                  <c:v>0.13188994389520514</c:v>
                </c:pt>
                <c:pt idx="1169">
                  <c:v>0.13254183437760403</c:v>
                </c:pt>
                <c:pt idx="1170">
                  <c:v>0.13775695823679579</c:v>
                </c:pt>
                <c:pt idx="1171">
                  <c:v>0.13775695823679579</c:v>
                </c:pt>
                <c:pt idx="1172">
                  <c:v>0.13840884871919468</c:v>
                </c:pt>
                <c:pt idx="1173">
                  <c:v>0.14036452016639178</c:v>
                </c:pt>
                <c:pt idx="1174">
                  <c:v>0.14232019161358844</c:v>
                </c:pt>
                <c:pt idx="1175">
                  <c:v>0.15079476788477486</c:v>
                </c:pt>
                <c:pt idx="1176">
                  <c:v>0.15470611077916863</c:v>
                </c:pt>
                <c:pt idx="1177">
                  <c:v>0.15470611077916863</c:v>
                </c:pt>
                <c:pt idx="1178">
                  <c:v>0.15600989174396662</c:v>
                </c:pt>
                <c:pt idx="1179">
                  <c:v>0.15470611077916863</c:v>
                </c:pt>
                <c:pt idx="1180">
                  <c:v>0.15014287740237597</c:v>
                </c:pt>
                <c:pt idx="1181">
                  <c:v>0.15405422029676974</c:v>
                </c:pt>
                <c:pt idx="1182">
                  <c:v>0.16318068705035527</c:v>
                </c:pt>
                <c:pt idx="1183">
                  <c:v>0.16318068705035527</c:v>
                </c:pt>
                <c:pt idx="1184">
                  <c:v>0.16448446801515304</c:v>
                </c:pt>
                <c:pt idx="1185">
                  <c:v>0.17100337283914258</c:v>
                </c:pt>
                <c:pt idx="1186">
                  <c:v>0.16904770139194591</c:v>
                </c:pt>
                <c:pt idx="1187">
                  <c:v>0.16839581090954681</c:v>
                </c:pt>
                <c:pt idx="1188">
                  <c:v>0.16904770139194591</c:v>
                </c:pt>
                <c:pt idx="1189">
                  <c:v>0.16904770139194591</c:v>
                </c:pt>
                <c:pt idx="1190">
                  <c:v>0.16448446801515304</c:v>
                </c:pt>
                <c:pt idx="1191">
                  <c:v>0.16122501560315816</c:v>
                </c:pt>
                <c:pt idx="1192">
                  <c:v>0.16513635849755193</c:v>
                </c:pt>
                <c:pt idx="1193">
                  <c:v>0.16513635849755193</c:v>
                </c:pt>
                <c:pt idx="1194">
                  <c:v>0.13840884871919468</c:v>
                </c:pt>
                <c:pt idx="1195">
                  <c:v>0.13840884871919468</c:v>
                </c:pt>
                <c:pt idx="1196">
                  <c:v>0.14623153450798243</c:v>
                </c:pt>
                <c:pt idx="1197">
                  <c:v>0.13188994389520514</c:v>
                </c:pt>
                <c:pt idx="1198">
                  <c:v>0.12863049148321049</c:v>
                </c:pt>
                <c:pt idx="1199">
                  <c:v>0.13319372486000314</c:v>
                </c:pt>
                <c:pt idx="1200">
                  <c:v>0.12928238196560937</c:v>
                </c:pt>
                <c:pt idx="1201">
                  <c:v>0.12928238196560937</c:v>
                </c:pt>
                <c:pt idx="1202">
                  <c:v>0.13775695823679579</c:v>
                </c:pt>
                <c:pt idx="1203">
                  <c:v>0.15731367270876462</c:v>
                </c:pt>
                <c:pt idx="1204">
                  <c:v>0.15535800126156751</c:v>
                </c:pt>
                <c:pt idx="1205">
                  <c:v>0.15209854884957286</c:v>
                </c:pt>
                <c:pt idx="1206">
                  <c:v>0.15209854884957286</c:v>
                </c:pt>
                <c:pt idx="1207">
                  <c:v>0.15209854884957286</c:v>
                </c:pt>
                <c:pt idx="1208">
                  <c:v>0.14688342499038132</c:v>
                </c:pt>
                <c:pt idx="1209">
                  <c:v>0.14036452016639178</c:v>
                </c:pt>
                <c:pt idx="1210">
                  <c:v>0.14818720595517909</c:v>
                </c:pt>
                <c:pt idx="1211">
                  <c:v>0.14427586306078533</c:v>
                </c:pt>
                <c:pt idx="1212">
                  <c:v>0.14101641064879067</c:v>
                </c:pt>
                <c:pt idx="1213">
                  <c:v>0.14101641064879067</c:v>
                </c:pt>
                <c:pt idx="1214">
                  <c:v>0.12797860100081138</c:v>
                </c:pt>
                <c:pt idx="1215">
                  <c:v>0.14362397257838644</c:v>
                </c:pt>
                <c:pt idx="1216">
                  <c:v>0.14883909643757798</c:v>
                </c:pt>
                <c:pt idx="1217">
                  <c:v>0.15405422029676974</c:v>
                </c:pt>
                <c:pt idx="1218">
                  <c:v>0.16122501560315816</c:v>
                </c:pt>
                <c:pt idx="1219">
                  <c:v>0.15600989174396662</c:v>
                </c:pt>
                <c:pt idx="1220">
                  <c:v>0.15600989174396662</c:v>
                </c:pt>
                <c:pt idx="1221">
                  <c:v>0.15600989174396662</c:v>
                </c:pt>
                <c:pt idx="1222">
                  <c:v>0.16318068705035527</c:v>
                </c:pt>
                <c:pt idx="1223">
                  <c:v>0.14949098691997709</c:v>
                </c:pt>
                <c:pt idx="1224">
                  <c:v>0.14297208209598755</c:v>
                </c:pt>
                <c:pt idx="1225">
                  <c:v>0.13645317727199802</c:v>
                </c:pt>
                <c:pt idx="1226">
                  <c:v>0.13645317727199802</c:v>
                </c:pt>
                <c:pt idx="1227">
                  <c:v>0.13188994389520514</c:v>
                </c:pt>
                <c:pt idx="1228">
                  <c:v>0.13840884871919468</c:v>
                </c:pt>
                <c:pt idx="1229">
                  <c:v>0.14101641064879067</c:v>
                </c:pt>
                <c:pt idx="1230">
                  <c:v>0.13188994389520514</c:v>
                </c:pt>
                <c:pt idx="1231">
                  <c:v>0.12993427244800848</c:v>
                </c:pt>
                <c:pt idx="1232">
                  <c:v>0.12993427244800848</c:v>
                </c:pt>
                <c:pt idx="1233">
                  <c:v>0.13123805341280625</c:v>
                </c:pt>
                <c:pt idx="1234">
                  <c:v>0.12211158665922073</c:v>
                </c:pt>
                <c:pt idx="1235">
                  <c:v>0.1175483532824283</c:v>
                </c:pt>
                <c:pt idx="1236">
                  <c:v>0.11624457231763008</c:v>
                </c:pt>
                <c:pt idx="1237">
                  <c:v>0.10125109122245435</c:v>
                </c:pt>
                <c:pt idx="1238">
                  <c:v>0.10125109122245435</c:v>
                </c:pt>
                <c:pt idx="1239">
                  <c:v>9.6035967363262587E-2</c:v>
                </c:pt>
                <c:pt idx="1240">
                  <c:v>8.8865172056874164E-2</c:v>
                </c:pt>
                <c:pt idx="1241">
                  <c:v>9.2124624468868821E-2</c:v>
                </c:pt>
                <c:pt idx="1242">
                  <c:v>9.4080295916065704E-2</c:v>
                </c:pt>
                <c:pt idx="1243">
                  <c:v>0.10516243411684789</c:v>
                </c:pt>
                <c:pt idx="1244">
                  <c:v>0.10516243411684789</c:v>
                </c:pt>
                <c:pt idx="1245">
                  <c:v>0.11494079135283231</c:v>
                </c:pt>
                <c:pt idx="1246">
                  <c:v>0.11950402472962496</c:v>
                </c:pt>
                <c:pt idx="1247">
                  <c:v>0.12276347714161984</c:v>
                </c:pt>
                <c:pt idx="1248">
                  <c:v>9.6687857845661473E-2</c:v>
                </c:pt>
                <c:pt idx="1249">
                  <c:v>9.4732186398464813E-2</c:v>
                </c:pt>
                <c:pt idx="1250">
                  <c:v>9.4732186398464813E-2</c:v>
                </c:pt>
                <c:pt idx="1251">
                  <c:v>9.2776514951267708E-2</c:v>
                </c:pt>
                <c:pt idx="1252">
                  <c:v>9.6035967363262587E-2</c:v>
                </c:pt>
                <c:pt idx="1253">
                  <c:v>0.10907377701124166</c:v>
                </c:pt>
                <c:pt idx="1254">
                  <c:v>9.9947310257656352E-2</c:v>
                </c:pt>
                <c:pt idx="1255">
                  <c:v>8.9517062539273051E-2</c:v>
                </c:pt>
                <c:pt idx="1256">
                  <c:v>8.9517062539273051E-2</c:v>
                </c:pt>
                <c:pt idx="1257">
                  <c:v>8.8865172056874164E-2</c:v>
                </c:pt>
                <c:pt idx="1258">
                  <c:v>9.3428405433666595E-2</c:v>
                </c:pt>
                <c:pt idx="1259">
                  <c:v>9.8643529292858356E-2</c:v>
                </c:pt>
                <c:pt idx="1260">
                  <c:v>8.8213281574475055E-2</c:v>
                </c:pt>
                <c:pt idx="1261">
                  <c:v>8.4953829162480399E-2</c:v>
                </c:pt>
                <c:pt idx="1262">
                  <c:v>8.4953829162480399E-2</c:v>
                </c:pt>
                <c:pt idx="1263">
                  <c:v>8.1042486268086633E-2</c:v>
                </c:pt>
                <c:pt idx="1264">
                  <c:v>7.4523581444097098E-2</c:v>
                </c:pt>
                <c:pt idx="1265">
                  <c:v>6.6700895655309567E-2</c:v>
                </c:pt>
                <c:pt idx="1266">
                  <c:v>7.6479252891293759E-2</c:v>
                </c:pt>
                <c:pt idx="1267">
                  <c:v>8.3650048197682403E-2</c:v>
                </c:pt>
                <c:pt idx="1268">
                  <c:v>8.3650048197682403E-2</c:v>
                </c:pt>
                <c:pt idx="1269">
                  <c:v>8.6257610127278173E-2</c:v>
                </c:pt>
                <c:pt idx="1270">
                  <c:v>8.8213281574475055E-2</c:v>
                </c:pt>
                <c:pt idx="1271">
                  <c:v>9.4080295916065704E-2</c:v>
                </c:pt>
                <c:pt idx="1272">
                  <c:v>9.2776514951267708E-2</c:v>
                </c:pt>
                <c:pt idx="1273">
                  <c:v>8.9517062539273051E-2</c:v>
                </c:pt>
                <c:pt idx="1274">
                  <c:v>8.9517062539273051E-2</c:v>
                </c:pt>
                <c:pt idx="1275">
                  <c:v>7.3871690961697989E-2</c:v>
                </c:pt>
                <c:pt idx="1276">
                  <c:v>7.061223854970311E-2</c:v>
                </c:pt>
                <c:pt idx="1277">
                  <c:v>7.5827362408894872E-2</c:v>
                </c:pt>
                <c:pt idx="1278">
                  <c:v>7.3871690961697989E-2</c:v>
                </c:pt>
                <c:pt idx="1279">
                  <c:v>7.1264129032102219E-2</c:v>
                </c:pt>
                <c:pt idx="1280">
                  <c:v>7.1264129032102219E-2</c:v>
                </c:pt>
                <c:pt idx="1281">
                  <c:v>6.2789552760915801E-2</c:v>
                </c:pt>
                <c:pt idx="1282">
                  <c:v>7.1916019514501106E-2</c:v>
                </c:pt>
                <c:pt idx="1283">
                  <c:v>8.5605719644879286E-2</c:v>
                </c:pt>
                <c:pt idx="1284">
                  <c:v>8.5605719644879286E-2</c:v>
                </c:pt>
                <c:pt idx="1285">
                  <c:v>0.10516243411684789</c:v>
                </c:pt>
                <c:pt idx="1286">
                  <c:v>0.11298511990563542</c:v>
                </c:pt>
                <c:pt idx="1287">
                  <c:v>0.10907377701124166</c:v>
                </c:pt>
                <c:pt idx="1288">
                  <c:v>0.11363701038803453</c:v>
                </c:pt>
                <c:pt idx="1289">
                  <c:v>0.11494079135283231</c:v>
                </c:pt>
                <c:pt idx="1290">
                  <c:v>0.11494079135283231</c:v>
                </c:pt>
                <c:pt idx="1291">
                  <c:v>0.11559268183523119</c:v>
                </c:pt>
                <c:pt idx="1292">
                  <c:v>0.1175483532824283</c:v>
                </c:pt>
                <c:pt idx="1293">
                  <c:v>0.11363701038803453</c:v>
                </c:pt>
                <c:pt idx="1294">
                  <c:v>0.107118105564045</c:v>
                </c:pt>
                <c:pt idx="1295">
                  <c:v>0.11168133894083765</c:v>
                </c:pt>
                <c:pt idx="1296">
                  <c:v>0.11168133894083765</c:v>
                </c:pt>
                <c:pt idx="1297">
                  <c:v>0.12211158665922073</c:v>
                </c:pt>
                <c:pt idx="1298">
                  <c:v>0.11820024376482718</c:v>
                </c:pt>
                <c:pt idx="1299">
                  <c:v>0.107118105564045</c:v>
                </c:pt>
                <c:pt idx="1300">
                  <c:v>0.105814324599247</c:v>
                </c:pt>
                <c:pt idx="1301">
                  <c:v>0.10907377701124166</c:v>
                </c:pt>
                <c:pt idx="1302">
                  <c:v>0.10907377701124166</c:v>
                </c:pt>
                <c:pt idx="1303">
                  <c:v>9.7991638810459469E-2</c:v>
                </c:pt>
                <c:pt idx="1304">
                  <c:v>9.7991638810459469E-2</c:v>
                </c:pt>
                <c:pt idx="1305">
                  <c:v>0.10320676266965101</c:v>
                </c:pt>
                <c:pt idx="1306">
                  <c:v>0.10255487218725212</c:v>
                </c:pt>
                <c:pt idx="1307">
                  <c:v>0.10255487218725212</c:v>
                </c:pt>
                <c:pt idx="1308">
                  <c:v>0.10255487218725212</c:v>
                </c:pt>
                <c:pt idx="1309">
                  <c:v>0.104510543634449</c:v>
                </c:pt>
                <c:pt idx="1310">
                  <c:v>0.10125109122245435</c:v>
                </c:pt>
                <c:pt idx="1311">
                  <c:v>9.0820843504071047E-2</c:v>
                </c:pt>
                <c:pt idx="1312">
                  <c:v>7.5827362408894872E-2</c:v>
                </c:pt>
                <c:pt idx="1313">
                  <c:v>7.5827362408894872E-2</c:v>
                </c:pt>
                <c:pt idx="1314">
                  <c:v>7.5175471926495985E-2</c:v>
                </c:pt>
                <c:pt idx="1315">
                  <c:v>6.5397114690511571E-2</c:v>
                </c:pt>
                <c:pt idx="1316">
                  <c:v>7.2567909996900215E-2</c:v>
                </c:pt>
                <c:pt idx="1317">
                  <c:v>8.4953829162480399E-2</c:v>
                </c:pt>
                <c:pt idx="1318">
                  <c:v>7.1916019514501106E-2</c:v>
                </c:pt>
                <c:pt idx="1319">
                  <c:v>7.1916019514501106E-2</c:v>
                </c:pt>
                <c:pt idx="1320">
                  <c:v>7.1916019514501106E-2</c:v>
                </c:pt>
                <c:pt idx="1321">
                  <c:v>6.9960348067304223E-2</c:v>
                </c:pt>
                <c:pt idx="1322">
                  <c:v>7.8434924338490863E-2</c:v>
                </c:pt>
                <c:pt idx="1323">
                  <c:v>6.6049005172910458E-2</c:v>
                </c:pt>
                <c:pt idx="1324">
                  <c:v>5.496686697212827E-2</c:v>
                </c:pt>
                <c:pt idx="1325">
                  <c:v>5.496686697212827E-2</c:v>
                </c:pt>
                <c:pt idx="1326">
                  <c:v>3.2802590570563894E-2</c:v>
                </c:pt>
                <c:pt idx="1327">
                  <c:v>3.3454481052962781E-2</c:v>
                </c:pt>
                <c:pt idx="1328">
                  <c:v>3.2802590570563894E-2</c:v>
                </c:pt>
                <c:pt idx="1329">
                  <c:v>3.6713933464957438E-2</c:v>
                </c:pt>
                <c:pt idx="1330">
                  <c:v>5.1055524077734504E-2</c:v>
                </c:pt>
                <c:pt idx="1331">
                  <c:v>5.1055524077734504E-2</c:v>
                </c:pt>
                <c:pt idx="1332">
                  <c:v>5.1707414560133613E-2</c:v>
                </c:pt>
                <c:pt idx="1333">
                  <c:v>5.5618757454527379E-2</c:v>
                </c:pt>
                <c:pt idx="1334">
                  <c:v>3.9973385876952316E-2</c:v>
                </c:pt>
                <c:pt idx="1335">
                  <c:v>3.3454481052962781E-2</c:v>
                </c:pt>
                <c:pt idx="1336">
                  <c:v>3.8017714429755434E-2</c:v>
                </c:pt>
                <c:pt idx="1337">
                  <c:v>3.8017714429755434E-2</c:v>
                </c:pt>
                <c:pt idx="1338">
                  <c:v>4.1929057324149199E-2</c:v>
                </c:pt>
                <c:pt idx="1339">
                  <c:v>3.4758262017760555E-2</c:v>
                </c:pt>
                <c:pt idx="1340">
                  <c:v>4.0625276359351203E-2</c:v>
                </c:pt>
                <c:pt idx="1341">
                  <c:v>4.9099852630537622E-2</c:v>
                </c:pt>
                <c:pt idx="1342">
                  <c:v>6.4093333725713575E-2</c:v>
                </c:pt>
                <c:pt idx="1343">
                  <c:v>6.4093333725713575E-2</c:v>
                </c:pt>
                <c:pt idx="1344">
                  <c:v>6.2789552760915801E-2</c:v>
                </c:pt>
                <c:pt idx="1345">
                  <c:v>5.8226319384123149E-2</c:v>
                </c:pt>
                <c:pt idx="1346">
                  <c:v>5.6922538419325153E-2</c:v>
                </c:pt>
                <c:pt idx="1347">
                  <c:v>6.3441443243314688E-2</c:v>
                </c:pt>
                <c:pt idx="1348">
                  <c:v>5.6922538419325153E-2</c:v>
                </c:pt>
                <c:pt idx="1349">
                  <c:v>5.6922538419325153E-2</c:v>
                </c:pt>
                <c:pt idx="1350">
                  <c:v>5.6922538419325153E-2</c:v>
                </c:pt>
                <c:pt idx="1351">
                  <c:v>6.4745224208112684E-2</c:v>
                </c:pt>
                <c:pt idx="1352">
                  <c:v>5.8226319384123149E-2</c:v>
                </c:pt>
                <c:pt idx="1353">
                  <c:v>4.6492290700941852E-2</c:v>
                </c:pt>
                <c:pt idx="1354">
                  <c:v>3.1498809605765676E-2</c:v>
                </c:pt>
                <c:pt idx="1355">
                  <c:v>3.1498809605765676E-2</c:v>
                </c:pt>
                <c:pt idx="1356">
                  <c:v>9.3345332042013007E-3</c:v>
                </c:pt>
                <c:pt idx="1357">
                  <c:v>1.5118474154137695E-3</c:v>
                </c:pt>
                <c:pt idx="1358">
                  <c:v>9.9864236866004097E-3</c:v>
                </c:pt>
                <c:pt idx="1359">
                  <c:v>-1.2177852714964188E-2</c:v>
                </c:pt>
                <c:pt idx="1360">
                  <c:v>-1.1525962232565301E-2</c:v>
                </c:pt>
                <c:pt idx="1361">
                  <c:v>-1.1525962232565301E-2</c:v>
                </c:pt>
                <c:pt idx="1362">
                  <c:v>-1.4133524162161293E-2</c:v>
                </c:pt>
                <c:pt idx="1363">
                  <c:v>-4.3551669261768788E-3</c:v>
                </c:pt>
                <c:pt idx="1364">
                  <c:v>-8.2665098205706444E-3</c:v>
                </c:pt>
                <c:pt idx="1365">
                  <c:v>-2.399495478979996E-3</c:v>
                </c:pt>
                <c:pt idx="1366">
                  <c:v>1.1290204651398184E-2</c:v>
                </c:pt>
                <c:pt idx="1367">
                  <c:v>1.1290204651398184E-2</c:v>
                </c:pt>
                <c:pt idx="1368">
                  <c:v>8.6826427218021918E-3</c:v>
                </c:pt>
                <c:pt idx="1369">
                  <c:v>5.4231903098075351E-3</c:v>
                </c:pt>
                <c:pt idx="1370">
                  <c:v>6.0750807922066441E-3</c:v>
                </c:pt>
                <c:pt idx="1371">
                  <c:v>-1.0957145141820002E-3</c:v>
                </c:pt>
                <c:pt idx="1372">
                  <c:v>4.7712998274086482E-3</c:v>
                </c:pt>
                <c:pt idx="1373">
                  <c:v>4.7712998274086482E-3</c:v>
                </c:pt>
                <c:pt idx="1374">
                  <c:v>3.4675188626106523E-3</c:v>
                </c:pt>
                <c:pt idx="1375">
                  <c:v>7.3788617570044179E-3</c:v>
                </c:pt>
                <c:pt idx="1376">
                  <c:v>1.3897766580993953E-2</c:v>
                </c:pt>
                <c:pt idx="1377">
                  <c:v>2.6283685746574137E-2</c:v>
                </c:pt>
                <c:pt idx="1378">
                  <c:v>2.6283685746574137E-2</c:v>
                </c:pt>
                <c:pt idx="1379">
                  <c:v>2.6283685746574137E-2</c:v>
                </c:pt>
                <c:pt idx="1380">
                  <c:v>2.6283685746574137E-2</c:v>
                </c:pt>
                <c:pt idx="1381">
                  <c:v>2.1720452369781484E-2</c:v>
                </c:pt>
                <c:pt idx="1382">
                  <c:v>1.6505328510589945E-2</c:v>
                </c:pt>
                <c:pt idx="1383">
                  <c:v>1.3245876098595066E-2</c:v>
                </c:pt>
                <c:pt idx="1384">
                  <c:v>2.1068561887382597E-2</c:v>
                </c:pt>
                <c:pt idx="1385">
                  <c:v>2.1068561887382597E-2</c:v>
                </c:pt>
                <c:pt idx="1386">
                  <c:v>1.8460999957786606E-2</c:v>
                </c:pt>
                <c:pt idx="1387">
                  <c:v>2.6935576228973246E-2</c:v>
                </c:pt>
                <c:pt idx="1388">
                  <c:v>3.4106371535361668E-2</c:v>
                </c:pt>
                <c:pt idx="1389">
                  <c:v>3.8669604912154543E-2</c:v>
                </c:pt>
                <c:pt idx="1390">
                  <c:v>3.8669604912154543E-2</c:v>
                </c:pt>
                <c:pt idx="1391">
                  <c:v>3.8669604912154543E-2</c:v>
                </c:pt>
                <c:pt idx="1392">
                  <c:v>3.8669604912154543E-2</c:v>
                </c:pt>
                <c:pt idx="1393">
                  <c:v>3.8017714429755434E-2</c:v>
                </c:pt>
                <c:pt idx="1394">
                  <c:v>4.975174311293673E-2</c:v>
                </c:pt>
                <c:pt idx="1395">
                  <c:v>6.2137662278516914E-2</c:v>
                </c:pt>
                <c:pt idx="1396">
                  <c:v>7.1916019514501106E-2</c:v>
                </c:pt>
                <c:pt idx="1397">
                  <c:v>7.1916019514501106E-2</c:v>
                </c:pt>
                <c:pt idx="1398">
                  <c:v>7.1916019514501106E-2</c:v>
                </c:pt>
                <c:pt idx="1399">
                  <c:v>6.3441443243314688E-2</c:v>
                </c:pt>
                <c:pt idx="1400">
                  <c:v>7.061223854970311E-2</c:v>
                </c:pt>
                <c:pt idx="1401">
                  <c:v>6.8656567102506449E-2</c:v>
                </c:pt>
                <c:pt idx="1402">
                  <c:v>7.061223854970311E-2</c:v>
                </c:pt>
                <c:pt idx="1403">
                  <c:v>7.061223854970311E-2</c:v>
                </c:pt>
                <c:pt idx="1404">
                  <c:v>6.8656567102506449E-2</c:v>
                </c:pt>
                <c:pt idx="1405">
                  <c:v>6.3441443243314688E-2</c:v>
                </c:pt>
                <c:pt idx="1406">
                  <c:v>7.1264129032102219E-2</c:v>
                </c:pt>
                <c:pt idx="1407">
                  <c:v>7.3219800479299102E-2</c:v>
                </c:pt>
                <c:pt idx="1408">
                  <c:v>8.5605719644879286E-2</c:v>
                </c:pt>
                <c:pt idx="1409">
                  <c:v>8.5605719644879286E-2</c:v>
                </c:pt>
                <c:pt idx="1410">
                  <c:v>9.1472733986469934E-2</c:v>
                </c:pt>
                <c:pt idx="1411">
                  <c:v>8.9517062539273051E-2</c:v>
                </c:pt>
                <c:pt idx="1412">
                  <c:v>8.169437675048552E-2</c:v>
                </c:pt>
                <c:pt idx="1413">
                  <c:v>8.5605719644879286E-2</c:v>
                </c:pt>
                <c:pt idx="1414">
                  <c:v>7.908681482088975E-2</c:v>
                </c:pt>
                <c:pt idx="1415">
                  <c:v>7.908681482088975E-2</c:v>
                </c:pt>
                <c:pt idx="1416">
                  <c:v>7.1916019514501106E-2</c:v>
                </c:pt>
                <c:pt idx="1417">
                  <c:v>6.8656567102506449E-2</c:v>
                </c:pt>
                <c:pt idx="1418">
                  <c:v>7.061223854970311E-2</c:v>
                </c:pt>
                <c:pt idx="1419">
                  <c:v>7.8434924338490863E-2</c:v>
                </c:pt>
                <c:pt idx="1420">
                  <c:v>5.757442890172404E-2</c:v>
                </c:pt>
                <c:pt idx="1421">
                  <c:v>5.757442890172404E-2</c:v>
                </c:pt>
                <c:pt idx="1422">
                  <c:v>5.1055524077734504E-2</c:v>
                </c:pt>
                <c:pt idx="1423">
                  <c:v>4.1929057324149199E-2</c:v>
                </c:pt>
                <c:pt idx="1424">
                  <c:v>3.4106371535361668E-2</c:v>
                </c:pt>
                <c:pt idx="1425">
                  <c:v>3.4106371535361668E-2</c:v>
                </c:pt>
                <c:pt idx="1426">
                  <c:v>2.9543138158569016E-2</c:v>
                </c:pt>
                <c:pt idx="1427">
                  <c:v>2.9543138158569016E-2</c:v>
                </c:pt>
                <c:pt idx="1428">
                  <c:v>3.4106371535361668E-2</c:v>
                </c:pt>
                <c:pt idx="1429">
                  <c:v>3.2150700088164785E-2</c:v>
                </c:pt>
                <c:pt idx="1430">
                  <c:v>3.4758262017760555E-2</c:v>
                </c:pt>
                <c:pt idx="1431">
                  <c:v>3.7365823947356325E-2</c:v>
                </c:pt>
                <c:pt idx="1432">
                  <c:v>4.5188509736144078E-2</c:v>
                </c:pt>
                <c:pt idx="1433">
                  <c:v>4.5188509736144078E-2</c:v>
                </c:pt>
                <c:pt idx="1434">
                  <c:v>4.975174311293673E-2</c:v>
                </c:pt>
                <c:pt idx="1435">
                  <c:v>3.2802590570563894E-2</c:v>
                </c:pt>
                <c:pt idx="1436">
                  <c:v>3.2150700088164785E-2</c:v>
                </c:pt>
                <c:pt idx="1437">
                  <c:v>2.1720452369781484E-2</c:v>
                </c:pt>
                <c:pt idx="1438">
                  <c:v>1.3897766580993953E-2</c:v>
                </c:pt>
                <c:pt idx="1439">
                  <c:v>1.3897766580993953E-2</c:v>
                </c:pt>
                <c:pt idx="1440">
                  <c:v>1.5853438028191058E-2</c:v>
                </c:pt>
                <c:pt idx="1441">
                  <c:v>9.3345332042013007E-3</c:v>
                </c:pt>
                <c:pt idx="1442">
                  <c:v>7.3788617570044179E-3</c:v>
                </c:pt>
                <c:pt idx="1443">
                  <c:v>2.8156283802117654E-3</c:v>
                </c:pt>
                <c:pt idx="1444">
                  <c:v>-6.3108383733735396E-3</c:v>
                </c:pt>
                <c:pt idx="1445">
                  <c:v>-6.3108383733735396E-3</c:v>
                </c:pt>
                <c:pt idx="1446">
                  <c:v>-1.1525962232565301E-2</c:v>
                </c:pt>
                <c:pt idx="1447">
                  <c:v>-1.2829743197363297E-2</c:v>
                </c:pt>
                <c:pt idx="1448">
                  <c:v>-5.6589478909746527E-3</c:v>
                </c:pt>
                <c:pt idx="1449">
                  <c:v>-2.0000538503751719E-2</c:v>
                </c:pt>
                <c:pt idx="1450">
                  <c:v>-2.4563771880544594E-2</c:v>
                </c:pt>
                <c:pt idx="1451">
                  <c:v>-2.4563771880544594E-2</c:v>
                </c:pt>
                <c:pt idx="1452">
                  <c:v>-1.2177852714964188E-2</c:v>
                </c:pt>
                <c:pt idx="1453">
                  <c:v>2.8156283802117654E-3</c:v>
                </c:pt>
                <c:pt idx="1454">
                  <c:v>6.0750807922066441E-3</c:v>
                </c:pt>
                <c:pt idx="1455">
                  <c:v>2.1637378978126565E-3</c:v>
                </c:pt>
                <c:pt idx="1456">
                  <c:v>-1.0874071750166414E-2</c:v>
                </c:pt>
                <c:pt idx="1457">
                  <c:v>-1.0874071750166414E-2</c:v>
                </c:pt>
                <c:pt idx="1458">
                  <c:v>-1.2829743197363297E-2</c:v>
                </c:pt>
                <c:pt idx="1459">
                  <c:v>-1.9348648021352832E-2</c:v>
                </c:pt>
                <c:pt idx="1460">
                  <c:v>-2.2608100433347489E-2</c:v>
                </c:pt>
                <c:pt idx="1461">
                  <c:v>-1.7392976574155949E-2</c:v>
                </c:pt>
                <c:pt idx="1462">
                  <c:v>-2.5867552845342368E-2</c:v>
                </c:pt>
                <c:pt idx="1463">
                  <c:v>-2.5867552845342368E-2</c:v>
                </c:pt>
                <c:pt idx="1464">
                  <c:v>-1.6089195609357954E-2</c:v>
                </c:pt>
                <c:pt idx="1465">
                  <c:v>-1.2829743197363297E-2</c:v>
                </c:pt>
                <c:pt idx="1466">
                  <c:v>-1.674108609175684E-2</c:v>
                </c:pt>
                <c:pt idx="1467">
                  <c:v>-2.0000538503751719E-2</c:v>
                </c:pt>
                <c:pt idx="1468">
                  <c:v>-1.2177852714964188E-2</c:v>
                </c:pt>
                <c:pt idx="1469">
                  <c:v>-1.2177852714964188E-2</c:v>
                </c:pt>
                <c:pt idx="1470">
                  <c:v>-8.2665098205706444E-3</c:v>
                </c:pt>
                <c:pt idx="1471">
                  <c:v>2.0806645061599571E-4</c:v>
                </c:pt>
                <c:pt idx="1472">
                  <c:v>-3.7032764437777699E-3</c:v>
                </c:pt>
                <c:pt idx="1473">
                  <c:v>-1.7476049965811091E-3</c:v>
                </c:pt>
                <c:pt idx="1474">
                  <c:v>4.7712998274086482E-3</c:v>
                </c:pt>
                <c:pt idx="1475">
                  <c:v>4.7712998274086482E-3</c:v>
                </c:pt>
                <c:pt idx="1476">
                  <c:v>4.7712998274086482E-3</c:v>
                </c:pt>
                <c:pt idx="1477">
                  <c:v>8.0307522394033048E-3</c:v>
                </c:pt>
                <c:pt idx="1478">
                  <c:v>-3.051385961378883E-3</c:v>
                </c:pt>
                <c:pt idx="1479">
                  <c:v>-7.6146193381717575E-3</c:v>
                </c:pt>
                <c:pt idx="1480">
                  <c:v>-3.7032764437777699E-3</c:v>
                </c:pt>
                <c:pt idx="1481">
                  <c:v>-3.7032764437777699E-3</c:v>
                </c:pt>
                <c:pt idx="1482">
                  <c:v>-1.7476049965811091E-3</c:v>
                </c:pt>
                <c:pt idx="1483">
                  <c:v>8.5995693301488263E-4</c:v>
                </c:pt>
                <c:pt idx="1484">
                  <c:v>-6.9627288557726486E-3</c:v>
                </c:pt>
                <c:pt idx="1485">
                  <c:v>1.9764780922584602E-2</c:v>
                </c:pt>
                <c:pt idx="1486">
                  <c:v>2.1068561887382597E-2</c:v>
                </c:pt>
                <c:pt idx="1487">
                  <c:v>2.1068561887382597E-2</c:v>
                </c:pt>
                <c:pt idx="1488">
                  <c:v>1.5201547545791949E-2</c:v>
                </c:pt>
                <c:pt idx="1489">
                  <c:v>1.9764780922584602E-2</c:v>
                </c:pt>
                <c:pt idx="1490">
                  <c:v>1.3897766580993953E-2</c:v>
                </c:pt>
                <c:pt idx="1491">
                  <c:v>1.3245876098595066E-2</c:v>
                </c:pt>
                <c:pt idx="1492">
                  <c:v>1.5201547545791949E-2</c:v>
                </c:pt>
                <c:pt idx="1493">
                  <c:v>1.5201547545791949E-2</c:v>
                </c:pt>
                <c:pt idx="1494">
                  <c:v>1.5201547545791949E-2</c:v>
                </c:pt>
                <c:pt idx="1495">
                  <c:v>2.3676123816978367E-2</c:v>
                </c:pt>
                <c:pt idx="1496">
                  <c:v>2.302423333457948E-2</c:v>
                </c:pt>
                <c:pt idx="1497">
                  <c:v>2.4979904781776141E-2</c:v>
                </c:pt>
                <c:pt idx="1498">
                  <c:v>2.3676123816978367E-2</c:v>
                </c:pt>
                <c:pt idx="1499">
                  <c:v>2.3676123816978367E-2</c:v>
                </c:pt>
                <c:pt idx="1500">
                  <c:v>1.454965706339284E-2</c:v>
                </c:pt>
                <c:pt idx="1501">
                  <c:v>1.7809109475387719E-2</c:v>
                </c:pt>
                <c:pt idx="1502">
                  <c:v>3.3454481052962781E-2</c:v>
                </c:pt>
                <c:pt idx="1503">
                  <c:v>3.1498809605765676E-2</c:v>
                </c:pt>
                <c:pt idx="1504">
                  <c:v>2.8891247676170129E-2</c:v>
                </c:pt>
                <c:pt idx="1505">
                  <c:v>2.8891247676170129E-2</c:v>
                </c:pt>
                <c:pt idx="1506">
                  <c:v>1.9112890440185715E-2</c:v>
                </c:pt>
                <c:pt idx="1507">
                  <c:v>1.194209513379707E-2</c:v>
                </c:pt>
                <c:pt idx="1508">
                  <c:v>1.0638314168999297E-2</c:v>
                </c:pt>
                <c:pt idx="1509">
                  <c:v>1.194209513379707E-2</c:v>
                </c:pt>
                <c:pt idx="1510">
                  <c:v>9.9864236866004097E-3</c:v>
                </c:pt>
                <c:pt idx="1511">
                  <c:v>9.9864236866004097E-3</c:v>
                </c:pt>
                <c:pt idx="1512">
                  <c:v>1.3897766580993953E-2</c:v>
                </c:pt>
                <c:pt idx="1513">
                  <c:v>1.8460999957786606E-2</c:v>
                </c:pt>
                <c:pt idx="1514">
                  <c:v>1.6505328510589945E-2</c:v>
                </c:pt>
                <c:pt idx="1515">
                  <c:v>-3.051385961378883E-3</c:v>
                </c:pt>
                <c:pt idx="1516">
                  <c:v>-8.2665098205706444E-3</c:v>
                </c:pt>
                <c:pt idx="1517">
                  <c:v>-8.2665098205706444E-3</c:v>
                </c:pt>
                <c:pt idx="1518">
                  <c:v>-1.4133524162161293E-2</c:v>
                </c:pt>
                <c:pt idx="1519">
                  <c:v>-1.4133524162161293E-2</c:v>
                </c:pt>
                <c:pt idx="1520">
                  <c:v>-1.0874071750166414E-2</c:v>
                </c:pt>
                <c:pt idx="1521">
                  <c:v>-1.0222181267767305E-2</c:v>
                </c:pt>
                <c:pt idx="1522">
                  <c:v>-1.0222181267767305E-2</c:v>
                </c:pt>
                <c:pt idx="1523">
                  <c:v>-1.0222181267767305E-2</c:v>
                </c:pt>
                <c:pt idx="1524">
                  <c:v>-1.3481633679762184E-2</c:v>
                </c:pt>
                <c:pt idx="1525">
                  <c:v>-1.3481633679762184E-2</c:v>
                </c:pt>
                <c:pt idx="1526">
                  <c:v>-1.3481633679762184E-2</c:v>
                </c:pt>
                <c:pt idx="1527">
                  <c:v>-4.3551669261768788E-3</c:v>
                </c:pt>
                <c:pt idx="1528">
                  <c:v>-1.0957145141820002E-3</c:v>
                </c:pt>
                <c:pt idx="1529">
                  <c:v>-4.3551669261768788E-3</c:v>
                </c:pt>
                <c:pt idx="1530">
                  <c:v>4.7712998274086482E-3</c:v>
                </c:pt>
                <c:pt idx="1531">
                  <c:v>4.7712998274086482E-3</c:v>
                </c:pt>
                <c:pt idx="1532">
                  <c:v>2.1637378978126565E-3</c:v>
                </c:pt>
                <c:pt idx="1533">
                  <c:v>3.4675188626106523E-3</c:v>
                </c:pt>
                <c:pt idx="1534">
                  <c:v>1.194209513379707E-2</c:v>
                </c:pt>
                <c:pt idx="1535">
                  <c:v>1.454965706339284E-2</c:v>
                </c:pt>
                <c:pt idx="1536">
                  <c:v>1.9112890440185715E-2</c:v>
                </c:pt>
                <c:pt idx="1537">
                  <c:v>1.9112890440185715E-2</c:v>
                </c:pt>
                <c:pt idx="1538">
                  <c:v>1.9764780922584602E-2</c:v>
                </c:pt>
                <c:pt idx="1539">
                  <c:v>2.1720452369781484E-2</c:v>
                </c:pt>
                <c:pt idx="1540">
                  <c:v>1.6505328510589945E-2</c:v>
                </c:pt>
                <c:pt idx="1541">
                  <c:v>1.0638314168999297E-2</c:v>
                </c:pt>
                <c:pt idx="1542">
                  <c:v>1.6505328510589945E-2</c:v>
                </c:pt>
                <c:pt idx="1543">
                  <c:v>1.6505328510589945E-2</c:v>
                </c:pt>
                <c:pt idx="1544">
                  <c:v>2.1068561887382597E-2</c:v>
                </c:pt>
                <c:pt idx="1545">
                  <c:v>2.1720452369781484E-2</c:v>
                </c:pt>
                <c:pt idx="1546">
                  <c:v>2.0416671404983489E-2</c:v>
                </c:pt>
                <c:pt idx="1547">
                  <c:v>2.4979904781776141E-2</c:v>
                </c:pt>
                <c:pt idx="1548">
                  <c:v>2.6283685746574137E-2</c:v>
                </c:pt>
                <c:pt idx="1549">
                  <c:v>2.6283685746574137E-2</c:v>
                </c:pt>
                <c:pt idx="1550">
                  <c:v>1.9764780922584602E-2</c:v>
                </c:pt>
                <c:pt idx="1551">
                  <c:v>2.4979904781776141E-2</c:v>
                </c:pt>
                <c:pt idx="1552">
                  <c:v>2.6935576228973246E-2</c:v>
                </c:pt>
                <c:pt idx="1553">
                  <c:v>3.932149539455343E-2</c:v>
                </c:pt>
                <c:pt idx="1554">
                  <c:v>3.5410152500159664E-2</c:v>
                </c:pt>
                <c:pt idx="1555">
                  <c:v>3.5410152500159664E-2</c:v>
                </c:pt>
                <c:pt idx="1556">
                  <c:v>3.5410152500159664E-2</c:v>
                </c:pt>
                <c:pt idx="1557">
                  <c:v>4.127716684175009E-2</c:v>
                </c:pt>
                <c:pt idx="1558">
                  <c:v>3.4758262017760555E-2</c:v>
                </c:pt>
                <c:pt idx="1559">
                  <c:v>3.2150700088164785E-2</c:v>
                </c:pt>
                <c:pt idx="1560">
                  <c:v>3.2150700088164785E-2</c:v>
                </c:pt>
                <c:pt idx="1561">
                  <c:v>3.2150700088164785E-2</c:v>
                </c:pt>
                <c:pt idx="1562">
                  <c:v>3.5410152500159664E-2</c:v>
                </c:pt>
                <c:pt idx="1563">
                  <c:v>3.4758262017760555E-2</c:v>
                </c:pt>
                <c:pt idx="1564">
                  <c:v>3.6062042982558551E-2</c:v>
                </c:pt>
                <c:pt idx="1565">
                  <c:v>3.1498809605765676E-2</c:v>
                </c:pt>
                <c:pt idx="1566">
                  <c:v>2.823935719377102E-2</c:v>
                </c:pt>
                <c:pt idx="1567">
                  <c:v>2.823935719377102E-2</c:v>
                </c:pt>
                <c:pt idx="1568">
                  <c:v>2.823935719377102E-2</c:v>
                </c:pt>
                <c:pt idx="1569">
                  <c:v>1.7809109475387719E-2</c:v>
                </c:pt>
                <c:pt idx="1570">
                  <c:v>1.7809109475387719E-2</c:v>
                </c:pt>
                <c:pt idx="1571">
                  <c:v>2.1068561887382597E-2</c:v>
                </c:pt>
                <c:pt idx="1572">
                  <c:v>1.3897766580993953E-2</c:v>
                </c:pt>
                <c:pt idx="1573">
                  <c:v>1.3897766580993953E-2</c:v>
                </c:pt>
                <c:pt idx="1574">
                  <c:v>1.5201547545791949E-2</c:v>
                </c:pt>
                <c:pt idx="1575">
                  <c:v>1.3245876098595066E-2</c:v>
                </c:pt>
                <c:pt idx="1576">
                  <c:v>6.726971274605531E-3</c:v>
                </c:pt>
                <c:pt idx="1577">
                  <c:v>1.3245876098595066E-2</c:v>
                </c:pt>
                <c:pt idx="1578">
                  <c:v>2.3676123816978367E-2</c:v>
                </c:pt>
                <c:pt idx="1579">
                  <c:v>2.3676123816978367E-2</c:v>
                </c:pt>
                <c:pt idx="1580">
                  <c:v>2.1720452369781484E-2</c:v>
                </c:pt>
                <c:pt idx="1581">
                  <c:v>1.6505328510589945E-2</c:v>
                </c:pt>
                <c:pt idx="1582">
                  <c:v>1.9112890440185715E-2</c:v>
                </c:pt>
                <c:pt idx="1583">
                  <c:v>9.9864236866004097E-3</c:v>
                </c:pt>
                <c:pt idx="1584">
                  <c:v>-1.0957145141820002E-3</c:v>
                </c:pt>
                <c:pt idx="1585">
                  <c:v>-1.0957145141820002E-3</c:v>
                </c:pt>
                <c:pt idx="1586">
                  <c:v>-4.3551669261768788E-3</c:v>
                </c:pt>
                <c:pt idx="1587">
                  <c:v>2.1637378978126565E-3</c:v>
                </c:pt>
                <c:pt idx="1588">
                  <c:v>4.7712998274086482E-3</c:v>
                </c:pt>
                <c:pt idx="1589">
                  <c:v>7.3788617570044179E-3</c:v>
                </c:pt>
                <c:pt idx="1590">
                  <c:v>7.3788617570044179E-3</c:v>
                </c:pt>
                <c:pt idx="1591">
                  <c:v>4.7712998274086482E-3</c:v>
                </c:pt>
                <c:pt idx="1592">
                  <c:v>8.0307522394033048E-3</c:v>
                </c:pt>
                <c:pt idx="1593">
                  <c:v>1.5118474154137695E-3</c:v>
                </c:pt>
                <c:pt idx="1594">
                  <c:v>2.1637378978126565E-3</c:v>
                </c:pt>
                <c:pt idx="1595">
                  <c:v>7.3788617570044179E-3</c:v>
                </c:pt>
                <c:pt idx="1596">
                  <c:v>7.3788617570044179E-3</c:v>
                </c:pt>
                <c:pt idx="1597">
                  <c:v>6.0750807922066441E-3</c:v>
                </c:pt>
                <c:pt idx="1598">
                  <c:v>2.8156283802117654E-3</c:v>
                </c:pt>
                <c:pt idx="1599">
                  <c:v>1.0638314168999297E-2</c:v>
                </c:pt>
                <c:pt idx="1600">
                  <c:v>1.2593985616196179E-2</c:v>
                </c:pt>
                <c:pt idx="1601">
                  <c:v>2.4328014299377254E-2</c:v>
                </c:pt>
                <c:pt idx="1602">
                  <c:v>2.4328014299377254E-2</c:v>
                </c:pt>
                <c:pt idx="1603">
                  <c:v>2.7587466711372133E-2</c:v>
                </c:pt>
                <c:pt idx="1604">
                  <c:v>2.2372342852180593E-2</c:v>
                </c:pt>
                <c:pt idx="1605">
                  <c:v>2.2372342852180593E-2</c:v>
                </c:pt>
                <c:pt idx="1606">
                  <c:v>2.2372342852180593E-2</c:v>
                </c:pt>
                <c:pt idx="1607">
                  <c:v>2.2372342852180593E-2</c:v>
                </c:pt>
                <c:pt idx="1608">
                  <c:v>2.2372342852180593E-2</c:v>
                </c:pt>
                <c:pt idx="1609">
                  <c:v>2.302423333457948E-2</c:v>
                </c:pt>
                <c:pt idx="1610">
                  <c:v>1.9764780922584602E-2</c:v>
                </c:pt>
                <c:pt idx="1611">
                  <c:v>2.4979904781776141E-2</c:v>
                </c:pt>
                <c:pt idx="1612">
                  <c:v>2.6283685746574137E-2</c:v>
                </c:pt>
                <c:pt idx="1613">
                  <c:v>2.6283685746574137E-2</c:v>
                </c:pt>
                <c:pt idx="1614">
                  <c:v>2.9543138158569016E-2</c:v>
                </c:pt>
                <c:pt idx="1615">
                  <c:v>3.1498809605765676E-2</c:v>
                </c:pt>
                <c:pt idx="1616">
                  <c:v>2.8891247676170129E-2</c:v>
                </c:pt>
                <c:pt idx="1617">
                  <c:v>2.7587466711372133E-2</c:v>
                </c:pt>
                <c:pt idx="1618">
                  <c:v>2.563179526417525E-2</c:v>
                </c:pt>
                <c:pt idx="1619">
                  <c:v>2.563179526417525E-2</c:v>
                </c:pt>
                <c:pt idx="1620">
                  <c:v>2.3676123816978367E-2</c:v>
                </c:pt>
                <c:pt idx="1621">
                  <c:v>1.8460999957786606E-2</c:v>
                </c:pt>
                <c:pt idx="1622">
                  <c:v>1.2593985616196179E-2</c:v>
                </c:pt>
                <c:pt idx="1623">
                  <c:v>2.1720452369781484E-2</c:v>
                </c:pt>
                <c:pt idx="1624">
                  <c:v>2.7587466711372133E-2</c:v>
                </c:pt>
                <c:pt idx="1625">
                  <c:v>2.7587466711372133E-2</c:v>
                </c:pt>
                <c:pt idx="1626">
                  <c:v>2.7587466711372133E-2</c:v>
                </c:pt>
                <c:pt idx="1627">
                  <c:v>2.3676123816978367E-2</c:v>
                </c:pt>
                <c:pt idx="1628">
                  <c:v>1.7809109475387719E-2</c:v>
                </c:pt>
                <c:pt idx="1629">
                  <c:v>1.7809109475387719E-2</c:v>
                </c:pt>
                <c:pt idx="1630">
                  <c:v>2.4979904781776141E-2</c:v>
                </c:pt>
                <c:pt idx="1631">
                  <c:v>2.4979904781776141E-2</c:v>
                </c:pt>
                <c:pt idx="1632">
                  <c:v>2.6935576228973246E-2</c:v>
                </c:pt>
                <c:pt idx="1633">
                  <c:v>2.823935719377102E-2</c:v>
                </c:pt>
                <c:pt idx="1634">
                  <c:v>3.0846919123366789E-2</c:v>
                </c:pt>
                <c:pt idx="1635">
                  <c:v>3.1498809605765676E-2</c:v>
                </c:pt>
                <c:pt idx="1636">
                  <c:v>3.1498809605765676E-2</c:v>
                </c:pt>
                <c:pt idx="1637">
                  <c:v>3.4758262017760555E-2</c:v>
                </c:pt>
                <c:pt idx="1638">
                  <c:v>3.0846919123366789E-2</c:v>
                </c:pt>
                <c:pt idx="1639">
                  <c:v>3.6062042982558551E-2</c:v>
                </c:pt>
                <c:pt idx="1640">
                  <c:v>4.2580947806548086E-2</c:v>
                </c:pt>
                <c:pt idx="1641">
                  <c:v>4.2580947806548086E-2</c:v>
                </c:pt>
                <c:pt idx="1642">
                  <c:v>4.2580947806548086E-2</c:v>
                </c:pt>
                <c:pt idx="1643">
                  <c:v>4.1929057324149199E-2</c:v>
                </c:pt>
                <c:pt idx="1644">
                  <c:v>3.6062042982558551E-2</c:v>
                </c:pt>
                <c:pt idx="1645">
                  <c:v>2.9543138158569016E-2</c:v>
                </c:pt>
                <c:pt idx="1646">
                  <c:v>3.4106371535361668E-2</c:v>
                </c:pt>
                <c:pt idx="1647">
                  <c:v>4.3884728771346082E-2</c:v>
                </c:pt>
                <c:pt idx="1648">
                  <c:v>4.3884728771346082E-2</c:v>
                </c:pt>
                <c:pt idx="1649">
                  <c:v>4.5840400218542965E-2</c:v>
                </c:pt>
                <c:pt idx="1650">
                  <c:v>4.5188509736144078E-2</c:v>
                </c:pt>
                <c:pt idx="1651">
                  <c:v>4.2580947806548086E-2</c:v>
                </c:pt>
                <c:pt idx="1652">
                  <c:v>4.7796071665739626E-2</c:v>
                </c:pt>
                <c:pt idx="1653">
                  <c:v>5.8226319384123149E-2</c:v>
                </c:pt>
                <c:pt idx="1654">
                  <c:v>5.8226319384123149E-2</c:v>
                </c:pt>
                <c:pt idx="1655">
                  <c:v>5.8226319384123149E-2</c:v>
                </c:pt>
                <c:pt idx="1656">
                  <c:v>6.0833881313718918E-2</c:v>
                </c:pt>
                <c:pt idx="1657">
                  <c:v>5.3663086007330274E-2</c:v>
                </c:pt>
                <c:pt idx="1658">
                  <c:v>5.4314976489729161E-2</c:v>
                </c:pt>
                <c:pt idx="1659">
                  <c:v>5.8878209866522035E-2</c:v>
                </c:pt>
                <c:pt idx="1660">
                  <c:v>5.8878209866522035E-2</c:v>
                </c:pt>
                <c:pt idx="1661">
                  <c:v>6.2789552760915801E-2</c:v>
                </c:pt>
                <c:pt idx="1662">
                  <c:v>6.4745224208112684E-2</c:v>
                </c:pt>
                <c:pt idx="1663">
                  <c:v>6.5397114690511571E-2</c:v>
                </c:pt>
                <c:pt idx="1664">
                  <c:v>6.6700895655309567E-2</c:v>
                </c:pt>
                <c:pt idx="1665">
                  <c:v>6.6700895655309567E-2</c:v>
                </c:pt>
                <c:pt idx="1666">
                  <c:v>6.6700895655309567E-2</c:v>
                </c:pt>
                <c:pt idx="1667">
                  <c:v>6.4093333725713575E-2</c:v>
                </c:pt>
                <c:pt idx="1668">
                  <c:v>6.3441443243314688E-2</c:v>
                </c:pt>
                <c:pt idx="1669">
                  <c:v>5.9530100348920922E-2</c:v>
                </c:pt>
                <c:pt idx="1670">
                  <c:v>5.757442890172404E-2</c:v>
                </c:pt>
                <c:pt idx="1671">
                  <c:v>5.5618757454527379E-2</c:v>
                </c:pt>
                <c:pt idx="1672">
                  <c:v>5.5618757454527379E-2</c:v>
                </c:pt>
                <c:pt idx="1673">
                  <c:v>5.23593050425325E-2</c:v>
                </c:pt>
                <c:pt idx="1674">
                  <c:v>5.496686697212827E-2</c:v>
                </c:pt>
                <c:pt idx="1675">
                  <c:v>5.9530100348920922E-2</c:v>
                </c:pt>
                <c:pt idx="1676">
                  <c:v>6.0833881313718918E-2</c:v>
                </c:pt>
                <c:pt idx="1677">
                  <c:v>6.8004676620107563E-2</c:v>
                </c:pt>
                <c:pt idx="1678">
                  <c:v>6.8004676620107563E-2</c:v>
                </c:pt>
                <c:pt idx="1679">
                  <c:v>6.8656567102506449E-2</c:v>
                </c:pt>
                <c:pt idx="1680">
                  <c:v>6.9960348067304223E-2</c:v>
                </c:pt>
                <c:pt idx="1681">
                  <c:v>6.8656567102506449E-2</c:v>
                </c:pt>
                <c:pt idx="1682">
                  <c:v>5.5618757454527379E-2</c:v>
                </c:pt>
                <c:pt idx="1683">
                  <c:v>5.23593050425325E-2</c:v>
                </c:pt>
                <c:pt idx="1684">
                  <c:v>5.23593050425325E-2</c:v>
                </c:pt>
                <c:pt idx="1685">
                  <c:v>5.23593050425325E-2</c:v>
                </c:pt>
                <c:pt idx="1686">
                  <c:v>5.757442890172404E-2</c:v>
                </c:pt>
                <c:pt idx="1687">
                  <c:v>6.2137662278516914E-2</c:v>
                </c:pt>
                <c:pt idx="1688">
                  <c:v>6.8656567102506449E-2</c:v>
                </c:pt>
                <c:pt idx="1689">
                  <c:v>6.5397114690511571E-2</c:v>
                </c:pt>
                <c:pt idx="1690">
                  <c:v>6.5397114690511571E-2</c:v>
                </c:pt>
                <c:pt idx="1691">
                  <c:v>6.7352786137708454E-2</c:v>
                </c:pt>
                <c:pt idx="1692">
                  <c:v>7.4523581444097098E-2</c:v>
                </c:pt>
                <c:pt idx="1693">
                  <c:v>7.5827362408894872E-2</c:v>
                </c:pt>
                <c:pt idx="1694">
                  <c:v>7.3219800479299102E-2</c:v>
                </c:pt>
                <c:pt idx="1695">
                  <c:v>7.3871690961697989E-2</c:v>
                </c:pt>
                <c:pt idx="1696">
                  <c:v>7.3871690961697989E-2</c:v>
                </c:pt>
                <c:pt idx="1697">
                  <c:v>7.9738705303288637E-2</c:v>
                </c:pt>
                <c:pt idx="1698">
                  <c:v>8.4953829162480399E-2</c:v>
                </c:pt>
                <c:pt idx="1699">
                  <c:v>8.1042486268086633E-2</c:v>
                </c:pt>
                <c:pt idx="1700">
                  <c:v>8.4953829162480399E-2</c:v>
                </c:pt>
                <c:pt idx="1701">
                  <c:v>8.8213281574475055E-2</c:v>
                </c:pt>
                <c:pt idx="1702">
                  <c:v>8.8213281574475055E-2</c:v>
                </c:pt>
                <c:pt idx="1703">
                  <c:v>8.9517062539273051E-2</c:v>
                </c:pt>
                <c:pt idx="1704">
                  <c:v>8.7561391092076168E-2</c:v>
                </c:pt>
                <c:pt idx="1705">
                  <c:v>7.7131143373692646E-2</c:v>
                </c:pt>
                <c:pt idx="1706">
                  <c:v>7.4523581444097098E-2</c:v>
                </c:pt>
                <c:pt idx="1707">
                  <c:v>7.061223854970311E-2</c:v>
                </c:pt>
                <c:pt idx="1708">
                  <c:v>7.061223854970311E-2</c:v>
                </c:pt>
                <c:pt idx="1709">
                  <c:v>7.061223854970311E-2</c:v>
                </c:pt>
                <c:pt idx="1710">
                  <c:v>7.7131143373692646E-2</c:v>
                </c:pt>
                <c:pt idx="1711">
                  <c:v>7.1916019514501106E-2</c:v>
                </c:pt>
                <c:pt idx="1712">
                  <c:v>7.1916019514501106E-2</c:v>
                </c:pt>
                <c:pt idx="1713">
                  <c:v>6.9960348067304223E-2</c:v>
                </c:pt>
                <c:pt idx="1714">
                  <c:v>6.9960348067304223E-2</c:v>
                </c:pt>
                <c:pt idx="1715">
                  <c:v>7.3871690961697989E-2</c:v>
                </c:pt>
                <c:pt idx="1716">
                  <c:v>6.4745224208112684E-2</c:v>
                </c:pt>
                <c:pt idx="1717">
                  <c:v>6.1485771796118027E-2</c:v>
                </c:pt>
                <c:pt idx="1718">
                  <c:v>5.4314976489729161E-2</c:v>
                </c:pt>
                <c:pt idx="1719">
                  <c:v>5.496686697212827E-2</c:v>
                </c:pt>
                <c:pt idx="1720">
                  <c:v>5.496686697212827E-2</c:v>
                </c:pt>
                <c:pt idx="1721">
                  <c:v>5.5618757454527379E-2</c:v>
                </c:pt>
                <c:pt idx="1722">
                  <c:v>6.0833881313718918E-2</c:v>
                </c:pt>
                <c:pt idx="1723">
                  <c:v>7.1264129032102219E-2</c:v>
                </c:pt>
                <c:pt idx="1724">
                  <c:v>6.4745224208112684E-2</c:v>
                </c:pt>
                <c:pt idx="1725">
                  <c:v>6.8004676620107563E-2</c:v>
                </c:pt>
                <c:pt idx="1726">
                  <c:v>6.8004676620107563E-2</c:v>
                </c:pt>
                <c:pt idx="1727">
                  <c:v>7.3219800479299102E-2</c:v>
                </c:pt>
                <c:pt idx="1728">
                  <c:v>8.2998157715283294E-2</c:v>
                </c:pt>
                <c:pt idx="1729">
                  <c:v>7.9738705303288637E-2</c:v>
                </c:pt>
                <c:pt idx="1730">
                  <c:v>8.8213281574475055E-2</c:v>
                </c:pt>
                <c:pt idx="1731">
                  <c:v>9.0168953021671938E-2</c:v>
                </c:pt>
                <c:pt idx="1732">
                  <c:v>9.0168953021671938E-2</c:v>
                </c:pt>
                <c:pt idx="1733">
                  <c:v>9.0820843504071047E-2</c:v>
                </c:pt>
                <c:pt idx="1734">
                  <c:v>9.1472733986469934E-2</c:v>
                </c:pt>
                <c:pt idx="1735">
                  <c:v>8.6909500609677059E-2</c:v>
                </c:pt>
                <c:pt idx="1736">
                  <c:v>8.6909500609677059E-2</c:v>
                </c:pt>
                <c:pt idx="1737">
                  <c:v>8.6257610127278173E-2</c:v>
                </c:pt>
                <c:pt idx="1738">
                  <c:v>8.6257610127278173E-2</c:v>
                </c:pt>
                <c:pt idx="1739">
                  <c:v>8.8865172056874164E-2</c:v>
                </c:pt>
                <c:pt idx="1740">
                  <c:v>8.5605719644879286E-2</c:v>
                </c:pt>
                <c:pt idx="1741">
                  <c:v>8.4301938680081512E-2</c:v>
                </c:pt>
                <c:pt idx="1742">
                  <c:v>9.7339748328060582E-2</c:v>
                </c:pt>
                <c:pt idx="1743">
                  <c:v>8.8865172056874164E-2</c:v>
                </c:pt>
                <c:pt idx="1744">
                  <c:v>8.8865172056874164E-2</c:v>
                </c:pt>
                <c:pt idx="1745">
                  <c:v>8.6909500609677059E-2</c:v>
                </c:pt>
                <c:pt idx="1746">
                  <c:v>8.6257610127278173E-2</c:v>
                </c:pt>
                <c:pt idx="1747">
                  <c:v>8.0390595785687524E-2</c:v>
                </c:pt>
                <c:pt idx="1748">
                  <c:v>6.9960348067304223E-2</c:v>
                </c:pt>
                <c:pt idx="1749">
                  <c:v>6.8656567102506449E-2</c:v>
                </c:pt>
                <c:pt idx="1750">
                  <c:v>6.8656567102506449E-2</c:v>
                </c:pt>
                <c:pt idx="1751">
                  <c:v>7.1916019514501106E-2</c:v>
                </c:pt>
                <c:pt idx="1752">
                  <c:v>6.2789552760915801E-2</c:v>
                </c:pt>
                <c:pt idx="1753">
                  <c:v>6.4745224208112684E-2</c:v>
                </c:pt>
                <c:pt idx="1754">
                  <c:v>6.4093333725713575E-2</c:v>
                </c:pt>
                <c:pt idx="1755">
                  <c:v>6.3441443243314688E-2</c:v>
                </c:pt>
                <c:pt idx="1756">
                  <c:v>6.3441443243314688E-2</c:v>
                </c:pt>
                <c:pt idx="1757">
                  <c:v>6.2789552760915801E-2</c:v>
                </c:pt>
                <c:pt idx="1758">
                  <c:v>5.3011195524931387E-2</c:v>
                </c:pt>
                <c:pt idx="1759">
                  <c:v>5.3011195524931387E-2</c:v>
                </c:pt>
                <c:pt idx="1760">
                  <c:v>5.3663086007330274E-2</c:v>
                </c:pt>
                <c:pt idx="1761">
                  <c:v>5.9530100348920922E-2</c:v>
                </c:pt>
                <c:pt idx="1762">
                  <c:v>5.9530100348920922E-2</c:v>
                </c:pt>
                <c:pt idx="1763">
                  <c:v>6.6700895655309567E-2</c:v>
                </c:pt>
                <c:pt idx="1764">
                  <c:v>7.1264129032102219E-2</c:v>
                </c:pt>
                <c:pt idx="1765">
                  <c:v>7.5827362408894872E-2</c:v>
                </c:pt>
                <c:pt idx="1766">
                  <c:v>7.6479252891293759E-2</c:v>
                </c:pt>
                <c:pt idx="1767">
                  <c:v>7.5827362408894872E-2</c:v>
                </c:pt>
                <c:pt idx="1768">
                  <c:v>7.5827362408894872E-2</c:v>
                </c:pt>
                <c:pt idx="1769">
                  <c:v>7.6479252891293759E-2</c:v>
                </c:pt>
                <c:pt idx="1770">
                  <c:v>7.3871690961697989E-2</c:v>
                </c:pt>
                <c:pt idx="1771">
                  <c:v>6.6700895655309567E-2</c:v>
                </c:pt>
                <c:pt idx="1772">
                  <c:v>5.757442890172404E-2</c:v>
                </c:pt>
                <c:pt idx="1773">
                  <c:v>4.9099852630537622E-2</c:v>
                </c:pt>
                <c:pt idx="1774">
                  <c:v>4.9099852630537622E-2</c:v>
                </c:pt>
                <c:pt idx="1775">
                  <c:v>4.7144181183340739E-2</c:v>
                </c:pt>
                <c:pt idx="1776">
                  <c:v>5.3663086007330274E-2</c:v>
                </c:pt>
                <c:pt idx="1777">
                  <c:v>4.5840400218542965E-2</c:v>
                </c:pt>
                <c:pt idx="1778">
                  <c:v>4.0625276359351203E-2</c:v>
                </c:pt>
                <c:pt idx="1779">
                  <c:v>3.8669604912154543E-2</c:v>
                </c:pt>
                <c:pt idx="1780">
                  <c:v>3.8669604912154543E-2</c:v>
                </c:pt>
                <c:pt idx="1781">
                  <c:v>3.8669604912154543E-2</c:v>
                </c:pt>
                <c:pt idx="1782">
                  <c:v>4.975174311293673E-2</c:v>
                </c:pt>
                <c:pt idx="1783">
                  <c:v>6.0181990831319809E-2</c:v>
                </c:pt>
                <c:pt idx="1784">
                  <c:v>6.8656567102506449E-2</c:v>
                </c:pt>
                <c:pt idx="1785">
                  <c:v>7.1916019514501106E-2</c:v>
                </c:pt>
                <c:pt idx="1786">
                  <c:v>7.1916019514501106E-2</c:v>
                </c:pt>
                <c:pt idx="1787">
                  <c:v>7.1264129032102219E-2</c:v>
                </c:pt>
                <c:pt idx="1788">
                  <c:v>7.5175471926495985E-2</c:v>
                </c:pt>
                <c:pt idx="1789">
                  <c:v>7.5175471926495985E-2</c:v>
                </c:pt>
                <c:pt idx="1790">
                  <c:v>7.3871690961697989E-2</c:v>
                </c:pt>
                <c:pt idx="1791">
                  <c:v>7.908681482088975E-2</c:v>
                </c:pt>
                <c:pt idx="1792">
                  <c:v>7.908681482088975E-2</c:v>
                </c:pt>
                <c:pt idx="1793">
                  <c:v>7.9738705303288637E-2</c:v>
                </c:pt>
                <c:pt idx="1794">
                  <c:v>8.6909500609677059E-2</c:v>
                </c:pt>
                <c:pt idx="1795">
                  <c:v>8.6257610127278173E-2</c:v>
                </c:pt>
                <c:pt idx="1796">
                  <c:v>8.6909500609677059E-2</c:v>
                </c:pt>
                <c:pt idx="1797">
                  <c:v>8.8213281574475055E-2</c:v>
                </c:pt>
                <c:pt idx="1798">
                  <c:v>8.8213281574475055E-2</c:v>
                </c:pt>
                <c:pt idx="1799">
                  <c:v>9.0168953021671938E-2</c:v>
                </c:pt>
                <c:pt idx="1800">
                  <c:v>9.0820843504071047E-2</c:v>
                </c:pt>
                <c:pt idx="1801">
                  <c:v>9.4080295916065704E-2</c:v>
                </c:pt>
                <c:pt idx="1802">
                  <c:v>9.2124624468868821E-2</c:v>
                </c:pt>
                <c:pt idx="1803">
                  <c:v>9.1472733986469934E-2</c:v>
                </c:pt>
                <c:pt idx="1804">
                  <c:v>9.1472733986469934E-2</c:v>
                </c:pt>
                <c:pt idx="1805">
                  <c:v>9.2776514951267708E-2</c:v>
                </c:pt>
                <c:pt idx="1806">
                  <c:v>9.2124624468868821E-2</c:v>
                </c:pt>
                <c:pt idx="1807">
                  <c:v>9.6035967363262587E-2</c:v>
                </c:pt>
                <c:pt idx="1808">
                  <c:v>9.9947310257656352E-2</c:v>
                </c:pt>
                <c:pt idx="1809">
                  <c:v>0.10972566749364054</c:v>
                </c:pt>
                <c:pt idx="1810">
                  <c:v>0.10972566749364054</c:v>
                </c:pt>
                <c:pt idx="1811">
                  <c:v>0.10646621508164589</c:v>
                </c:pt>
                <c:pt idx="1812">
                  <c:v>0.11102944845843854</c:v>
                </c:pt>
                <c:pt idx="1813">
                  <c:v>0.11233322942323654</c:v>
                </c:pt>
                <c:pt idx="1814">
                  <c:v>0.11559268183523119</c:v>
                </c:pt>
                <c:pt idx="1815">
                  <c:v>0.11624457231763008</c:v>
                </c:pt>
                <c:pt idx="1816">
                  <c:v>0.11624457231763008</c:v>
                </c:pt>
                <c:pt idx="1817">
                  <c:v>0.1175483532824283</c:v>
                </c:pt>
                <c:pt idx="1818">
                  <c:v>0.11885213424722607</c:v>
                </c:pt>
                <c:pt idx="1819">
                  <c:v>0.1266748200360136</c:v>
                </c:pt>
                <c:pt idx="1820">
                  <c:v>0.1266748200360136</c:v>
                </c:pt>
                <c:pt idx="1821">
                  <c:v>0.13384561534240202</c:v>
                </c:pt>
                <c:pt idx="1822">
                  <c:v>0.13384561534240202</c:v>
                </c:pt>
                <c:pt idx="1823">
                  <c:v>0.13254183437760403</c:v>
                </c:pt>
                <c:pt idx="1824">
                  <c:v>0.1371050677543969</c:v>
                </c:pt>
                <c:pt idx="1825">
                  <c:v>0.13319372486000314</c:v>
                </c:pt>
                <c:pt idx="1826">
                  <c:v>0.1371050677543969</c:v>
                </c:pt>
                <c:pt idx="1827">
                  <c:v>0.13645317727199802</c:v>
                </c:pt>
                <c:pt idx="1828">
                  <c:v>0.13580128678959891</c:v>
                </c:pt>
                <c:pt idx="1829">
                  <c:v>0.13580128678959891</c:v>
                </c:pt>
                <c:pt idx="1830">
                  <c:v>0.13580128678959891</c:v>
                </c:pt>
                <c:pt idx="1831">
                  <c:v>0.13254183437760403</c:v>
                </c:pt>
                <c:pt idx="1832">
                  <c:v>0.12732671051841249</c:v>
                </c:pt>
                <c:pt idx="1833">
                  <c:v>0.12080780569442295</c:v>
                </c:pt>
                <c:pt idx="1834">
                  <c:v>0.12211158665922073</c:v>
                </c:pt>
                <c:pt idx="1835">
                  <c:v>0.12211158665922073</c:v>
                </c:pt>
                <c:pt idx="1836">
                  <c:v>0.12602292955361449</c:v>
                </c:pt>
                <c:pt idx="1837">
                  <c:v>0.12797860100081138</c:v>
                </c:pt>
                <c:pt idx="1838">
                  <c:v>0.12863049148321049</c:v>
                </c:pt>
                <c:pt idx="1839">
                  <c:v>0.12993427244800848</c:v>
                </c:pt>
                <c:pt idx="1840">
                  <c:v>0.13319372486000314</c:v>
                </c:pt>
                <c:pt idx="1841">
                  <c:v>0.13319372486000314</c:v>
                </c:pt>
                <c:pt idx="1842">
                  <c:v>0.13254183437760403</c:v>
                </c:pt>
                <c:pt idx="1843">
                  <c:v>0.13123805341280625</c:v>
                </c:pt>
                <c:pt idx="1844">
                  <c:v>0.12602292955361449</c:v>
                </c:pt>
                <c:pt idx="1845">
                  <c:v>0.13058616293040737</c:v>
                </c:pt>
                <c:pt idx="1846">
                  <c:v>0.1371050677543969</c:v>
                </c:pt>
                <c:pt idx="1847">
                  <c:v>0.1371050677543969</c:v>
                </c:pt>
                <c:pt idx="1848">
                  <c:v>0.14101641064879067</c:v>
                </c:pt>
                <c:pt idx="1849">
                  <c:v>0.14232019161358844</c:v>
                </c:pt>
                <c:pt idx="1850">
                  <c:v>0.14362397257838644</c:v>
                </c:pt>
                <c:pt idx="1851">
                  <c:v>0.15079476788477486</c:v>
                </c:pt>
                <c:pt idx="1852">
                  <c:v>0.15014287740237597</c:v>
                </c:pt>
                <c:pt idx="1853">
                  <c:v>0.15014287740237597</c:v>
                </c:pt>
                <c:pt idx="1854">
                  <c:v>0.15861745367356239</c:v>
                </c:pt>
                <c:pt idx="1855">
                  <c:v>0.15666178222636551</c:v>
                </c:pt>
                <c:pt idx="1856">
                  <c:v>0.15209854884957286</c:v>
                </c:pt>
                <c:pt idx="1857">
                  <c:v>0.15600989174396662</c:v>
                </c:pt>
                <c:pt idx="1858">
                  <c:v>0.16252879656795616</c:v>
                </c:pt>
                <c:pt idx="1859">
                  <c:v>0.16383257753275415</c:v>
                </c:pt>
                <c:pt idx="1860">
                  <c:v>0.1677439204271477</c:v>
                </c:pt>
                <c:pt idx="1861">
                  <c:v>0.1677439204271477</c:v>
                </c:pt>
                <c:pt idx="1862">
                  <c:v>0.16904770139194591</c:v>
                </c:pt>
                <c:pt idx="1863">
                  <c:v>0.16904770139194591</c:v>
                </c:pt>
                <c:pt idx="1864">
                  <c:v>0.1696995918743448</c:v>
                </c:pt>
                <c:pt idx="1865">
                  <c:v>0.16448446801515304</c:v>
                </c:pt>
                <c:pt idx="1866">
                  <c:v>0.1696995918743448</c:v>
                </c:pt>
                <c:pt idx="1867">
                  <c:v>0.17230715380394057</c:v>
                </c:pt>
                <c:pt idx="1868">
                  <c:v>0.17100337283914258</c:v>
                </c:pt>
                <c:pt idx="1869">
                  <c:v>0.17100337283914258</c:v>
                </c:pt>
                <c:pt idx="1870">
                  <c:v>0.17165526332154146</c:v>
                </c:pt>
                <c:pt idx="1871">
                  <c:v>0.16644013946234992</c:v>
                </c:pt>
                <c:pt idx="1872">
                  <c:v>0.16578824897995104</c:v>
                </c:pt>
                <c:pt idx="1873">
                  <c:v>0.17882605862793011</c:v>
                </c:pt>
                <c:pt idx="1874">
                  <c:v>0.17947794911032922</c:v>
                </c:pt>
                <c:pt idx="1875">
                  <c:v>0.17947794911032922</c:v>
                </c:pt>
                <c:pt idx="1876">
                  <c:v>0.17621849669833434</c:v>
                </c:pt>
                <c:pt idx="1877">
                  <c:v>0.17687038718073322</c:v>
                </c:pt>
                <c:pt idx="1878">
                  <c:v>0.17621849669833434</c:v>
                </c:pt>
                <c:pt idx="1879">
                  <c:v>0.18078173007512699</c:v>
                </c:pt>
                <c:pt idx="1880">
                  <c:v>0.18795252538151541</c:v>
                </c:pt>
                <c:pt idx="1881">
                  <c:v>0.18795252538151541</c:v>
                </c:pt>
                <c:pt idx="1882">
                  <c:v>0.18599685393431875</c:v>
                </c:pt>
                <c:pt idx="1883">
                  <c:v>0.18143362055752588</c:v>
                </c:pt>
                <c:pt idx="1884">
                  <c:v>0.18404118248712165</c:v>
                </c:pt>
                <c:pt idx="1885">
                  <c:v>0.19121197779351029</c:v>
                </c:pt>
                <c:pt idx="1886">
                  <c:v>0.18860441586391452</c:v>
                </c:pt>
                <c:pt idx="1887">
                  <c:v>0.18860441586391452</c:v>
                </c:pt>
                <c:pt idx="1888">
                  <c:v>0.18534496345191986</c:v>
                </c:pt>
                <c:pt idx="1889">
                  <c:v>0.19316764924070717</c:v>
                </c:pt>
                <c:pt idx="1890">
                  <c:v>0.1918638682759094</c:v>
                </c:pt>
                <c:pt idx="1891">
                  <c:v>0.19251575875830829</c:v>
                </c:pt>
                <c:pt idx="1892">
                  <c:v>0.18860441586391452</c:v>
                </c:pt>
                <c:pt idx="1893">
                  <c:v>0.18860441586391452</c:v>
                </c:pt>
                <c:pt idx="1894">
                  <c:v>0.18860441586391452</c:v>
                </c:pt>
                <c:pt idx="1895">
                  <c:v>0.19707899213510094</c:v>
                </c:pt>
                <c:pt idx="1896">
                  <c:v>0.20164222551189359</c:v>
                </c:pt>
                <c:pt idx="1897">
                  <c:v>0.20750923985348424</c:v>
                </c:pt>
                <c:pt idx="1898">
                  <c:v>0.21011680178308001</c:v>
                </c:pt>
                <c:pt idx="1899">
                  <c:v>0.21011680178308001</c:v>
                </c:pt>
                <c:pt idx="1900">
                  <c:v>0.20685734937108513</c:v>
                </c:pt>
                <c:pt idx="1901">
                  <c:v>0.20685734937108513</c:v>
                </c:pt>
                <c:pt idx="1902">
                  <c:v>0.2107686922654789</c:v>
                </c:pt>
                <c:pt idx="1903">
                  <c:v>0.21337625419507489</c:v>
                </c:pt>
                <c:pt idx="1904">
                  <c:v>0.21337625419507489</c:v>
                </c:pt>
                <c:pt idx="1905">
                  <c:v>0.21337625419507489</c:v>
                </c:pt>
                <c:pt idx="1906">
                  <c:v>0.21011680178308001</c:v>
                </c:pt>
                <c:pt idx="1907">
                  <c:v>0.21011680178308001</c:v>
                </c:pt>
                <c:pt idx="1908">
                  <c:v>0.20490167792388847</c:v>
                </c:pt>
                <c:pt idx="1909">
                  <c:v>0.21142058274787801</c:v>
                </c:pt>
                <c:pt idx="1910">
                  <c:v>0.21142058274787801</c:v>
                </c:pt>
                <c:pt idx="1911">
                  <c:v>0.21142058274787801</c:v>
                </c:pt>
                <c:pt idx="1912">
                  <c:v>0.21207247323027689</c:v>
                </c:pt>
                <c:pt idx="1913">
                  <c:v>0.21337625419507489</c:v>
                </c:pt>
                <c:pt idx="1914">
                  <c:v>0.21663570660706954</c:v>
                </c:pt>
                <c:pt idx="1915">
                  <c:v>0.21728759708946843</c:v>
                </c:pt>
                <c:pt idx="1916">
                  <c:v>0.21728759708946843</c:v>
                </c:pt>
                <c:pt idx="1917">
                  <c:v>0.20816113033588335</c:v>
                </c:pt>
                <c:pt idx="1918">
                  <c:v>0.20359789695909047</c:v>
                </c:pt>
                <c:pt idx="1919">
                  <c:v>0.19903466358229782</c:v>
                </c:pt>
                <c:pt idx="1920">
                  <c:v>0.19642710165270205</c:v>
                </c:pt>
                <c:pt idx="1921">
                  <c:v>0.1905600873111114</c:v>
                </c:pt>
                <c:pt idx="1922">
                  <c:v>0.1905600873111114</c:v>
                </c:pt>
                <c:pt idx="1923">
                  <c:v>0.19707899213510094</c:v>
                </c:pt>
                <c:pt idx="1924">
                  <c:v>0.20359789695909047</c:v>
                </c:pt>
                <c:pt idx="1925">
                  <c:v>0.2022941159942927</c:v>
                </c:pt>
                <c:pt idx="1926">
                  <c:v>0.19642710165270205</c:v>
                </c:pt>
                <c:pt idx="1927">
                  <c:v>0.20816113033588335</c:v>
                </c:pt>
                <c:pt idx="1928">
                  <c:v>0.20816113033588335</c:v>
                </c:pt>
                <c:pt idx="1929">
                  <c:v>0.20816113033588335</c:v>
                </c:pt>
                <c:pt idx="1930">
                  <c:v>0.19903466358229782</c:v>
                </c:pt>
                <c:pt idx="1931">
                  <c:v>0.19773088261749983</c:v>
                </c:pt>
                <c:pt idx="1932">
                  <c:v>0.20294600647669159</c:v>
                </c:pt>
                <c:pt idx="1933">
                  <c:v>0.20750923985348424</c:v>
                </c:pt>
                <c:pt idx="1934">
                  <c:v>0.21859137805426643</c:v>
                </c:pt>
                <c:pt idx="1935">
                  <c:v>0.21793948757186754</c:v>
                </c:pt>
                <c:pt idx="1936">
                  <c:v>0.21924326853666554</c:v>
                </c:pt>
                <c:pt idx="1937">
                  <c:v>0.22119893998386242</c:v>
                </c:pt>
                <c:pt idx="1938">
                  <c:v>0.22119893998386242</c:v>
                </c:pt>
                <c:pt idx="1939">
                  <c:v>0.21859137805426643</c:v>
                </c:pt>
                <c:pt idx="1940">
                  <c:v>0.22054704950146331</c:v>
                </c:pt>
                <c:pt idx="1941">
                  <c:v>0.22967351625504862</c:v>
                </c:pt>
                <c:pt idx="1942">
                  <c:v>0.22771784480785195</c:v>
                </c:pt>
                <c:pt idx="1943">
                  <c:v>0.22836973529025084</c:v>
                </c:pt>
                <c:pt idx="1944">
                  <c:v>0.22836973529025084</c:v>
                </c:pt>
                <c:pt idx="1945">
                  <c:v>0.23097729721984683</c:v>
                </c:pt>
                <c:pt idx="1946">
                  <c:v>0.23228107818464461</c:v>
                </c:pt>
                <c:pt idx="1947">
                  <c:v>0.22967351625504862</c:v>
                </c:pt>
                <c:pt idx="1948">
                  <c:v>0.22511028287825618</c:v>
                </c:pt>
                <c:pt idx="1949">
                  <c:v>0.22706595432545285</c:v>
                </c:pt>
                <c:pt idx="1950">
                  <c:v>0.22706595432545285</c:v>
                </c:pt>
                <c:pt idx="1951">
                  <c:v>0.22902162577264973</c:v>
                </c:pt>
                <c:pt idx="1952">
                  <c:v>0.22771784480785195</c:v>
                </c:pt>
                <c:pt idx="1953">
                  <c:v>0.22250272094866019</c:v>
                </c:pt>
                <c:pt idx="1954">
                  <c:v>0.21859137805426643</c:v>
                </c:pt>
                <c:pt idx="1955">
                  <c:v>0.22054704950146331</c:v>
                </c:pt>
                <c:pt idx="1956">
                  <c:v>0.22054704950146331</c:v>
                </c:pt>
                <c:pt idx="1957">
                  <c:v>0.22054704950146331</c:v>
                </c:pt>
                <c:pt idx="1958">
                  <c:v>0.21989515901906442</c:v>
                </c:pt>
                <c:pt idx="1959">
                  <c:v>0.22902162577264973</c:v>
                </c:pt>
                <c:pt idx="1960">
                  <c:v>0.22967351625504862</c:v>
                </c:pt>
                <c:pt idx="1961">
                  <c:v>0.22771784480785195</c:v>
                </c:pt>
                <c:pt idx="1962">
                  <c:v>0.22771784480785195</c:v>
                </c:pt>
                <c:pt idx="1963">
                  <c:v>0.23358485914944238</c:v>
                </c:pt>
                <c:pt idx="1964">
                  <c:v>0.23358485914944238</c:v>
                </c:pt>
                <c:pt idx="1965">
                  <c:v>0.23684431156143726</c:v>
                </c:pt>
                <c:pt idx="1966">
                  <c:v>0.24010376397343192</c:v>
                </c:pt>
                <c:pt idx="1967">
                  <c:v>0.24271132590302791</c:v>
                </c:pt>
                <c:pt idx="1968">
                  <c:v>0.24271132590302791</c:v>
                </c:pt>
                <c:pt idx="1969">
                  <c:v>0.24336321638542679</c:v>
                </c:pt>
                <c:pt idx="1970">
                  <c:v>0.24662266879742145</c:v>
                </c:pt>
                <c:pt idx="1971">
                  <c:v>0.24662266879742145</c:v>
                </c:pt>
                <c:pt idx="1972">
                  <c:v>0.24727455927982056</c:v>
                </c:pt>
                <c:pt idx="1973">
                  <c:v>0.24531888783262368</c:v>
                </c:pt>
                <c:pt idx="1974">
                  <c:v>0.24531888783262368</c:v>
                </c:pt>
                <c:pt idx="1975">
                  <c:v>0.24205943542062902</c:v>
                </c:pt>
                <c:pt idx="1976">
                  <c:v>0.24597077831502256</c:v>
                </c:pt>
                <c:pt idx="1977">
                  <c:v>0.24531888783262368</c:v>
                </c:pt>
                <c:pt idx="1978">
                  <c:v>0.24531888783262368</c:v>
                </c:pt>
                <c:pt idx="1979">
                  <c:v>0.24205943542062902</c:v>
                </c:pt>
                <c:pt idx="1980">
                  <c:v>0.24205943542062902</c:v>
                </c:pt>
                <c:pt idx="1981">
                  <c:v>0.24271132590302791</c:v>
                </c:pt>
                <c:pt idx="1982">
                  <c:v>0.24531888783262368</c:v>
                </c:pt>
                <c:pt idx="1983">
                  <c:v>0.24792644976221967</c:v>
                </c:pt>
                <c:pt idx="1984">
                  <c:v>0.24857834024461856</c:v>
                </c:pt>
                <c:pt idx="1985">
                  <c:v>0.25314157362141121</c:v>
                </c:pt>
                <c:pt idx="1986">
                  <c:v>0.25314157362141121</c:v>
                </c:pt>
                <c:pt idx="1987">
                  <c:v>0.25248968313901232</c:v>
                </c:pt>
                <c:pt idx="1988">
                  <c:v>0.25248968313901232</c:v>
                </c:pt>
                <c:pt idx="1989">
                  <c:v>0.25900858796300186</c:v>
                </c:pt>
                <c:pt idx="1990">
                  <c:v>0.25509724506860809</c:v>
                </c:pt>
                <c:pt idx="1991">
                  <c:v>0.25509724506860809</c:v>
                </c:pt>
                <c:pt idx="1992">
                  <c:v>0.25509724506860809</c:v>
                </c:pt>
                <c:pt idx="1993">
                  <c:v>0.25705291651580497</c:v>
                </c:pt>
                <c:pt idx="1994">
                  <c:v>0.26096425941019874</c:v>
                </c:pt>
                <c:pt idx="1995">
                  <c:v>0.24857834024461856</c:v>
                </c:pt>
                <c:pt idx="1996">
                  <c:v>0.24466699735022479</c:v>
                </c:pt>
                <c:pt idx="1997">
                  <c:v>0.23945187349103303</c:v>
                </c:pt>
                <c:pt idx="1998">
                  <c:v>0.23945187349103303</c:v>
                </c:pt>
                <c:pt idx="1999">
                  <c:v>0.24466699735022479</c:v>
                </c:pt>
                <c:pt idx="2000">
                  <c:v>0.24792644976221967</c:v>
                </c:pt>
                <c:pt idx="2001">
                  <c:v>0.23554053059663926</c:v>
                </c:pt>
                <c:pt idx="2002">
                  <c:v>0.22902162577264973</c:v>
                </c:pt>
                <c:pt idx="2003">
                  <c:v>0.23488864011424038</c:v>
                </c:pt>
                <c:pt idx="2004">
                  <c:v>0.23488864011424038</c:v>
                </c:pt>
                <c:pt idx="2005">
                  <c:v>0.23749620204383637</c:v>
                </c:pt>
                <c:pt idx="2006">
                  <c:v>0.23749620204383637</c:v>
                </c:pt>
                <c:pt idx="2007">
                  <c:v>0.24857834024461856</c:v>
                </c:pt>
                <c:pt idx="2008">
                  <c:v>0.24336321638542679</c:v>
                </c:pt>
                <c:pt idx="2009">
                  <c:v>0.22250272094866019</c:v>
                </c:pt>
                <c:pt idx="2010">
                  <c:v>0.22250272094866019</c:v>
                </c:pt>
                <c:pt idx="2011">
                  <c:v>0.22250272094866019</c:v>
                </c:pt>
                <c:pt idx="2012">
                  <c:v>0.20816113033588335</c:v>
                </c:pt>
                <c:pt idx="2013">
                  <c:v>0.20750923985348424</c:v>
                </c:pt>
                <c:pt idx="2014">
                  <c:v>0.21924326853666554</c:v>
                </c:pt>
                <c:pt idx="2015">
                  <c:v>0.22380650191345797</c:v>
                </c:pt>
                <c:pt idx="2016">
                  <c:v>0.22380650191345797</c:v>
                </c:pt>
                <c:pt idx="2017">
                  <c:v>0.22445839239585708</c:v>
                </c:pt>
                <c:pt idx="2018">
                  <c:v>0.23358485914944238</c:v>
                </c:pt>
                <c:pt idx="2019">
                  <c:v>0.23293296866704349</c:v>
                </c:pt>
                <c:pt idx="2020">
                  <c:v>0.24205943542062902</c:v>
                </c:pt>
                <c:pt idx="2021">
                  <c:v>0.24466699735022479</c:v>
                </c:pt>
                <c:pt idx="2022">
                  <c:v>0.24466699735022479</c:v>
                </c:pt>
                <c:pt idx="2023">
                  <c:v>0.24792644976221967</c:v>
                </c:pt>
                <c:pt idx="2024">
                  <c:v>0.24531888783262368</c:v>
                </c:pt>
                <c:pt idx="2025">
                  <c:v>0.24727455927982056</c:v>
                </c:pt>
                <c:pt idx="2026">
                  <c:v>0.2440151068678259</c:v>
                </c:pt>
                <c:pt idx="2027">
                  <c:v>0.24792644976221967</c:v>
                </c:pt>
                <c:pt idx="2028">
                  <c:v>0.24792644976221967</c:v>
                </c:pt>
                <c:pt idx="2029">
                  <c:v>0.24792644976221967</c:v>
                </c:pt>
                <c:pt idx="2030">
                  <c:v>0.24923023072701744</c:v>
                </c:pt>
                <c:pt idx="2031">
                  <c:v>0.24923023072701744</c:v>
                </c:pt>
                <c:pt idx="2032">
                  <c:v>0.25314157362141121</c:v>
                </c:pt>
                <c:pt idx="2033">
                  <c:v>0.25770480699820386</c:v>
                </c:pt>
                <c:pt idx="2034">
                  <c:v>0.25770480699820386</c:v>
                </c:pt>
                <c:pt idx="2035">
                  <c:v>0.25640102603340587</c:v>
                </c:pt>
                <c:pt idx="2036">
                  <c:v>0.24597077831502256</c:v>
                </c:pt>
                <c:pt idx="2037">
                  <c:v>0.24205943542062902</c:v>
                </c:pt>
                <c:pt idx="2038">
                  <c:v>0.24140754493822991</c:v>
                </c:pt>
                <c:pt idx="2039">
                  <c:v>0.23228107818464461</c:v>
                </c:pt>
                <c:pt idx="2040">
                  <c:v>0.23228107818464461</c:v>
                </c:pt>
                <c:pt idx="2041">
                  <c:v>0.24140754493822991</c:v>
                </c:pt>
                <c:pt idx="2042">
                  <c:v>0.2440151068678259</c:v>
                </c:pt>
                <c:pt idx="2043">
                  <c:v>0.24923023072701744</c:v>
                </c:pt>
                <c:pt idx="2044">
                  <c:v>0.25574913555100698</c:v>
                </c:pt>
                <c:pt idx="2045">
                  <c:v>0.25835669748060297</c:v>
                </c:pt>
                <c:pt idx="2046">
                  <c:v>0.25835669748060297</c:v>
                </c:pt>
                <c:pt idx="2047">
                  <c:v>0.25770480699820386</c:v>
                </c:pt>
                <c:pt idx="2048">
                  <c:v>0.25705291651580497</c:v>
                </c:pt>
                <c:pt idx="2049">
                  <c:v>0.25379346410381032</c:v>
                </c:pt>
                <c:pt idx="2050">
                  <c:v>0.26357182133979451</c:v>
                </c:pt>
                <c:pt idx="2051">
                  <c:v>0.26226804037499651</c:v>
                </c:pt>
                <c:pt idx="2052">
                  <c:v>0.26226804037499651</c:v>
                </c:pt>
                <c:pt idx="2053">
                  <c:v>0.26683127375178939</c:v>
                </c:pt>
                <c:pt idx="2054">
                  <c:v>0.26943883568138516</c:v>
                </c:pt>
                <c:pt idx="2055">
                  <c:v>0.26748316423418828</c:v>
                </c:pt>
                <c:pt idx="2056">
                  <c:v>0.27074261664618315</c:v>
                </c:pt>
                <c:pt idx="2057">
                  <c:v>0.27269828809337981</c:v>
                </c:pt>
                <c:pt idx="2058">
                  <c:v>0.27269828809337981</c:v>
                </c:pt>
                <c:pt idx="2059">
                  <c:v>0.27269828809337981</c:v>
                </c:pt>
                <c:pt idx="2060">
                  <c:v>0.27595774050537469</c:v>
                </c:pt>
                <c:pt idx="2061">
                  <c:v>0.27595774050537469</c:v>
                </c:pt>
                <c:pt idx="2062">
                  <c:v>0.2746539595405767</c:v>
                </c:pt>
                <c:pt idx="2063">
                  <c:v>0.28117286436456645</c:v>
                </c:pt>
                <c:pt idx="2064">
                  <c:v>0.28117286436456645</c:v>
                </c:pt>
                <c:pt idx="2065">
                  <c:v>0.27530585002297581</c:v>
                </c:pt>
                <c:pt idx="2066">
                  <c:v>0.2766096309877738</c:v>
                </c:pt>
                <c:pt idx="2067">
                  <c:v>0.28117286436456645</c:v>
                </c:pt>
                <c:pt idx="2068">
                  <c:v>0.28182475484696534</c:v>
                </c:pt>
                <c:pt idx="2069">
                  <c:v>0.28573609774135889</c:v>
                </c:pt>
                <c:pt idx="2070">
                  <c:v>0.28573609774135889</c:v>
                </c:pt>
                <c:pt idx="2071">
                  <c:v>0.29029933111815176</c:v>
                </c:pt>
                <c:pt idx="2072">
                  <c:v>0.28573609774135889</c:v>
                </c:pt>
                <c:pt idx="2073">
                  <c:v>0.28964744063575287</c:v>
                </c:pt>
                <c:pt idx="2074">
                  <c:v>0.29355878353014664</c:v>
                </c:pt>
                <c:pt idx="2075">
                  <c:v>0.2955144549773433</c:v>
                </c:pt>
                <c:pt idx="2076">
                  <c:v>0.2955144549773433</c:v>
                </c:pt>
                <c:pt idx="2077">
                  <c:v>0.29290689304774775</c:v>
                </c:pt>
                <c:pt idx="2078">
                  <c:v>0.29225500256534864</c:v>
                </c:pt>
                <c:pt idx="2079">
                  <c:v>0.28834365967095488</c:v>
                </c:pt>
                <c:pt idx="2080">
                  <c:v>0.28899555015335376</c:v>
                </c:pt>
                <c:pt idx="2081">
                  <c:v>0.28769176918855599</c:v>
                </c:pt>
                <c:pt idx="2082">
                  <c:v>0.28769176918855599</c:v>
                </c:pt>
                <c:pt idx="2083">
                  <c:v>0.28769176918855599</c:v>
                </c:pt>
                <c:pt idx="2084">
                  <c:v>0.28964744063575287</c:v>
                </c:pt>
                <c:pt idx="2085">
                  <c:v>0.28312853581176334</c:v>
                </c:pt>
                <c:pt idx="2086">
                  <c:v>0.27139450712858204</c:v>
                </c:pt>
                <c:pt idx="2087">
                  <c:v>0.27400206905817781</c:v>
                </c:pt>
                <c:pt idx="2088">
                  <c:v>0.27400206905817781</c:v>
                </c:pt>
                <c:pt idx="2089">
                  <c:v>0.27139450712858204</c:v>
                </c:pt>
                <c:pt idx="2090">
                  <c:v>0.2766096309877738</c:v>
                </c:pt>
                <c:pt idx="2091">
                  <c:v>0.29812201690693929</c:v>
                </c:pt>
                <c:pt idx="2092">
                  <c:v>0.30138146931893395</c:v>
                </c:pt>
                <c:pt idx="2093">
                  <c:v>0.30855226462532237</c:v>
                </c:pt>
                <c:pt idx="2094">
                  <c:v>0.30855226462532237</c:v>
                </c:pt>
                <c:pt idx="2095">
                  <c:v>0.31376738848451413</c:v>
                </c:pt>
                <c:pt idx="2096">
                  <c:v>0.31050793607251947</c:v>
                </c:pt>
                <c:pt idx="2097">
                  <c:v>0.30985604559012059</c:v>
                </c:pt>
                <c:pt idx="2098">
                  <c:v>0.30985604559012059</c:v>
                </c:pt>
                <c:pt idx="2099">
                  <c:v>0.30268525028373194</c:v>
                </c:pt>
                <c:pt idx="2100">
                  <c:v>0.30268525028373194</c:v>
                </c:pt>
                <c:pt idx="2101">
                  <c:v>0.30529281221332771</c:v>
                </c:pt>
                <c:pt idx="2102">
                  <c:v>0.30855226462532237</c:v>
                </c:pt>
                <c:pt idx="2103">
                  <c:v>0.31181171703731725</c:v>
                </c:pt>
                <c:pt idx="2104">
                  <c:v>0.31833062186130678</c:v>
                </c:pt>
                <c:pt idx="2105">
                  <c:v>0.32941276006208919</c:v>
                </c:pt>
                <c:pt idx="2106">
                  <c:v>0.32941276006208919</c:v>
                </c:pt>
                <c:pt idx="2107">
                  <c:v>0.32484952668529632</c:v>
                </c:pt>
                <c:pt idx="2108">
                  <c:v>0.3281089790972912</c:v>
                </c:pt>
                <c:pt idx="2109">
                  <c:v>0.32159007427330166</c:v>
                </c:pt>
                <c:pt idx="2110">
                  <c:v>0.32419763620289743</c:v>
                </c:pt>
                <c:pt idx="2111">
                  <c:v>0.32941276006208919</c:v>
                </c:pt>
                <c:pt idx="2112">
                  <c:v>0.32941276006208919</c:v>
                </c:pt>
                <c:pt idx="2113">
                  <c:v>0.33527977440367984</c:v>
                </c:pt>
                <c:pt idx="2114">
                  <c:v>0.33723544585087672</c:v>
                </c:pt>
                <c:pt idx="2115">
                  <c:v>0.34049489826287138</c:v>
                </c:pt>
                <c:pt idx="2116">
                  <c:v>0.33593166488607873</c:v>
                </c:pt>
                <c:pt idx="2117">
                  <c:v>0.33788733633327561</c:v>
                </c:pt>
                <c:pt idx="2118">
                  <c:v>0.33788733633327561</c:v>
                </c:pt>
                <c:pt idx="2119">
                  <c:v>0.33397599343888185</c:v>
                </c:pt>
                <c:pt idx="2120">
                  <c:v>0.33527977440367984</c:v>
                </c:pt>
                <c:pt idx="2121">
                  <c:v>0.34375435067486626</c:v>
                </c:pt>
                <c:pt idx="2122">
                  <c:v>0.33658355536847762</c:v>
                </c:pt>
                <c:pt idx="2123">
                  <c:v>0.33332410295648296</c:v>
                </c:pt>
                <c:pt idx="2124">
                  <c:v>0.33332410295648296</c:v>
                </c:pt>
                <c:pt idx="2125">
                  <c:v>0.33527977440367984</c:v>
                </c:pt>
                <c:pt idx="2126">
                  <c:v>0.33071654102688697</c:v>
                </c:pt>
                <c:pt idx="2127">
                  <c:v>0.31572305993171124</c:v>
                </c:pt>
                <c:pt idx="2128">
                  <c:v>0.31441927896691302</c:v>
                </c:pt>
                <c:pt idx="2129">
                  <c:v>0.31898251234370589</c:v>
                </c:pt>
                <c:pt idx="2130">
                  <c:v>0.31898251234370589</c:v>
                </c:pt>
                <c:pt idx="2131">
                  <c:v>0.32224196475570077</c:v>
                </c:pt>
                <c:pt idx="2132">
                  <c:v>0.32224196475570077</c:v>
                </c:pt>
                <c:pt idx="2133">
                  <c:v>0.31963440282610478</c:v>
                </c:pt>
                <c:pt idx="2134">
                  <c:v>0.31898251234370589</c:v>
                </c:pt>
                <c:pt idx="2135">
                  <c:v>0.31898251234370589</c:v>
                </c:pt>
                <c:pt idx="2136">
                  <c:v>0.32680519813249342</c:v>
                </c:pt>
                <c:pt idx="2137">
                  <c:v>0.32745708861489231</c:v>
                </c:pt>
                <c:pt idx="2138">
                  <c:v>0.32745708861489231</c:v>
                </c:pt>
                <c:pt idx="2139">
                  <c:v>0.32680519813249342</c:v>
                </c:pt>
                <c:pt idx="2140">
                  <c:v>0.32224196475570077</c:v>
                </c:pt>
                <c:pt idx="2141">
                  <c:v>0.32550141716769543</c:v>
                </c:pt>
                <c:pt idx="2142">
                  <c:v>0.32680519813249342</c:v>
                </c:pt>
                <c:pt idx="2143">
                  <c:v>0.32093818379090278</c:v>
                </c:pt>
                <c:pt idx="2144">
                  <c:v>0.32093818379090278</c:v>
                </c:pt>
                <c:pt idx="2145">
                  <c:v>0.32093818379090278</c:v>
                </c:pt>
                <c:pt idx="2146">
                  <c:v>0.31507116944931213</c:v>
                </c:pt>
                <c:pt idx="2147">
                  <c:v>0.33202032199168496</c:v>
                </c:pt>
                <c:pt idx="2148">
                  <c:v>0.33332410295648296</c:v>
                </c:pt>
                <c:pt idx="2149">
                  <c:v>0.33984300778047249</c:v>
                </c:pt>
                <c:pt idx="2150">
                  <c:v>0.33984300778047249</c:v>
                </c:pt>
                <c:pt idx="2151">
                  <c:v>0.33462788392128073</c:v>
                </c:pt>
                <c:pt idx="2152">
                  <c:v>0.34114678874527027</c:v>
                </c:pt>
                <c:pt idx="2153">
                  <c:v>0.34505813163966426</c:v>
                </c:pt>
                <c:pt idx="2154">
                  <c:v>0.34831758405165891</c:v>
                </c:pt>
                <c:pt idx="2155">
                  <c:v>0.34049489826287138</c:v>
                </c:pt>
                <c:pt idx="2156">
                  <c:v>0.34049489826287138</c:v>
                </c:pt>
                <c:pt idx="2157">
                  <c:v>0.32876086957969031</c:v>
                </c:pt>
                <c:pt idx="2158">
                  <c:v>0.34049489826287138</c:v>
                </c:pt>
                <c:pt idx="2159">
                  <c:v>0.34114678874527027</c:v>
                </c:pt>
                <c:pt idx="2160">
                  <c:v>0.3502732554988558</c:v>
                </c:pt>
                <c:pt idx="2161">
                  <c:v>0.35092514598125468</c:v>
                </c:pt>
                <c:pt idx="2162">
                  <c:v>0.35092514598125468</c:v>
                </c:pt>
                <c:pt idx="2163">
                  <c:v>0.35092514598125468</c:v>
                </c:pt>
                <c:pt idx="2164">
                  <c:v>0.35353270791085045</c:v>
                </c:pt>
                <c:pt idx="2165">
                  <c:v>0.35874783177004221</c:v>
                </c:pt>
                <c:pt idx="2166">
                  <c:v>0.36526673659403175</c:v>
                </c:pt>
                <c:pt idx="2167">
                  <c:v>0.3607035032172391</c:v>
                </c:pt>
                <c:pt idx="2168">
                  <c:v>0.3607035032172391</c:v>
                </c:pt>
                <c:pt idx="2169">
                  <c:v>0.3698299699708244</c:v>
                </c:pt>
                <c:pt idx="2170">
                  <c:v>0.36331106514683487</c:v>
                </c:pt>
                <c:pt idx="2171">
                  <c:v>0.3593997222524411</c:v>
                </c:pt>
                <c:pt idx="2172">
                  <c:v>0.36461484611163286</c:v>
                </c:pt>
                <c:pt idx="2173">
                  <c:v>0.36005161273484021</c:v>
                </c:pt>
                <c:pt idx="2174">
                  <c:v>0.36005161273484021</c:v>
                </c:pt>
                <c:pt idx="2175">
                  <c:v>0.36200728418203709</c:v>
                </c:pt>
                <c:pt idx="2176">
                  <c:v>0.36461484611163286</c:v>
                </c:pt>
                <c:pt idx="2177">
                  <c:v>0.36461484611163286</c:v>
                </c:pt>
                <c:pt idx="2178">
                  <c:v>0.35679216032284533</c:v>
                </c:pt>
                <c:pt idx="2179">
                  <c:v>0.3476656935692598</c:v>
                </c:pt>
                <c:pt idx="2180">
                  <c:v>0.3476656935692598</c:v>
                </c:pt>
                <c:pt idx="2181">
                  <c:v>0.34114678874527027</c:v>
                </c:pt>
                <c:pt idx="2182">
                  <c:v>0.33462788392128073</c:v>
                </c:pt>
                <c:pt idx="2183">
                  <c:v>0.33919111729807361</c:v>
                </c:pt>
                <c:pt idx="2184">
                  <c:v>0.33593166488607873</c:v>
                </c:pt>
                <c:pt idx="2185">
                  <c:v>0.34114678874527027</c:v>
                </c:pt>
                <c:pt idx="2186">
                  <c:v>0.34114678874527027</c:v>
                </c:pt>
                <c:pt idx="2187">
                  <c:v>0.32615330765009432</c:v>
                </c:pt>
                <c:pt idx="2188">
                  <c:v>0.31246360751971636</c:v>
                </c:pt>
                <c:pt idx="2189">
                  <c:v>0.29942579787173729</c:v>
                </c:pt>
                <c:pt idx="2190">
                  <c:v>0.28117286436456645</c:v>
                </c:pt>
                <c:pt idx="2191">
                  <c:v>0.27726152147017269</c:v>
                </c:pt>
                <c:pt idx="2192">
                  <c:v>0.27726152147017269</c:v>
                </c:pt>
                <c:pt idx="2193">
                  <c:v>0.26031236892779985</c:v>
                </c:pt>
                <c:pt idx="2194">
                  <c:v>0.24923023072701744</c:v>
                </c:pt>
                <c:pt idx="2195">
                  <c:v>0.25640102603340587</c:v>
                </c:pt>
                <c:pt idx="2196">
                  <c:v>0.25379346410381032</c:v>
                </c:pt>
                <c:pt idx="2197">
                  <c:v>0.26422371182219362</c:v>
                </c:pt>
                <c:pt idx="2198">
                  <c:v>0.26422371182219362</c:v>
                </c:pt>
                <c:pt idx="2199">
                  <c:v>0.26422371182219362</c:v>
                </c:pt>
                <c:pt idx="2200">
                  <c:v>0.26683127375178939</c:v>
                </c:pt>
                <c:pt idx="2201">
                  <c:v>0.27595774050537469</c:v>
                </c:pt>
                <c:pt idx="2202">
                  <c:v>0.27726152147017269</c:v>
                </c:pt>
                <c:pt idx="2203">
                  <c:v>0.27921719291736935</c:v>
                </c:pt>
                <c:pt idx="2204">
                  <c:v>0.27921719291736935</c:v>
                </c:pt>
                <c:pt idx="2205">
                  <c:v>0.28769176918855599</c:v>
                </c:pt>
                <c:pt idx="2206">
                  <c:v>0.28964744063575287</c:v>
                </c:pt>
                <c:pt idx="2207">
                  <c:v>0.28443231677656111</c:v>
                </c:pt>
                <c:pt idx="2208">
                  <c:v>0.28247664532936423</c:v>
                </c:pt>
                <c:pt idx="2209">
                  <c:v>0.27139450712858204</c:v>
                </c:pt>
                <c:pt idx="2210">
                  <c:v>0.27139450712858204</c:v>
                </c:pt>
                <c:pt idx="2211">
                  <c:v>0.27204639761098093</c:v>
                </c:pt>
                <c:pt idx="2212">
                  <c:v>0.27986908339976846</c:v>
                </c:pt>
                <c:pt idx="2213">
                  <c:v>0.2766096309877738</c:v>
                </c:pt>
                <c:pt idx="2214">
                  <c:v>0.23684431156143726</c:v>
                </c:pt>
                <c:pt idx="2215">
                  <c:v>0.19577521117030294</c:v>
                </c:pt>
                <c:pt idx="2216">
                  <c:v>0.19577521117030294</c:v>
                </c:pt>
                <c:pt idx="2217">
                  <c:v>0.18338929200472276</c:v>
                </c:pt>
                <c:pt idx="2218">
                  <c:v>0.18534496345191986</c:v>
                </c:pt>
                <c:pt idx="2219">
                  <c:v>0.20750923985348424</c:v>
                </c:pt>
                <c:pt idx="2220">
                  <c:v>0.20359789695909047</c:v>
                </c:pt>
                <c:pt idx="2221">
                  <c:v>0.20490167792388847</c:v>
                </c:pt>
                <c:pt idx="2222">
                  <c:v>0.20490167792388847</c:v>
                </c:pt>
                <c:pt idx="2223">
                  <c:v>0.21337625419507489</c:v>
                </c:pt>
                <c:pt idx="2224">
                  <c:v>0.21989515901906442</c:v>
                </c:pt>
                <c:pt idx="2225">
                  <c:v>0.21142058274787801</c:v>
                </c:pt>
                <c:pt idx="2226">
                  <c:v>0.21207247323027689</c:v>
                </c:pt>
                <c:pt idx="2227">
                  <c:v>0.21207247323027689</c:v>
                </c:pt>
                <c:pt idx="2228">
                  <c:v>0.21207247323027689</c:v>
                </c:pt>
                <c:pt idx="2229">
                  <c:v>0.21337625419507489</c:v>
                </c:pt>
                <c:pt idx="2230">
                  <c:v>0.22315461143105908</c:v>
                </c:pt>
                <c:pt idx="2231">
                  <c:v>0.23619242107903837</c:v>
                </c:pt>
                <c:pt idx="2232">
                  <c:v>0.23814809252623526</c:v>
                </c:pt>
                <c:pt idx="2233">
                  <c:v>0.23814809252623526</c:v>
                </c:pt>
                <c:pt idx="2234">
                  <c:v>0.24010376397343192</c:v>
                </c:pt>
                <c:pt idx="2235">
                  <c:v>0.24140754493822991</c:v>
                </c:pt>
                <c:pt idx="2236">
                  <c:v>0.24662266879742145</c:v>
                </c:pt>
                <c:pt idx="2237">
                  <c:v>0.25314157362141121</c:v>
                </c:pt>
                <c:pt idx="2238">
                  <c:v>0.25574913555100698</c:v>
                </c:pt>
                <c:pt idx="2239">
                  <c:v>0.25574913555100698</c:v>
                </c:pt>
                <c:pt idx="2240">
                  <c:v>0.25574913555100698</c:v>
                </c:pt>
                <c:pt idx="2241">
                  <c:v>0.25509724506860809</c:v>
                </c:pt>
                <c:pt idx="2242">
                  <c:v>0.25640102603340587</c:v>
                </c:pt>
                <c:pt idx="2243">
                  <c:v>0.26096425941019874</c:v>
                </c:pt>
                <c:pt idx="2244">
                  <c:v>0.2629199308573954</c:v>
                </c:pt>
                <c:pt idx="2245">
                  <c:v>0.2629199308573954</c:v>
                </c:pt>
                <c:pt idx="2246">
                  <c:v>0.28312853581176334</c:v>
                </c:pt>
                <c:pt idx="2247">
                  <c:v>0.28573609774135889</c:v>
                </c:pt>
                <c:pt idx="2248">
                  <c:v>0.28378042629416222</c:v>
                </c:pt>
                <c:pt idx="2249">
                  <c:v>0.28834365967095488</c:v>
                </c:pt>
                <c:pt idx="2250">
                  <c:v>0.29421067401254553</c:v>
                </c:pt>
                <c:pt idx="2251">
                  <c:v>0.29421067401254553</c:v>
                </c:pt>
                <c:pt idx="2252">
                  <c:v>0.29029933111815176</c:v>
                </c:pt>
                <c:pt idx="2253">
                  <c:v>0.28964744063575287</c:v>
                </c:pt>
                <c:pt idx="2254">
                  <c:v>0.27856530243497046</c:v>
                </c:pt>
                <c:pt idx="2255">
                  <c:v>0.27986908339976846</c:v>
                </c:pt>
                <c:pt idx="2256">
                  <c:v>0.27595774050537469</c:v>
                </c:pt>
                <c:pt idx="2257">
                  <c:v>0.27595774050537469</c:v>
                </c:pt>
                <c:pt idx="2258">
                  <c:v>0.2766096309877738</c:v>
                </c:pt>
                <c:pt idx="2259">
                  <c:v>0.28769176918855599</c:v>
                </c:pt>
                <c:pt idx="2260">
                  <c:v>0.2870398787061571</c:v>
                </c:pt>
                <c:pt idx="2261">
                  <c:v>0.28638798822375799</c:v>
                </c:pt>
                <c:pt idx="2262">
                  <c:v>0.28638798822375799</c:v>
                </c:pt>
                <c:pt idx="2263">
                  <c:v>0.28638798822375799</c:v>
                </c:pt>
                <c:pt idx="2264">
                  <c:v>0.28638798822375799</c:v>
                </c:pt>
                <c:pt idx="2265">
                  <c:v>0.29290689304774775</c:v>
                </c:pt>
                <c:pt idx="2266">
                  <c:v>0.29225500256534864</c:v>
                </c:pt>
                <c:pt idx="2267">
                  <c:v>0.28834365967095488</c:v>
                </c:pt>
                <c:pt idx="2268">
                  <c:v>0.29616634545974241</c:v>
                </c:pt>
                <c:pt idx="2269">
                  <c:v>0.29616634545974241</c:v>
                </c:pt>
                <c:pt idx="2270">
                  <c:v>0.29616634545974241</c:v>
                </c:pt>
                <c:pt idx="2271">
                  <c:v>0.29747012642454018</c:v>
                </c:pt>
                <c:pt idx="2272">
                  <c:v>0.29421067401254553</c:v>
                </c:pt>
                <c:pt idx="2273">
                  <c:v>0.29160311208294953</c:v>
                </c:pt>
                <c:pt idx="2274">
                  <c:v>0.28638798822375799</c:v>
                </c:pt>
                <c:pt idx="2275">
                  <c:v>0.28638798822375799</c:v>
                </c:pt>
                <c:pt idx="2276">
                  <c:v>0.29160311208294953</c:v>
                </c:pt>
                <c:pt idx="2277">
                  <c:v>0.29160311208294953</c:v>
                </c:pt>
                <c:pt idx="2278">
                  <c:v>0.29290689304774775</c:v>
                </c:pt>
                <c:pt idx="2279">
                  <c:v>0.29290689304774775</c:v>
                </c:pt>
                <c:pt idx="2280">
                  <c:v>0.28769176918855599</c:v>
                </c:pt>
                <c:pt idx="2281">
                  <c:v>0.28769176918855599</c:v>
                </c:pt>
                <c:pt idx="2282">
                  <c:v>0.29029933111815176</c:v>
                </c:pt>
                <c:pt idx="2283">
                  <c:v>0.29225500256534864</c:v>
                </c:pt>
                <c:pt idx="2284">
                  <c:v>0.29160311208294953</c:v>
                </c:pt>
                <c:pt idx="2285">
                  <c:v>0.29421067401254553</c:v>
                </c:pt>
                <c:pt idx="2286">
                  <c:v>0.2968182359421413</c:v>
                </c:pt>
                <c:pt idx="2287">
                  <c:v>0.2968182359421413</c:v>
                </c:pt>
                <c:pt idx="2288">
                  <c:v>0.29747012642454018</c:v>
                </c:pt>
                <c:pt idx="2289">
                  <c:v>0.29355878353014664</c:v>
                </c:pt>
                <c:pt idx="2290">
                  <c:v>0.2955144549773433</c:v>
                </c:pt>
                <c:pt idx="2291">
                  <c:v>0.30268525028373194</c:v>
                </c:pt>
                <c:pt idx="2292">
                  <c:v>0.30072957883653506</c:v>
                </c:pt>
                <c:pt idx="2293">
                  <c:v>0.30072957883653506</c:v>
                </c:pt>
                <c:pt idx="2294">
                  <c:v>0.29942579787173729</c:v>
                </c:pt>
                <c:pt idx="2295">
                  <c:v>0.29877390738933818</c:v>
                </c:pt>
                <c:pt idx="2296">
                  <c:v>0.30529281221332771</c:v>
                </c:pt>
                <c:pt idx="2297">
                  <c:v>0.30790037414292348</c:v>
                </c:pt>
                <c:pt idx="2298">
                  <c:v>0.30594470269572682</c:v>
                </c:pt>
                <c:pt idx="2299">
                  <c:v>0.30594470269572682</c:v>
                </c:pt>
                <c:pt idx="2300">
                  <c:v>0.3072484836605246</c:v>
                </c:pt>
                <c:pt idx="2301">
                  <c:v>0.30985604559012059</c:v>
                </c:pt>
                <c:pt idx="2302">
                  <c:v>0.3072484836605246</c:v>
                </c:pt>
                <c:pt idx="2303">
                  <c:v>0.31507116944931213</c:v>
                </c:pt>
                <c:pt idx="2304">
                  <c:v>0.31376738848451413</c:v>
                </c:pt>
                <c:pt idx="2305">
                  <c:v>0.31376738848451413</c:v>
                </c:pt>
                <c:pt idx="2306">
                  <c:v>0.31376738848451413</c:v>
                </c:pt>
                <c:pt idx="2307">
                  <c:v>0.31181171703731725</c:v>
                </c:pt>
                <c:pt idx="2308">
                  <c:v>0.31833062186130678</c:v>
                </c:pt>
                <c:pt idx="2309">
                  <c:v>0.31507116944931213</c:v>
                </c:pt>
                <c:pt idx="2310">
                  <c:v>0.31637495041411012</c:v>
                </c:pt>
                <c:pt idx="2311">
                  <c:v>0.31637495041411012</c:v>
                </c:pt>
                <c:pt idx="2312">
                  <c:v>0.32354574572049855</c:v>
                </c:pt>
                <c:pt idx="2313">
                  <c:v>0.32615330765009432</c:v>
                </c:pt>
                <c:pt idx="2314">
                  <c:v>0.32876086957969031</c:v>
                </c:pt>
                <c:pt idx="2315">
                  <c:v>0.32484952668529632</c:v>
                </c:pt>
                <c:pt idx="2316">
                  <c:v>0.30855226462532237</c:v>
                </c:pt>
                <c:pt idx="2317">
                  <c:v>0.30855226462532237</c:v>
                </c:pt>
                <c:pt idx="2318">
                  <c:v>0.30855226462532237</c:v>
                </c:pt>
                <c:pt idx="2319">
                  <c:v>0.31441927896691302</c:v>
                </c:pt>
                <c:pt idx="2320">
                  <c:v>0.31572305993171124</c:v>
                </c:pt>
                <c:pt idx="2321">
                  <c:v>0.31833062186130678</c:v>
                </c:pt>
                <c:pt idx="2322">
                  <c:v>0.31963440282610478</c:v>
                </c:pt>
                <c:pt idx="2323">
                  <c:v>0.31963440282610478</c:v>
                </c:pt>
                <c:pt idx="2324">
                  <c:v>0.32093818379090278</c:v>
                </c:pt>
                <c:pt idx="2325">
                  <c:v>0.32289385523809966</c:v>
                </c:pt>
                <c:pt idx="2326">
                  <c:v>0.32224196475570077</c:v>
                </c:pt>
                <c:pt idx="2327">
                  <c:v>0.32484952668529632</c:v>
                </c:pt>
                <c:pt idx="2328">
                  <c:v>0.32028629330850367</c:v>
                </c:pt>
                <c:pt idx="2329">
                  <c:v>0.32028629330850367</c:v>
                </c:pt>
                <c:pt idx="2330">
                  <c:v>0.32224196475570077</c:v>
                </c:pt>
                <c:pt idx="2331">
                  <c:v>0.3176787313789079</c:v>
                </c:pt>
                <c:pt idx="2332">
                  <c:v>0.31637495041411012</c:v>
                </c:pt>
                <c:pt idx="2333">
                  <c:v>0.31637495041411012</c:v>
                </c:pt>
                <c:pt idx="2334">
                  <c:v>0.32093818379090278</c:v>
                </c:pt>
                <c:pt idx="2335">
                  <c:v>0.32093818379090278</c:v>
                </c:pt>
                <c:pt idx="2336">
                  <c:v>0.32093818379090278</c:v>
                </c:pt>
                <c:pt idx="2337">
                  <c:v>0.32419763620289743</c:v>
                </c:pt>
                <c:pt idx="2338">
                  <c:v>0.32745708861489231</c:v>
                </c:pt>
                <c:pt idx="2339">
                  <c:v>0.3281089790972912</c:v>
                </c:pt>
                <c:pt idx="2340">
                  <c:v>0.32224196475570077</c:v>
                </c:pt>
                <c:pt idx="2341">
                  <c:v>0.32224196475570077</c:v>
                </c:pt>
                <c:pt idx="2342">
                  <c:v>0.32289385523809966</c:v>
                </c:pt>
                <c:pt idx="2343">
                  <c:v>0.31963440282610478</c:v>
                </c:pt>
                <c:pt idx="2344">
                  <c:v>0.32289385523809966</c:v>
                </c:pt>
                <c:pt idx="2345">
                  <c:v>0.33071654102688697</c:v>
                </c:pt>
                <c:pt idx="2346">
                  <c:v>0.32550141716769543</c:v>
                </c:pt>
                <c:pt idx="2347">
                  <c:v>0.32550141716769543</c:v>
                </c:pt>
                <c:pt idx="2348">
                  <c:v>0.33136843150928585</c:v>
                </c:pt>
                <c:pt idx="2349">
                  <c:v>0.33397599343888185</c:v>
                </c:pt>
                <c:pt idx="2350">
                  <c:v>0.33788733633327561</c:v>
                </c:pt>
                <c:pt idx="2351">
                  <c:v>0.34049489826287138</c:v>
                </c:pt>
                <c:pt idx="2352">
                  <c:v>0.34179867922766938</c:v>
                </c:pt>
                <c:pt idx="2353">
                  <c:v>0.34179867922766938</c:v>
                </c:pt>
                <c:pt idx="2354">
                  <c:v>0.34636191260446203</c:v>
                </c:pt>
                <c:pt idx="2355">
                  <c:v>0.33984300778047249</c:v>
                </c:pt>
                <c:pt idx="2356">
                  <c:v>0.33788733633327561</c:v>
                </c:pt>
                <c:pt idx="2357">
                  <c:v>0.34179867922766938</c:v>
                </c:pt>
                <c:pt idx="2358">
                  <c:v>0.3476656935692598</c:v>
                </c:pt>
                <c:pt idx="2359">
                  <c:v>0.3476656935692598</c:v>
                </c:pt>
                <c:pt idx="2360">
                  <c:v>0.34962136501645691</c:v>
                </c:pt>
                <c:pt idx="2361">
                  <c:v>0.3476656935692598</c:v>
                </c:pt>
                <c:pt idx="2362">
                  <c:v>0.3476656935692598</c:v>
                </c:pt>
                <c:pt idx="2363">
                  <c:v>0.34701380308686092</c:v>
                </c:pt>
                <c:pt idx="2364">
                  <c:v>0.35092514598125468</c:v>
                </c:pt>
                <c:pt idx="2365">
                  <c:v>0.35092514598125468</c:v>
                </c:pt>
                <c:pt idx="2366">
                  <c:v>0.35353270791085045</c:v>
                </c:pt>
                <c:pt idx="2367">
                  <c:v>0.35744405080524422</c:v>
                </c:pt>
                <c:pt idx="2368">
                  <c:v>0.36135539369963821</c:v>
                </c:pt>
                <c:pt idx="2369">
                  <c:v>0.36461484611163286</c:v>
                </c:pt>
                <c:pt idx="2370">
                  <c:v>0.36461484611163286</c:v>
                </c:pt>
                <c:pt idx="2371">
                  <c:v>0.36461484611163286</c:v>
                </c:pt>
                <c:pt idx="2372">
                  <c:v>0.3698299699708244</c:v>
                </c:pt>
                <c:pt idx="2373">
                  <c:v>0.3711337509356224</c:v>
                </c:pt>
                <c:pt idx="2374">
                  <c:v>0.3802602176892077</c:v>
                </c:pt>
                <c:pt idx="2375">
                  <c:v>0.3802602176892077</c:v>
                </c:pt>
                <c:pt idx="2376">
                  <c:v>0.35874783177004221</c:v>
                </c:pt>
                <c:pt idx="2377">
                  <c:v>0.35874783177004221</c:v>
                </c:pt>
                <c:pt idx="2378">
                  <c:v>0.37374131286521817</c:v>
                </c:pt>
                <c:pt idx="2379">
                  <c:v>0.37048186045322329</c:v>
                </c:pt>
                <c:pt idx="2380">
                  <c:v>0.37569698431241505</c:v>
                </c:pt>
                <c:pt idx="2381">
                  <c:v>0.37504509383001616</c:v>
                </c:pt>
                <c:pt idx="2382">
                  <c:v>0.37374131286521817</c:v>
                </c:pt>
                <c:pt idx="2383">
                  <c:v>0.37374131286521817</c:v>
                </c:pt>
                <c:pt idx="2384">
                  <c:v>0.38547534154839946</c:v>
                </c:pt>
                <c:pt idx="2385">
                  <c:v>0.38091210817160681</c:v>
                </c:pt>
                <c:pt idx="2386">
                  <c:v>0.37439320334761728</c:v>
                </c:pt>
                <c:pt idx="2387">
                  <c:v>0.38286777961880369</c:v>
                </c:pt>
                <c:pt idx="2388">
                  <c:v>0.38677912251319724</c:v>
                </c:pt>
                <c:pt idx="2389">
                  <c:v>0.38677912251319724</c:v>
                </c:pt>
                <c:pt idx="2390">
                  <c:v>0.38677912251319724</c:v>
                </c:pt>
                <c:pt idx="2391">
                  <c:v>0.38938668444279323</c:v>
                </c:pt>
                <c:pt idx="2392">
                  <c:v>0.39394991781958588</c:v>
                </c:pt>
                <c:pt idx="2393">
                  <c:v>0.39329802733718677</c:v>
                </c:pt>
                <c:pt idx="2394">
                  <c:v>0.39590558926678276</c:v>
                </c:pt>
                <c:pt idx="2395">
                  <c:v>0.39590558926678276</c:v>
                </c:pt>
                <c:pt idx="2396">
                  <c:v>0.39851315119637853</c:v>
                </c:pt>
                <c:pt idx="2397">
                  <c:v>0.39134235588999011</c:v>
                </c:pt>
                <c:pt idx="2398">
                  <c:v>0.39329802733718677</c:v>
                </c:pt>
                <c:pt idx="2399">
                  <c:v>0.38417156058360169</c:v>
                </c:pt>
                <c:pt idx="2400">
                  <c:v>0.3802602176892077</c:v>
                </c:pt>
                <c:pt idx="2401">
                  <c:v>0.3802602176892077</c:v>
                </c:pt>
                <c:pt idx="2402">
                  <c:v>0.39655747974918165</c:v>
                </c:pt>
                <c:pt idx="2403">
                  <c:v>0.39655747974918165</c:v>
                </c:pt>
                <c:pt idx="2404">
                  <c:v>0.40112071312597453</c:v>
                </c:pt>
                <c:pt idx="2405">
                  <c:v>0.38612723203079835</c:v>
                </c:pt>
                <c:pt idx="2406">
                  <c:v>0.3815639986540057</c:v>
                </c:pt>
                <c:pt idx="2407">
                  <c:v>0.3815639986540057</c:v>
                </c:pt>
                <c:pt idx="2408">
                  <c:v>0.37765265575961215</c:v>
                </c:pt>
                <c:pt idx="2409">
                  <c:v>0.37048186045322329</c:v>
                </c:pt>
                <c:pt idx="2410">
                  <c:v>0.37504509383001616</c:v>
                </c:pt>
                <c:pt idx="2411">
                  <c:v>0.36657051755882974</c:v>
                </c:pt>
                <c:pt idx="2412">
                  <c:v>0.3698299699708244</c:v>
                </c:pt>
                <c:pt idx="2413">
                  <c:v>0.3698299699708244</c:v>
                </c:pt>
                <c:pt idx="2414">
                  <c:v>0.3802602176892077</c:v>
                </c:pt>
                <c:pt idx="2415">
                  <c:v>0.38417156058360169</c:v>
                </c:pt>
                <c:pt idx="2416">
                  <c:v>0.39069046540759123</c:v>
                </c:pt>
                <c:pt idx="2417">
                  <c:v>0.39069046540759123</c:v>
                </c:pt>
                <c:pt idx="2418">
                  <c:v>0.39655747974918165</c:v>
                </c:pt>
                <c:pt idx="2419">
                  <c:v>0.39655747974918165</c:v>
                </c:pt>
                <c:pt idx="2420">
                  <c:v>0.39003857492519212</c:v>
                </c:pt>
                <c:pt idx="2421">
                  <c:v>0.39134235588999011</c:v>
                </c:pt>
                <c:pt idx="2422">
                  <c:v>0.39134235588999011</c:v>
                </c:pt>
                <c:pt idx="2423">
                  <c:v>0.39329802733718677</c:v>
                </c:pt>
                <c:pt idx="2424">
                  <c:v>0.39590558926678276</c:v>
                </c:pt>
                <c:pt idx="2425">
                  <c:v>0.39590558926678276</c:v>
                </c:pt>
                <c:pt idx="2426">
                  <c:v>0.391994246372389</c:v>
                </c:pt>
                <c:pt idx="2427">
                  <c:v>0.39003857492519212</c:v>
                </c:pt>
                <c:pt idx="2428">
                  <c:v>0.39329802733718677</c:v>
                </c:pt>
                <c:pt idx="2429">
                  <c:v>0.39069046540759123</c:v>
                </c:pt>
                <c:pt idx="2430">
                  <c:v>0.38417156058360169</c:v>
                </c:pt>
                <c:pt idx="2431">
                  <c:v>0.38417156058360169</c:v>
                </c:pt>
                <c:pt idx="2432">
                  <c:v>0.38286777961880369</c:v>
                </c:pt>
                <c:pt idx="2433">
                  <c:v>0.37830454624201104</c:v>
                </c:pt>
                <c:pt idx="2434">
                  <c:v>0.37308942238281928</c:v>
                </c:pt>
                <c:pt idx="2435">
                  <c:v>0.3802602176892077</c:v>
                </c:pt>
                <c:pt idx="2436">
                  <c:v>0.38612723203079835</c:v>
                </c:pt>
                <c:pt idx="2437">
                  <c:v>0.38612723203079835</c:v>
                </c:pt>
                <c:pt idx="2438">
                  <c:v>0.38873479396039434</c:v>
                </c:pt>
                <c:pt idx="2439">
                  <c:v>0.39264613685478789</c:v>
                </c:pt>
                <c:pt idx="2440">
                  <c:v>0.39329802733718677</c:v>
                </c:pt>
                <c:pt idx="2441">
                  <c:v>0.39069046540759123</c:v>
                </c:pt>
                <c:pt idx="2442">
                  <c:v>0.39069046540759123</c:v>
                </c:pt>
                <c:pt idx="2443">
                  <c:v>0.391994246372389</c:v>
                </c:pt>
                <c:pt idx="2444">
                  <c:v>0.391994246372389</c:v>
                </c:pt>
                <c:pt idx="2445">
                  <c:v>0.4024244940907723</c:v>
                </c:pt>
                <c:pt idx="2446">
                  <c:v>0.41155096084435783</c:v>
                </c:pt>
                <c:pt idx="2447">
                  <c:v>0.41024717987955983</c:v>
                </c:pt>
                <c:pt idx="2448">
                  <c:v>0.40894339891476184</c:v>
                </c:pt>
                <c:pt idx="2449">
                  <c:v>0.41611419422115048</c:v>
                </c:pt>
                <c:pt idx="2450">
                  <c:v>0.41611419422115048</c:v>
                </c:pt>
                <c:pt idx="2451">
                  <c:v>0.41676608470354937</c:v>
                </c:pt>
                <c:pt idx="2452">
                  <c:v>0.41872175615074625</c:v>
                </c:pt>
                <c:pt idx="2453">
                  <c:v>0.41741797518594848</c:v>
                </c:pt>
                <c:pt idx="2454">
                  <c:v>0.42328498952753912</c:v>
                </c:pt>
                <c:pt idx="2455">
                  <c:v>0.42263309904514001</c:v>
                </c:pt>
                <c:pt idx="2456">
                  <c:v>0.42263309904514001</c:v>
                </c:pt>
                <c:pt idx="2457">
                  <c:v>0.41937364663314514</c:v>
                </c:pt>
                <c:pt idx="2458">
                  <c:v>0.40307638457317119</c:v>
                </c:pt>
                <c:pt idx="2459">
                  <c:v>0.41024717987955983</c:v>
                </c:pt>
                <c:pt idx="2460">
                  <c:v>0.4128547418091556</c:v>
                </c:pt>
                <c:pt idx="2461">
                  <c:v>0.41350663229155471</c:v>
                </c:pt>
                <c:pt idx="2462">
                  <c:v>0.41350663229155471</c:v>
                </c:pt>
                <c:pt idx="2463">
                  <c:v>0.41089907036195872</c:v>
                </c:pt>
                <c:pt idx="2464">
                  <c:v>0.41024717987955983</c:v>
                </c:pt>
                <c:pt idx="2465">
                  <c:v>0.4128547418091556</c:v>
                </c:pt>
                <c:pt idx="2466">
                  <c:v>0.4141585227739536</c:v>
                </c:pt>
                <c:pt idx="2467">
                  <c:v>0.41220285132675671</c:v>
                </c:pt>
                <c:pt idx="2468">
                  <c:v>0.41220285132675671</c:v>
                </c:pt>
                <c:pt idx="2469">
                  <c:v>0.41220285132675671</c:v>
                </c:pt>
                <c:pt idx="2470">
                  <c:v>0.41546230373875137</c:v>
                </c:pt>
                <c:pt idx="2471">
                  <c:v>0.41481041325635248</c:v>
                </c:pt>
                <c:pt idx="2472">
                  <c:v>0.40698772746756517</c:v>
                </c:pt>
                <c:pt idx="2473">
                  <c:v>0.41676608470354937</c:v>
                </c:pt>
                <c:pt idx="2474">
                  <c:v>0.41676608470354937</c:v>
                </c:pt>
                <c:pt idx="2475">
                  <c:v>0.41872175615074625</c:v>
                </c:pt>
                <c:pt idx="2476">
                  <c:v>0.41872175615074625</c:v>
                </c:pt>
                <c:pt idx="2477">
                  <c:v>0.42393688000993801</c:v>
                </c:pt>
                <c:pt idx="2478">
                  <c:v>0.41481041325635248</c:v>
                </c:pt>
                <c:pt idx="2479">
                  <c:v>0.4141585227739536</c:v>
                </c:pt>
                <c:pt idx="2480">
                  <c:v>0.4141585227739536</c:v>
                </c:pt>
                <c:pt idx="2481">
                  <c:v>0.41481041325635248</c:v>
                </c:pt>
                <c:pt idx="2482">
                  <c:v>0.41611419422115048</c:v>
                </c:pt>
                <c:pt idx="2483">
                  <c:v>0.42328498952753912</c:v>
                </c:pt>
                <c:pt idx="2484">
                  <c:v>0.42524066097473578</c:v>
                </c:pt>
                <c:pt idx="2485">
                  <c:v>0.42915200386912955</c:v>
                </c:pt>
                <c:pt idx="2486">
                  <c:v>0.42915200386912955</c:v>
                </c:pt>
                <c:pt idx="2487">
                  <c:v>0.4245887704923369</c:v>
                </c:pt>
                <c:pt idx="2488">
                  <c:v>0.42850011338673066</c:v>
                </c:pt>
                <c:pt idx="2489">
                  <c:v>0.43306334676352332</c:v>
                </c:pt>
                <c:pt idx="2490">
                  <c:v>0.43110767531632643</c:v>
                </c:pt>
                <c:pt idx="2491">
                  <c:v>0.42980389435152866</c:v>
                </c:pt>
                <c:pt idx="2492">
                  <c:v>0.42980389435152866</c:v>
                </c:pt>
                <c:pt idx="2493">
                  <c:v>0.43306334676352332</c:v>
                </c:pt>
                <c:pt idx="2494">
                  <c:v>0.42524066097473578</c:v>
                </c:pt>
                <c:pt idx="2495">
                  <c:v>0.42654444193953378</c:v>
                </c:pt>
                <c:pt idx="2496">
                  <c:v>0.4245887704923369</c:v>
                </c:pt>
                <c:pt idx="2497">
                  <c:v>0.41611419422115048</c:v>
                </c:pt>
                <c:pt idx="2498">
                  <c:v>0.41611419422115048</c:v>
                </c:pt>
                <c:pt idx="2499">
                  <c:v>0.41937364663314514</c:v>
                </c:pt>
                <c:pt idx="2500">
                  <c:v>0.42263309904514001</c:v>
                </c:pt>
                <c:pt idx="2501">
                  <c:v>0.42328498952753912</c:v>
                </c:pt>
                <c:pt idx="2502">
                  <c:v>0.41676608470354937</c:v>
                </c:pt>
                <c:pt idx="2503">
                  <c:v>0.41546230373875137</c:v>
                </c:pt>
                <c:pt idx="2504">
                  <c:v>0.41546230373875137</c:v>
                </c:pt>
                <c:pt idx="2505">
                  <c:v>0.41872175615074625</c:v>
                </c:pt>
                <c:pt idx="2506">
                  <c:v>0.41872175615074625</c:v>
                </c:pt>
                <c:pt idx="2507">
                  <c:v>0.41481041325635248</c:v>
                </c:pt>
                <c:pt idx="2508">
                  <c:v>0.4037282750555703</c:v>
                </c:pt>
                <c:pt idx="2509">
                  <c:v>0.38808290347799523</c:v>
                </c:pt>
                <c:pt idx="2510">
                  <c:v>0.38808290347799523</c:v>
                </c:pt>
                <c:pt idx="2511">
                  <c:v>0.39003857492519212</c:v>
                </c:pt>
                <c:pt idx="2512">
                  <c:v>0.38938668444279323</c:v>
                </c:pt>
                <c:pt idx="2513">
                  <c:v>0.39916504167877742</c:v>
                </c:pt>
                <c:pt idx="2514">
                  <c:v>0.38873479396039434</c:v>
                </c:pt>
                <c:pt idx="2515">
                  <c:v>0.3815639986540057</c:v>
                </c:pt>
                <c:pt idx="2516">
                  <c:v>0.3815639986540057</c:v>
                </c:pt>
                <c:pt idx="2517">
                  <c:v>0.38547534154839946</c:v>
                </c:pt>
                <c:pt idx="2518">
                  <c:v>0.39460180830198499</c:v>
                </c:pt>
                <c:pt idx="2519">
                  <c:v>0.4024244940907723</c:v>
                </c:pt>
                <c:pt idx="2520">
                  <c:v>0.40438016553796918</c:v>
                </c:pt>
                <c:pt idx="2521">
                  <c:v>0.40438016553796918</c:v>
                </c:pt>
                <c:pt idx="2522">
                  <c:v>0.40438016553796918</c:v>
                </c:pt>
                <c:pt idx="2523">
                  <c:v>0.4037282750555703</c:v>
                </c:pt>
                <c:pt idx="2524">
                  <c:v>0.42328498952753912</c:v>
                </c:pt>
                <c:pt idx="2525">
                  <c:v>0.4245887704923369</c:v>
                </c:pt>
                <c:pt idx="2526">
                  <c:v>0.42198120856274113</c:v>
                </c:pt>
                <c:pt idx="2527">
                  <c:v>0.42198120856274113</c:v>
                </c:pt>
                <c:pt idx="2528">
                  <c:v>0.42654444193953378</c:v>
                </c:pt>
                <c:pt idx="2529">
                  <c:v>0.43306334676352332</c:v>
                </c:pt>
                <c:pt idx="2530">
                  <c:v>0.4350190182107202</c:v>
                </c:pt>
                <c:pt idx="2531">
                  <c:v>0.43893036110511396</c:v>
                </c:pt>
                <c:pt idx="2532">
                  <c:v>0.4454492659291035</c:v>
                </c:pt>
                <c:pt idx="2533">
                  <c:v>0.4454492659291035</c:v>
                </c:pt>
                <c:pt idx="2534">
                  <c:v>0.44479737544670461</c:v>
                </c:pt>
                <c:pt idx="2535">
                  <c:v>0.44153792303470973</c:v>
                </c:pt>
                <c:pt idx="2536">
                  <c:v>0.44610115641150261</c:v>
                </c:pt>
                <c:pt idx="2537">
                  <c:v>0.44610115641150261</c:v>
                </c:pt>
                <c:pt idx="2538">
                  <c:v>0.45066438978829526</c:v>
                </c:pt>
                <c:pt idx="2539">
                  <c:v>0.45066438978829526</c:v>
                </c:pt>
                <c:pt idx="2540">
                  <c:v>0.44936060882349727</c:v>
                </c:pt>
                <c:pt idx="2541">
                  <c:v>0.44479737544670461</c:v>
                </c:pt>
                <c:pt idx="2542">
                  <c:v>0.4454492659291035</c:v>
                </c:pt>
                <c:pt idx="2543">
                  <c:v>0.45392384220028992</c:v>
                </c:pt>
                <c:pt idx="2544">
                  <c:v>0.45392384220028992</c:v>
                </c:pt>
                <c:pt idx="2545">
                  <c:v>0.45392384220028992</c:v>
                </c:pt>
                <c:pt idx="2546">
                  <c:v>0.45392384220028992</c:v>
                </c:pt>
                <c:pt idx="2547">
                  <c:v>0.45848707557708257</c:v>
                </c:pt>
                <c:pt idx="2548">
                  <c:v>0.47022110426026387</c:v>
                </c:pt>
                <c:pt idx="2549">
                  <c:v>0.46565787088347121</c:v>
                </c:pt>
                <c:pt idx="2550">
                  <c:v>0.46956921377786498</c:v>
                </c:pt>
                <c:pt idx="2551">
                  <c:v>0.46956921377786498</c:v>
                </c:pt>
                <c:pt idx="2552">
                  <c:v>0.47152488522506164</c:v>
                </c:pt>
                <c:pt idx="2553">
                  <c:v>0.47217677570746075</c:v>
                </c:pt>
                <c:pt idx="2554">
                  <c:v>0.47934757101384939</c:v>
                </c:pt>
                <c:pt idx="2555">
                  <c:v>0.4871702568026367</c:v>
                </c:pt>
                <c:pt idx="2556">
                  <c:v>0.47478433763705652</c:v>
                </c:pt>
                <c:pt idx="2557">
                  <c:v>0.47478433763705652</c:v>
                </c:pt>
                <c:pt idx="2558">
                  <c:v>0.47478433763705652</c:v>
                </c:pt>
                <c:pt idx="2559">
                  <c:v>0.47217677570746075</c:v>
                </c:pt>
                <c:pt idx="2560">
                  <c:v>0.47999946149624828</c:v>
                </c:pt>
                <c:pt idx="2561">
                  <c:v>0.48456269487304093</c:v>
                </c:pt>
                <c:pt idx="2562">
                  <c:v>0.48912592824983359</c:v>
                </c:pt>
                <c:pt idx="2563">
                  <c:v>0.48912592824983359</c:v>
                </c:pt>
                <c:pt idx="2564">
                  <c:v>0.49108159969703047</c:v>
                </c:pt>
                <c:pt idx="2565">
                  <c:v>0.49434105210902513</c:v>
                </c:pt>
                <c:pt idx="2566">
                  <c:v>0.49303727114422735</c:v>
                </c:pt>
                <c:pt idx="2567">
                  <c:v>0.49434105210902513</c:v>
                </c:pt>
                <c:pt idx="2568">
                  <c:v>0.49434105210902513</c:v>
                </c:pt>
                <c:pt idx="2569">
                  <c:v>0.49434105210902513</c:v>
                </c:pt>
                <c:pt idx="2570">
                  <c:v>0.50151184741541377</c:v>
                </c:pt>
                <c:pt idx="2571">
                  <c:v>0.49825239500341911</c:v>
                </c:pt>
                <c:pt idx="2572">
                  <c:v>0.49825239500341911</c:v>
                </c:pt>
                <c:pt idx="2573">
                  <c:v>0.48456269487304093</c:v>
                </c:pt>
                <c:pt idx="2574">
                  <c:v>0.48456269487304093</c:v>
                </c:pt>
                <c:pt idx="2575">
                  <c:v>0.48456269487304093</c:v>
                </c:pt>
                <c:pt idx="2576">
                  <c:v>0.48130324246104605</c:v>
                </c:pt>
                <c:pt idx="2577">
                  <c:v>0.47217677570746075</c:v>
                </c:pt>
                <c:pt idx="2578">
                  <c:v>0.48521458535544004</c:v>
                </c:pt>
                <c:pt idx="2579">
                  <c:v>0.49042970921463158</c:v>
                </c:pt>
                <c:pt idx="2580">
                  <c:v>0.49042970921463158</c:v>
                </c:pt>
                <c:pt idx="2581">
                  <c:v>0.50020806645061577</c:v>
                </c:pt>
                <c:pt idx="2582">
                  <c:v>0.49629672355622223</c:v>
                </c:pt>
                <c:pt idx="2583">
                  <c:v>0.49368916162662624</c:v>
                </c:pt>
                <c:pt idx="2584">
                  <c:v>0.50411940934500954</c:v>
                </c:pt>
                <c:pt idx="2585">
                  <c:v>0.50281562838021177</c:v>
                </c:pt>
                <c:pt idx="2586">
                  <c:v>0.50281562838021177</c:v>
                </c:pt>
                <c:pt idx="2587">
                  <c:v>0.50607508079220642</c:v>
                </c:pt>
                <c:pt idx="2588">
                  <c:v>0.49694861403862112</c:v>
                </c:pt>
                <c:pt idx="2589">
                  <c:v>0.50151184741541377</c:v>
                </c:pt>
                <c:pt idx="2590">
                  <c:v>0.49564483307382312</c:v>
                </c:pt>
                <c:pt idx="2591">
                  <c:v>0.49564483307382312</c:v>
                </c:pt>
                <c:pt idx="2592">
                  <c:v>0.50737886175700442</c:v>
                </c:pt>
                <c:pt idx="2593">
                  <c:v>0.50477129982740865</c:v>
                </c:pt>
                <c:pt idx="2594">
                  <c:v>0.50346751886261065</c:v>
                </c:pt>
                <c:pt idx="2595">
                  <c:v>0.50607508079220642</c:v>
                </c:pt>
                <c:pt idx="2596">
                  <c:v>0.50607508079220642</c:v>
                </c:pt>
                <c:pt idx="2597">
                  <c:v>0.51194209513379707</c:v>
                </c:pt>
                <c:pt idx="2598">
                  <c:v>0.50607508079220642</c:v>
                </c:pt>
                <c:pt idx="2599">
                  <c:v>0.50477129982740865</c:v>
                </c:pt>
                <c:pt idx="2600">
                  <c:v>0.50607508079220642</c:v>
                </c:pt>
                <c:pt idx="2601">
                  <c:v>0.50607508079220642</c:v>
                </c:pt>
                <c:pt idx="2602">
                  <c:v>0.50411940934500954</c:v>
                </c:pt>
                <c:pt idx="2603">
                  <c:v>0.50737886175700442</c:v>
                </c:pt>
                <c:pt idx="2604">
                  <c:v>0.50607508079220642</c:v>
                </c:pt>
                <c:pt idx="2605">
                  <c:v>0.50020806645061577</c:v>
                </c:pt>
                <c:pt idx="2606">
                  <c:v>0.50020806645061577</c:v>
                </c:pt>
                <c:pt idx="2607">
                  <c:v>0.50020806645061577</c:v>
                </c:pt>
                <c:pt idx="2608">
                  <c:v>0.50868264272180241</c:v>
                </c:pt>
                <c:pt idx="2609">
                  <c:v>0.50868264272180241</c:v>
                </c:pt>
                <c:pt idx="2610">
                  <c:v>0.50346751886261065</c:v>
                </c:pt>
                <c:pt idx="2611">
                  <c:v>0.50411940934500954</c:v>
                </c:pt>
                <c:pt idx="2612">
                  <c:v>0.50411940934500954</c:v>
                </c:pt>
                <c:pt idx="2613">
                  <c:v>0.50411940934500954</c:v>
                </c:pt>
                <c:pt idx="2614">
                  <c:v>0.50020806645061577</c:v>
                </c:pt>
                <c:pt idx="2615">
                  <c:v>0.49303727114422735</c:v>
                </c:pt>
                <c:pt idx="2616">
                  <c:v>0.49694861403862112</c:v>
                </c:pt>
                <c:pt idx="2617">
                  <c:v>0.498904285485818</c:v>
                </c:pt>
                <c:pt idx="2618">
                  <c:v>0.498904285485818</c:v>
                </c:pt>
                <c:pt idx="2619">
                  <c:v>0.498904285485818</c:v>
                </c:pt>
                <c:pt idx="2620">
                  <c:v>0.51389776658099395</c:v>
                </c:pt>
                <c:pt idx="2621">
                  <c:v>0.51520154754579195</c:v>
                </c:pt>
                <c:pt idx="2622">
                  <c:v>0.51520154754579195</c:v>
                </c:pt>
                <c:pt idx="2623">
                  <c:v>0.51911289044018571</c:v>
                </c:pt>
                <c:pt idx="2624">
                  <c:v>0.51911289044018571</c:v>
                </c:pt>
                <c:pt idx="2625">
                  <c:v>0.5197647809225846</c:v>
                </c:pt>
                <c:pt idx="2626">
                  <c:v>0.52041667140498349</c:v>
                </c:pt>
                <c:pt idx="2627">
                  <c:v>0.52302423333457926</c:v>
                </c:pt>
                <c:pt idx="2628">
                  <c:v>0.52628368574657414</c:v>
                </c:pt>
                <c:pt idx="2629">
                  <c:v>0.5197647809225846</c:v>
                </c:pt>
                <c:pt idx="2630">
                  <c:v>0.5197647809225846</c:v>
                </c:pt>
                <c:pt idx="2631">
                  <c:v>0.51780910947538772</c:v>
                </c:pt>
                <c:pt idx="2632">
                  <c:v>0.51063831416899907</c:v>
                </c:pt>
                <c:pt idx="2633">
                  <c:v>0.50542319030980754</c:v>
                </c:pt>
                <c:pt idx="2634">
                  <c:v>0.50281562838021177</c:v>
                </c:pt>
                <c:pt idx="2635">
                  <c:v>0.50803075223940353</c:v>
                </c:pt>
                <c:pt idx="2636">
                  <c:v>0.50803075223940353</c:v>
                </c:pt>
                <c:pt idx="2637">
                  <c:v>0.50607508079220642</c:v>
                </c:pt>
                <c:pt idx="2638">
                  <c:v>0.51063831416899907</c:v>
                </c:pt>
                <c:pt idx="2639">
                  <c:v>0.50998642368660019</c:v>
                </c:pt>
                <c:pt idx="2640">
                  <c:v>0.51129020465139818</c:v>
                </c:pt>
                <c:pt idx="2641">
                  <c:v>0.51194209513379707</c:v>
                </c:pt>
                <c:pt idx="2642">
                  <c:v>0.51194209513379707</c:v>
                </c:pt>
                <c:pt idx="2643">
                  <c:v>0.50672697127460553</c:v>
                </c:pt>
                <c:pt idx="2644">
                  <c:v>0.50346751886261065</c:v>
                </c:pt>
                <c:pt idx="2645">
                  <c:v>0.50346751886261065</c:v>
                </c:pt>
                <c:pt idx="2646">
                  <c:v>0.51194209513379707</c:v>
                </c:pt>
              </c:numCache>
            </c:numRef>
          </c:val>
          <c:smooth val="0"/>
          <c:extLst>
            <c:ext xmlns:c16="http://schemas.microsoft.com/office/drawing/2014/chart" uri="{C3380CC4-5D6E-409C-BE32-E72D297353CC}">
              <c16:uniqueId val="{00000001-977E-4BFF-8B7B-A0BDEAC65A36}"/>
            </c:ext>
          </c:extLst>
        </c:ser>
        <c:ser>
          <c:idx val="0"/>
          <c:order val="2"/>
          <c:tx>
            <c:strRef>
              <c:f>Sheet1!$B$1</c:f>
              <c:strCache>
                <c:ptCount val="1"/>
                <c:pt idx="0">
                  <c:v>Stayed in Prisma 4</c:v>
                </c:pt>
              </c:strCache>
            </c:strRef>
          </c:tx>
          <c:spPr>
            <a:ln w="28575" cap="rnd">
              <a:solidFill>
                <a:schemeClr val="accent2">
                  <a:lumMod val="75000"/>
                </a:schemeClr>
              </a:solidFill>
              <a:round/>
            </a:ln>
            <a:effectLst/>
          </c:spPr>
          <c:marker>
            <c:symbol val="none"/>
          </c:marker>
          <c:cat>
            <c:numRef>
              <c:f>Sheet1!$A$2:$A$2648</c:f>
              <c:numCache>
                <c:formatCode>m/d/yyyy</c:formatCode>
                <c:ptCount val="2647"/>
                <c:pt idx="0">
                  <c:v>43101</c:v>
                </c:pt>
                <c:pt idx="1">
                  <c:v>43102</c:v>
                </c:pt>
                <c:pt idx="2">
                  <c:v>43103</c:v>
                </c:pt>
                <c:pt idx="3">
                  <c:v>43104</c:v>
                </c:pt>
                <c:pt idx="4">
                  <c:v>43105</c:v>
                </c:pt>
                <c:pt idx="5">
                  <c:v>43106</c:v>
                </c:pt>
                <c:pt idx="6">
                  <c:v>43108</c:v>
                </c:pt>
                <c:pt idx="7">
                  <c:v>43109</c:v>
                </c:pt>
                <c:pt idx="8">
                  <c:v>43110</c:v>
                </c:pt>
                <c:pt idx="9">
                  <c:v>43111</c:v>
                </c:pt>
                <c:pt idx="10">
                  <c:v>43112</c:v>
                </c:pt>
                <c:pt idx="11">
                  <c:v>43113</c:v>
                </c:pt>
                <c:pt idx="12">
                  <c:v>43115</c:v>
                </c:pt>
                <c:pt idx="13">
                  <c:v>43116</c:v>
                </c:pt>
                <c:pt idx="14">
                  <c:v>43117</c:v>
                </c:pt>
                <c:pt idx="15">
                  <c:v>43118</c:v>
                </c:pt>
                <c:pt idx="16">
                  <c:v>43119</c:v>
                </c:pt>
                <c:pt idx="17">
                  <c:v>43120</c:v>
                </c:pt>
                <c:pt idx="18">
                  <c:v>43122</c:v>
                </c:pt>
                <c:pt idx="19">
                  <c:v>43123</c:v>
                </c:pt>
                <c:pt idx="20">
                  <c:v>43124</c:v>
                </c:pt>
                <c:pt idx="21">
                  <c:v>43125</c:v>
                </c:pt>
                <c:pt idx="22">
                  <c:v>43126</c:v>
                </c:pt>
                <c:pt idx="23">
                  <c:v>43127</c:v>
                </c:pt>
                <c:pt idx="24">
                  <c:v>43129</c:v>
                </c:pt>
                <c:pt idx="25">
                  <c:v>43130</c:v>
                </c:pt>
                <c:pt idx="26">
                  <c:v>43131</c:v>
                </c:pt>
                <c:pt idx="27">
                  <c:v>43132</c:v>
                </c:pt>
                <c:pt idx="28">
                  <c:v>43133</c:v>
                </c:pt>
                <c:pt idx="29">
                  <c:v>43134</c:v>
                </c:pt>
                <c:pt idx="30">
                  <c:v>43136</c:v>
                </c:pt>
                <c:pt idx="31">
                  <c:v>43137</c:v>
                </c:pt>
                <c:pt idx="32">
                  <c:v>43138</c:v>
                </c:pt>
                <c:pt idx="33">
                  <c:v>43139</c:v>
                </c:pt>
                <c:pt idx="34">
                  <c:v>43140</c:v>
                </c:pt>
                <c:pt idx="35">
                  <c:v>43141</c:v>
                </c:pt>
                <c:pt idx="36">
                  <c:v>43143</c:v>
                </c:pt>
                <c:pt idx="37">
                  <c:v>43144</c:v>
                </c:pt>
                <c:pt idx="38">
                  <c:v>43145</c:v>
                </c:pt>
                <c:pt idx="39">
                  <c:v>43146</c:v>
                </c:pt>
                <c:pt idx="40">
                  <c:v>43147</c:v>
                </c:pt>
                <c:pt idx="41">
                  <c:v>43148</c:v>
                </c:pt>
                <c:pt idx="42">
                  <c:v>43150</c:v>
                </c:pt>
                <c:pt idx="43">
                  <c:v>43151</c:v>
                </c:pt>
                <c:pt idx="44">
                  <c:v>43152</c:v>
                </c:pt>
                <c:pt idx="45">
                  <c:v>43153</c:v>
                </c:pt>
                <c:pt idx="46">
                  <c:v>43154</c:v>
                </c:pt>
                <c:pt idx="47">
                  <c:v>43155</c:v>
                </c:pt>
                <c:pt idx="48">
                  <c:v>43157</c:v>
                </c:pt>
                <c:pt idx="49">
                  <c:v>43158</c:v>
                </c:pt>
                <c:pt idx="50">
                  <c:v>43162</c:v>
                </c:pt>
                <c:pt idx="51">
                  <c:v>43164</c:v>
                </c:pt>
                <c:pt idx="52">
                  <c:v>43165</c:v>
                </c:pt>
                <c:pt idx="53">
                  <c:v>43166</c:v>
                </c:pt>
                <c:pt idx="54">
                  <c:v>43167</c:v>
                </c:pt>
                <c:pt idx="55">
                  <c:v>43168</c:v>
                </c:pt>
                <c:pt idx="56">
                  <c:v>43169</c:v>
                </c:pt>
                <c:pt idx="57">
                  <c:v>43171</c:v>
                </c:pt>
                <c:pt idx="58">
                  <c:v>43172</c:v>
                </c:pt>
                <c:pt idx="59">
                  <c:v>43173</c:v>
                </c:pt>
                <c:pt idx="60">
                  <c:v>43174</c:v>
                </c:pt>
                <c:pt idx="61">
                  <c:v>43175</c:v>
                </c:pt>
                <c:pt idx="62">
                  <c:v>43179</c:v>
                </c:pt>
                <c:pt idx="63">
                  <c:v>43180</c:v>
                </c:pt>
                <c:pt idx="64">
                  <c:v>43181</c:v>
                </c:pt>
                <c:pt idx="65">
                  <c:v>43182</c:v>
                </c:pt>
                <c:pt idx="66">
                  <c:v>43183</c:v>
                </c:pt>
                <c:pt idx="67">
                  <c:v>43185</c:v>
                </c:pt>
                <c:pt idx="68">
                  <c:v>43186</c:v>
                </c:pt>
                <c:pt idx="69">
                  <c:v>43187</c:v>
                </c:pt>
                <c:pt idx="70">
                  <c:v>43188</c:v>
                </c:pt>
                <c:pt idx="71">
                  <c:v>43189</c:v>
                </c:pt>
                <c:pt idx="72">
                  <c:v>43190</c:v>
                </c:pt>
                <c:pt idx="73">
                  <c:v>43192</c:v>
                </c:pt>
                <c:pt idx="74">
                  <c:v>43193</c:v>
                </c:pt>
                <c:pt idx="75">
                  <c:v>43194</c:v>
                </c:pt>
                <c:pt idx="76">
                  <c:v>43195</c:v>
                </c:pt>
                <c:pt idx="77">
                  <c:v>43196</c:v>
                </c:pt>
                <c:pt idx="78">
                  <c:v>43197</c:v>
                </c:pt>
                <c:pt idx="79">
                  <c:v>43199</c:v>
                </c:pt>
                <c:pt idx="80">
                  <c:v>43200</c:v>
                </c:pt>
                <c:pt idx="81">
                  <c:v>43201</c:v>
                </c:pt>
                <c:pt idx="82">
                  <c:v>43202</c:v>
                </c:pt>
                <c:pt idx="83">
                  <c:v>43203</c:v>
                </c:pt>
                <c:pt idx="84">
                  <c:v>43204</c:v>
                </c:pt>
                <c:pt idx="85">
                  <c:v>43206</c:v>
                </c:pt>
                <c:pt idx="86">
                  <c:v>43207</c:v>
                </c:pt>
                <c:pt idx="87">
                  <c:v>43208</c:v>
                </c:pt>
                <c:pt idx="88">
                  <c:v>43209</c:v>
                </c:pt>
                <c:pt idx="89">
                  <c:v>43210</c:v>
                </c:pt>
                <c:pt idx="90">
                  <c:v>43211</c:v>
                </c:pt>
                <c:pt idx="91">
                  <c:v>43213</c:v>
                </c:pt>
                <c:pt idx="92">
                  <c:v>43214</c:v>
                </c:pt>
                <c:pt idx="93">
                  <c:v>43215</c:v>
                </c:pt>
                <c:pt idx="94">
                  <c:v>43216</c:v>
                </c:pt>
                <c:pt idx="95">
                  <c:v>43217</c:v>
                </c:pt>
                <c:pt idx="96">
                  <c:v>43218</c:v>
                </c:pt>
                <c:pt idx="97">
                  <c:v>43220</c:v>
                </c:pt>
                <c:pt idx="98">
                  <c:v>43221</c:v>
                </c:pt>
                <c:pt idx="99">
                  <c:v>43222</c:v>
                </c:pt>
                <c:pt idx="100">
                  <c:v>43223</c:v>
                </c:pt>
                <c:pt idx="101">
                  <c:v>43224</c:v>
                </c:pt>
                <c:pt idx="102">
                  <c:v>43225</c:v>
                </c:pt>
                <c:pt idx="103">
                  <c:v>43227</c:v>
                </c:pt>
                <c:pt idx="104">
                  <c:v>43228</c:v>
                </c:pt>
                <c:pt idx="105">
                  <c:v>43229</c:v>
                </c:pt>
                <c:pt idx="106">
                  <c:v>43230</c:v>
                </c:pt>
                <c:pt idx="107">
                  <c:v>43231</c:v>
                </c:pt>
                <c:pt idx="108">
                  <c:v>43232</c:v>
                </c:pt>
                <c:pt idx="109">
                  <c:v>43234</c:v>
                </c:pt>
                <c:pt idx="110">
                  <c:v>43235</c:v>
                </c:pt>
                <c:pt idx="111">
                  <c:v>43236</c:v>
                </c:pt>
                <c:pt idx="112">
                  <c:v>43237</c:v>
                </c:pt>
                <c:pt idx="113">
                  <c:v>43238</c:v>
                </c:pt>
                <c:pt idx="114">
                  <c:v>43239</c:v>
                </c:pt>
                <c:pt idx="115">
                  <c:v>43241</c:v>
                </c:pt>
                <c:pt idx="116">
                  <c:v>43242</c:v>
                </c:pt>
                <c:pt idx="117">
                  <c:v>43243</c:v>
                </c:pt>
                <c:pt idx="118">
                  <c:v>43244</c:v>
                </c:pt>
                <c:pt idx="119">
                  <c:v>43245</c:v>
                </c:pt>
                <c:pt idx="120">
                  <c:v>43246</c:v>
                </c:pt>
                <c:pt idx="121">
                  <c:v>43248</c:v>
                </c:pt>
                <c:pt idx="122">
                  <c:v>43249</c:v>
                </c:pt>
                <c:pt idx="123">
                  <c:v>43250</c:v>
                </c:pt>
                <c:pt idx="124">
                  <c:v>43251</c:v>
                </c:pt>
                <c:pt idx="125">
                  <c:v>43252</c:v>
                </c:pt>
                <c:pt idx="126">
                  <c:v>43253</c:v>
                </c:pt>
                <c:pt idx="127">
                  <c:v>43255</c:v>
                </c:pt>
                <c:pt idx="128">
                  <c:v>43256</c:v>
                </c:pt>
                <c:pt idx="129">
                  <c:v>43257</c:v>
                </c:pt>
                <c:pt idx="130">
                  <c:v>43258</c:v>
                </c:pt>
                <c:pt idx="131">
                  <c:v>43259</c:v>
                </c:pt>
                <c:pt idx="132">
                  <c:v>43260</c:v>
                </c:pt>
                <c:pt idx="133">
                  <c:v>43262</c:v>
                </c:pt>
                <c:pt idx="134">
                  <c:v>43263</c:v>
                </c:pt>
                <c:pt idx="135">
                  <c:v>43264</c:v>
                </c:pt>
                <c:pt idx="136">
                  <c:v>43265</c:v>
                </c:pt>
                <c:pt idx="137">
                  <c:v>43266</c:v>
                </c:pt>
                <c:pt idx="138">
                  <c:v>43267</c:v>
                </c:pt>
                <c:pt idx="139">
                  <c:v>43269</c:v>
                </c:pt>
                <c:pt idx="140">
                  <c:v>43270</c:v>
                </c:pt>
                <c:pt idx="141">
                  <c:v>43271</c:v>
                </c:pt>
                <c:pt idx="142">
                  <c:v>43272</c:v>
                </c:pt>
                <c:pt idx="143">
                  <c:v>43273</c:v>
                </c:pt>
                <c:pt idx="144">
                  <c:v>43274</c:v>
                </c:pt>
                <c:pt idx="145">
                  <c:v>43276</c:v>
                </c:pt>
                <c:pt idx="146">
                  <c:v>43277</c:v>
                </c:pt>
                <c:pt idx="147">
                  <c:v>43278</c:v>
                </c:pt>
                <c:pt idx="148">
                  <c:v>43279</c:v>
                </c:pt>
                <c:pt idx="149">
                  <c:v>43280</c:v>
                </c:pt>
                <c:pt idx="150">
                  <c:v>43281</c:v>
                </c:pt>
                <c:pt idx="151">
                  <c:v>43283</c:v>
                </c:pt>
                <c:pt idx="152">
                  <c:v>43284</c:v>
                </c:pt>
                <c:pt idx="153">
                  <c:v>43285</c:v>
                </c:pt>
                <c:pt idx="154">
                  <c:v>43286</c:v>
                </c:pt>
                <c:pt idx="155">
                  <c:v>43287</c:v>
                </c:pt>
                <c:pt idx="156">
                  <c:v>43288</c:v>
                </c:pt>
                <c:pt idx="157">
                  <c:v>43290</c:v>
                </c:pt>
                <c:pt idx="158">
                  <c:v>43291</c:v>
                </c:pt>
                <c:pt idx="159">
                  <c:v>43292</c:v>
                </c:pt>
                <c:pt idx="160">
                  <c:v>43293</c:v>
                </c:pt>
                <c:pt idx="161">
                  <c:v>43294</c:v>
                </c:pt>
                <c:pt idx="162">
                  <c:v>43295</c:v>
                </c:pt>
                <c:pt idx="163">
                  <c:v>43297</c:v>
                </c:pt>
                <c:pt idx="164">
                  <c:v>43298</c:v>
                </c:pt>
                <c:pt idx="165">
                  <c:v>43299</c:v>
                </c:pt>
                <c:pt idx="166">
                  <c:v>43300</c:v>
                </c:pt>
                <c:pt idx="167">
                  <c:v>43301</c:v>
                </c:pt>
                <c:pt idx="168">
                  <c:v>43302</c:v>
                </c:pt>
                <c:pt idx="169">
                  <c:v>43304</c:v>
                </c:pt>
                <c:pt idx="170">
                  <c:v>43305</c:v>
                </c:pt>
                <c:pt idx="171">
                  <c:v>43306</c:v>
                </c:pt>
                <c:pt idx="172">
                  <c:v>43307</c:v>
                </c:pt>
                <c:pt idx="173">
                  <c:v>43308</c:v>
                </c:pt>
                <c:pt idx="174">
                  <c:v>43309</c:v>
                </c:pt>
                <c:pt idx="175">
                  <c:v>43311</c:v>
                </c:pt>
                <c:pt idx="176">
                  <c:v>43312</c:v>
                </c:pt>
                <c:pt idx="177">
                  <c:v>43313</c:v>
                </c:pt>
                <c:pt idx="178">
                  <c:v>43314</c:v>
                </c:pt>
                <c:pt idx="179">
                  <c:v>43315</c:v>
                </c:pt>
                <c:pt idx="180">
                  <c:v>43316</c:v>
                </c:pt>
                <c:pt idx="181">
                  <c:v>43318</c:v>
                </c:pt>
                <c:pt idx="182">
                  <c:v>43319</c:v>
                </c:pt>
                <c:pt idx="183">
                  <c:v>43320</c:v>
                </c:pt>
                <c:pt idx="184">
                  <c:v>43321</c:v>
                </c:pt>
                <c:pt idx="185">
                  <c:v>43322</c:v>
                </c:pt>
                <c:pt idx="186">
                  <c:v>43323</c:v>
                </c:pt>
                <c:pt idx="187">
                  <c:v>43325</c:v>
                </c:pt>
                <c:pt idx="188">
                  <c:v>43326</c:v>
                </c:pt>
                <c:pt idx="189">
                  <c:v>43327</c:v>
                </c:pt>
                <c:pt idx="190">
                  <c:v>43328</c:v>
                </c:pt>
                <c:pt idx="191">
                  <c:v>43329</c:v>
                </c:pt>
                <c:pt idx="192">
                  <c:v>43330</c:v>
                </c:pt>
                <c:pt idx="193">
                  <c:v>43332</c:v>
                </c:pt>
                <c:pt idx="194">
                  <c:v>43333</c:v>
                </c:pt>
                <c:pt idx="195">
                  <c:v>43334</c:v>
                </c:pt>
                <c:pt idx="196">
                  <c:v>43335</c:v>
                </c:pt>
                <c:pt idx="197">
                  <c:v>43336</c:v>
                </c:pt>
                <c:pt idx="198">
                  <c:v>43337</c:v>
                </c:pt>
                <c:pt idx="199">
                  <c:v>43339</c:v>
                </c:pt>
                <c:pt idx="200">
                  <c:v>43340</c:v>
                </c:pt>
                <c:pt idx="201">
                  <c:v>43341</c:v>
                </c:pt>
                <c:pt idx="202">
                  <c:v>43342</c:v>
                </c:pt>
                <c:pt idx="203">
                  <c:v>43343</c:v>
                </c:pt>
                <c:pt idx="204">
                  <c:v>43344</c:v>
                </c:pt>
                <c:pt idx="205">
                  <c:v>43346</c:v>
                </c:pt>
                <c:pt idx="206">
                  <c:v>43347</c:v>
                </c:pt>
                <c:pt idx="207">
                  <c:v>43348</c:v>
                </c:pt>
                <c:pt idx="208">
                  <c:v>43349</c:v>
                </c:pt>
                <c:pt idx="209">
                  <c:v>43350</c:v>
                </c:pt>
                <c:pt idx="210">
                  <c:v>43351</c:v>
                </c:pt>
                <c:pt idx="211">
                  <c:v>43353</c:v>
                </c:pt>
                <c:pt idx="212">
                  <c:v>43354</c:v>
                </c:pt>
                <c:pt idx="213">
                  <c:v>43355</c:v>
                </c:pt>
                <c:pt idx="214">
                  <c:v>43356</c:v>
                </c:pt>
                <c:pt idx="215">
                  <c:v>43357</c:v>
                </c:pt>
                <c:pt idx="216">
                  <c:v>43358</c:v>
                </c:pt>
                <c:pt idx="217">
                  <c:v>43360</c:v>
                </c:pt>
                <c:pt idx="218">
                  <c:v>43361</c:v>
                </c:pt>
                <c:pt idx="219">
                  <c:v>43362</c:v>
                </c:pt>
                <c:pt idx="220">
                  <c:v>43363</c:v>
                </c:pt>
                <c:pt idx="221">
                  <c:v>43364</c:v>
                </c:pt>
                <c:pt idx="222">
                  <c:v>43365</c:v>
                </c:pt>
                <c:pt idx="223">
                  <c:v>43367</c:v>
                </c:pt>
                <c:pt idx="224">
                  <c:v>43368</c:v>
                </c:pt>
                <c:pt idx="225">
                  <c:v>43369</c:v>
                </c:pt>
                <c:pt idx="226">
                  <c:v>43370</c:v>
                </c:pt>
                <c:pt idx="227">
                  <c:v>43371</c:v>
                </c:pt>
                <c:pt idx="228">
                  <c:v>43372</c:v>
                </c:pt>
                <c:pt idx="229">
                  <c:v>43374</c:v>
                </c:pt>
                <c:pt idx="230">
                  <c:v>43375</c:v>
                </c:pt>
                <c:pt idx="231">
                  <c:v>43376</c:v>
                </c:pt>
                <c:pt idx="232">
                  <c:v>43377</c:v>
                </c:pt>
                <c:pt idx="233">
                  <c:v>43378</c:v>
                </c:pt>
                <c:pt idx="234">
                  <c:v>43379</c:v>
                </c:pt>
                <c:pt idx="235">
                  <c:v>43381</c:v>
                </c:pt>
                <c:pt idx="236">
                  <c:v>43382</c:v>
                </c:pt>
                <c:pt idx="237">
                  <c:v>43383</c:v>
                </c:pt>
                <c:pt idx="238">
                  <c:v>43384</c:v>
                </c:pt>
                <c:pt idx="239">
                  <c:v>43385</c:v>
                </c:pt>
                <c:pt idx="240">
                  <c:v>43386</c:v>
                </c:pt>
                <c:pt idx="241">
                  <c:v>43388</c:v>
                </c:pt>
                <c:pt idx="242">
                  <c:v>43389</c:v>
                </c:pt>
                <c:pt idx="243">
                  <c:v>43390</c:v>
                </c:pt>
                <c:pt idx="244">
                  <c:v>43391</c:v>
                </c:pt>
                <c:pt idx="245">
                  <c:v>43392</c:v>
                </c:pt>
                <c:pt idx="246">
                  <c:v>43393</c:v>
                </c:pt>
                <c:pt idx="247">
                  <c:v>43395</c:v>
                </c:pt>
                <c:pt idx="248">
                  <c:v>43396</c:v>
                </c:pt>
                <c:pt idx="249">
                  <c:v>43397</c:v>
                </c:pt>
                <c:pt idx="250">
                  <c:v>43398</c:v>
                </c:pt>
                <c:pt idx="251">
                  <c:v>43399</c:v>
                </c:pt>
                <c:pt idx="252">
                  <c:v>43400</c:v>
                </c:pt>
                <c:pt idx="253">
                  <c:v>43402</c:v>
                </c:pt>
                <c:pt idx="254">
                  <c:v>43403</c:v>
                </c:pt>
                <c:pt idx="255">
                  <c:v>43404</c:v>
                </c:pt>
                <c:pt idx="256">
                  <c:v>43405</c:v>
                </c:pt>
                <c:pt idx="257">
                  <c:v>43406</c:v>
                </c:pt>
                <c:pt idx="258">
                  <c:v>43407</c:v>
                </c:pt>
                <c:pt idx="259">
                  <c:v>43409</c:v>
                </c:pt>
                <c:pt idx="260">
                  <c:v>43410</c:v>
                </c:pt>
                <c:pt idx="261">
                  <c:v>43411</c:v>
                </c:pt>
                <c:pt idx="262">
                  <c:v>43412</c:v>
                </c:pt>
                <c:pt idx="263">
                  <c:v>43413</c:v>
                </c:pt>
                <c:pt idx="264">
                  <c:v>43414</c:v>
                </c:pt>
                <c:pt idx="265">
                  <c:v>43416</c:v>
                </c:pt>
                <c:pt idx="266">
                  <c:v>43417</c:v>
                </c:pt>
                <c:pt idx="267">
                  <c:v>43418</c:v>
                </c:pt>
                <c:pt idx="268">
                  <c:v>43419</c:v>
                </c:pt>
                <c:pt idx="269">
                  <c:v>43420</c:v>
                </c:pt>
                <c:pt idx="270">
                  <c:v>43421</c:v>
                </c:pt>
                <c:pt idx="271">
                  <c:v>43423</c:v>
                </c:pt>
                <c:pt idx="272">
                  <c:v>43424</c:v>
                </c:pt>
                <c:pt idx="273">
                  <c:v>43425</c:v>
                </c:pt>
                <c:pt idx="274">
                  <c:v>43426</c:v>
                </c:pt>
                <c:pt idx="275">
                  <c:v>43427</c:v>
                </c:pt>
                <c:pt idx="276">
                  <c:v>43428</c:v>
                </c:pt>
                <c:pt idx="277">
                  <c:v>43430</c:v>
                </c:pt>
                <c:pt idx="278">
                  <c:v>43431</c:v>
                </c:pt>
                <c:pt idx="279">
                  <c:v>43432</c:v>
                </c:pt>
                <c:pt idx="280">
                  <c:v>43433</c:v>
                </c:pt>
                <c:pt idx="281">
                  <c:v>43434</c:v>
                </c:pt>
                <c:pt idx="282">
                  <c:v>43435</c:v>
                </c:pt>
                <c:pt idx="283">
                  <c:v>43437</c:v>
                </c:pt>
                <c:pt idx="284">
                  <c:v>43438</c:v>
                </c:pt>
                <c:pt idx="285">
                  <c:v>43439</c:v>
                </c:pt>
                <c:pt idx="286">
                  <c:v>43440</c:v>
                </c:pt>
                <c:pt idx="287">
                  <c:v>43441</c:v>
                </c:pt>
                <c:pt idx="288">
                  <c:v>43442</c:v>
                </c:pt>
                <c:pt idx="289">
                  <c:v>43444</c:v>
                </c:pt>
                <c:pt idx="290">
                  <c:v>43445</c:v>
                </c:pt>
                <c:pt idx="291">
                  <c:v>43446</c:v>
                </c:pt>
                <c:pt idx="292">
                  <c:v>43447</c:v>
                </c:pt>
                <c:pt idx="293">
                  <c:v>43448</c:v>
                </c:pt>
                <c:pt idx="294">
                  <c:v>43449</c:v>
                </c:pt>
                <c:pt idx="295">
                  <c:v>43451</c:v>
                </c:pt>
                <c:pt idx="296">
                  <c:v>43452</c:v>
                </c:pt>
                <c:pt idx="297">
                  <c:v>43453</c:v>
                </c:pt>
                <c:pt idx="298">
                  <c:v>43454</c:v>
                </c:pt>
                <c:pt idx="299">
                  <c:v>43455</c:v>
                </c:pt>
                <c:pt idx="300">
                  <c:v>43461</c:v>
                </c:pt>
                <c:pt idx="301">
                  <c:v>43462</c:v>
                </c:pt>
                <c:pt idx="302">
                  <c:v>43463</c:v>
                </c:pt>
                <c:pt idx="303">
                  <c:v>43465</c:v>
                </c:pt>
                <c:pt idx="304">
                  <c:v>43466</c:v>
                </c:pt>
                <c:pt idx="305">
                  <c:v>43467</c:v>
                </c:pt>
                <c:pt idx="306">
                  <c:v>43468</c:v>
                </c:pt>
                <c:pt idx="307">
                  <c:v>43469</c:v>
                </c:pt>
                <c:pt idx="308">
                  <c:v>43470</c:v>
                </c:pt>
                <c:pt idx="309">
                  <c:v>43472</c:v>
                </c:pt>
                <c:pt idx="310">
                  <c:v>43473</c:v>
                </c:pt>
                <c:pt idx="311">
                  <c:v>43474</c:v>
                </c:pt>
                <c:pt idx="312">
                  <c:v>43475</c:v>
                </c:pt>
                <c:pt idx="313">
                  <c:v>43476</c:v>
                </c:pt>
                <c:pt idx="314">
                  <c:v>43477</c:v>
                </c:pt>
                <c:pt idx="315">
                  <c:v>43479</c:v>
                </c:pt>
                <c:pt idx="316">
                  <c:v>43480</c:v>
                </c:pt>
                <c:pt idx="317">
                  <c:v>43481</c:v>
                </c:pt>
                <c:pt idx="318">
                  <c:v>43482</c:v>
                </c:pt>
                <c:pt idx="319">
                  <c:v>43483</c:v>
                </c:pt>
                <c:pt idx="320">
                  <c:v>43484</c:v>
                </c:pt>
                <c:pt idx="321">
                  <c:v>43486</c:v>
                </c:pt>
                <c:pt idx="322">
                  <c:v>43487</c:v>
                </c:pt>
                <c:pt idx="323">
                  <c:v>43488</c:v>
                </c:pt>
                <c:pt idx="324">
                  <c:v>43489</c:v>
                </c:pt>
                <c:pt idx="325">
                  <c:v>43490</c:v>
                </c:pt>
                <c:pt idx="326">
                  <c:v>43491</c:v>
                </c:pt>
                <c:pt idx="327">
                  <c:v>43493</c:v>
                </c:pt>
                <c:pt idx="328">
                  <c:v>43494</c:v>
                </c:pt>
                <c:pt idx="329">
                  <c:v>43495</c:v>
                </c:pt>
                <c:pt idx="330">
                  <c:v>43496</c:v>
                </c:pt>
                <c:pt idx="331">
                  <c:v>43497</c:v>
                </c:pt>
                <c:pt idx="332">
                  <c:v>43498</c:v>
                </c:pt>
                <c:pt idx="333">
                  <c:v>43500</c:v>
                </c:pt>
                <c:pt idx="334">
                  <c:v>43501</c:v>
                </c:pt>
                <c:pt idx="335">
                  <c:v>43502</c:v>
                </c:pt>
                <c:pt idx="336">
                  <c:v>43503</c:v>
                </c:pt>
                <c:pt idx="337">
                  <c:v>43504</c:v>
                </c:pt>
                <c:pt idx="338">
                  <c:v>43505</c:v>
                </c:pt>
                <c:pt idx="339">
                  <c:v>43507</c:v>
                </c:pt>
                <c:pt idx="340">
                  <c:v>43508</c:v>
                </c:pt>
                <c:pt idx="341">
                  <c:v>43509</c:v>
                </c:pt>
                <c:pt idx="342">
                  <c:v>43510</c:v>
                </c:pt>
                <c:pt idx="343">
                  <c:v>43511</c:v>
                </c:pt>
                <c:pt idx="344">
                  <c:v>43512</c:v>
                </c:pt>
                <c:pt idx="345">
                  <c:v>43514</c:v>
                </c:pt>
                <c:pt idx="346">
                  <c:v>43515</c:v>
                </c:pt>
                <c:pt idx="347">
                  <c:v>43516</c:v>
                </c:pt>
                <c:pt idx="348">
                  <c:v>43517</c:v>
                </c:pt>
                <c:pt idx="349">
                  <c:v>43518</c:v>
                </c:pt>
                <c:pt idx="350">
                  <c:v>43519</c:v>
                </c:pt>
                <c:pt idx="351">
                  <c:v>43521</c:v>
                </c:pt>
                <c:pt idx="352">
                  <c:v>43522</c:v>
                </c:pt>
                <c:pt idx="353">
                  <c:v>43523</c:v>
                </c:pt>
                <c:pt idx="354">
                  <c:v>43524</c:v>
                </c:pt>
                <c:pt idx="355">
                  <c:v>43525</c:v>
                </c:pt>
                <c:pt idx="356">
                  <c:v>43526</c:v>
                </c:pt>
                <c:pt idx="357">
                  <c:v>43528</c:v>
                </c:pt>
                <c:pt idx="358">
                  <c:v>43529</c:v>
                </c:pt>
                <c:pt idx="359">
                  <c:v>43530</c:v>
                </c:pt>
                <c:pt idx="360">
                  <c:v>43531</c:v>
                </c:pt>
                <c:pt idx="361">
                  <c:v>43532</c:v>
                </c:pt>
                <c:pt idx="362">
                  <c:v>43533</c:v>
                </c:pt>
                <c:pt idx="363">
                  <c:v>43535</c:v>
                </c:pt>
                <c:pt idx="364">
                  <c:v>43536</c:v>
                </c:pt>
                <c:pt idx="365">
                  <c:v>43537</c:v>
                </c:pt>
                <c:pt idx="366">
                  <c:v>43538</c:v>
                </c:pt>
                <c:pt idx="367">
                  <c:v>43539</c:v>
                </c:pt>
                <c:pt idx="368">
                  <c:v>43540</c:v>
                </c:pt>
                <c:pt idx="369">
                  <c:v>43542</c:v>
                </c:pt>
                <c:pt idx="370">
                  <c:v>43543</c:v>
                </c:pt>
                <c:pt idx="371">
                  <c:v>43544</c:v>
                </c:pt>
                <c:pt idx="372">
                  <c:v>43545</c:v>
                </c:pt>
                <c:pt idx="373">
                  <c:v>43546</c:v>
                </c:pt>
                <c:pt idx="374">
                  <c:v>43547</c:v>
                </c:pt>
                <c:pt idx="375">
                  <c:v>43549</c:v>
                </c:pt>
                <c:pt idx="376">
                  <c:v>43550</c:v>
                </c:pt>
                <c:pt idx="377">
                  <c:v>43551</c:v>
                </c:pt>
                <c:pt idx="378">
                  <c:v>43552</c:v>
                </c:pt>
                <c:pt idx="379">
                  <c:v>43553</c:v>
                </c:pt>
                <c:pt idx="380">
                  <c:v>43554</c:v>
                </c:pt>
                <c:pt idx="381">
                  <c:v>43556</c:v>
                </c:pt>
                <c:pt idx="382">
                  <c:v>43557</c:v>
                </c:pt>
                <c:pt idx="383">
                  <c:v>43558</c:v>
                </c:pt>
                <c:pt idx="384">
                  <c:v>43559</c:v>
                </c:pt>
                <c:pt idx="385">
                  <c:v>43560</c:v>
                </c:pt>
                <c:pt idx="386">
                  <c:v>43561</c:v>
                </c:pt>
                <c:pt idx="387">
                  <c:v>43563</c:v>
                </c:pt>
                <c:pt idx="388">
                  <c:v>43564</c:v>
                </c:pt>
                <c:pt idx="389">
                  <c:v>43565</c:v>
                </c:pt>
                <c:pt idx="390">
                  <c:v>43566</c:v>
                </c:pt>
                <c:pt idx="391">
                  <c:v>43567</c:v>
                </c:pt>
                <c:pt idx="392">
                  <c:v>43568</c:v>
                </c:pt>
                <c:pt idx="393">
                  <c:v>43570</c:v>
                </c:pt>
                <c:pt idx="394">
                  <c:v>43571</c:v>
                </c:pt>
                <c:pt idx="395">
                  <c:v>43572</c:v>
                </c:pt>
                <c:pt idx="396">
                  <c:v>43573</c:v>
                </c:pt>
                <c:pt idx="397">
                  <c:v>43575</c:v>
                </c:pt>
                <c:pt idx="398">
                  <c:v>43577</c:v>
                </c:pt>
                <c:pt idx="399">
                  <c:v>43578</c:v>
                </c:pt>
                <c:pt idx="400">
                  <c:v>43579</c:v>
                </c:pt>
                <c:pt idx="401">
                  <c:v>43580</c:v>
                </c:pt>
                <c:pt idx="402">
                  <c:v>43581</c:v>
                </c:pt>
                <c:pt idx="403">
                  <c:v>43582</c:v>
                </c:pt>
                <c:pt idx="404">
                  <c:v>43584</c:v>
                </c:pt>
                <c:pt idx="405">
                  <c:v>43585</c:v>
                </c:pt>
                <c:pt idx="406">
                  <c:v>43586</c:v>
                </c:pt>
                <c:pt idx="407">
                  <c:v>43587</c:v>
                </c:pt>
                <c:pt idx="408">
                  <c:v>43588</c:v>
                </c:pt>
                <c:pt idx="409">
                  <c:v>43589</c:v>
                </c:pt>
                <c:pt idx="410">
                  <c:v>43591</c:v>
                </c:pt>
                <c:pt idx="411">
                  <c:v>43592</c:v>
                </c:pt>
                <c:pt idx="412">
                  <c:v>43593</c:v>
                </c:pt>
                <c:pt idx="413">
                  <c:v>43594</c:v>
                </c:pt>
                <c:pt idx="414">
                  <c:v>43595</c:v>
                </c:pt>
                <c:pt idx="415">
                  <c:v>43596</c:v>
                </c:pt>
                <c:pt idx="416">
                  <c:v>43598</c:v>
                </c:pt>
                <c:pt idx="417">
                  <c:v>43599</c:v>
                </c:pt>
                <c:pt idx="418">
                  <c:v>43600</c:v>
                </c:pt>
                <c:pt idx="419">
                  <c:v>43601</c:v>
                </c:pt>
                <c:pt idx="420">
                  <c:v>43602</c:v>
                </c:pt>
                <c:pt idx="421">
                  <c:v>43603</c:v>
                </c:pt>
                <c:pt idx="422">
                  <c:v>43605</c:v>
                </c:pt>
                <c:pt idx="423">
                  <c:v>43606</c:v>
                </c:pt>
                <c:pt idx="424">
                  <c:v>43607</c:v>
                </c:pt>
                <c:pt idx="425">
                  <c:v>43608</c:v>
                </c:pt>
                <c:pt idx="426">
                  <c:v>43609</c:v>
                </c:pt>
                <c:pt idx="427">
                  <c:v>43610</c:v>
                </c:pt>
                <c:pt idx="428">
                  <c:v>43612</c:v>
                </c:pt>
                <c:pt idx="429">
                  <c:v>43613</c:v>
                </c:pt>
                <c:pt idx="430">
                  <c:v>43614</c:v>
                </c:pt>
                <c:pt idx="431">
                  <c:v>43615</c:v>
                </c:pt>
                <c:pt idx="432">
                  <c:v>43616</c:v>
                </c:pt>
                <c:pt idx="433">
                  <c:v>43617</c:v>
                </c:pt>
                <c:pt idx="434">
                  <c:v>43619</c:v>
                </c:pt>
                <c:pt idx="435">
                  <c:v>43620</c:v>
                </c:pt>
                <c:pt idx="436">
                  <c:v>43621</c:v>
                </c:pt>
                <c:pt idx="437">
                  <c:v>43622</c:v>
                </c:pt>
                <c:pt idx="438">
                  <c:v>43623</c:v>
                </c:pt>
                <c:pt idx="439">
                  <c:v>43624</c:v>
                </c:pt>
                <c:pt idx="440">
                  <c:v>43626</c:v>
                </c:pt>
                <c:pt idx="441">
                  <c:v>43627</c:v>
                </c:pt>
                <c:pt idx="442">
                  <c:v>43628</c:v>
                </c:pt>
                <c:pt idx="443">
                  <c:v>43629</c:v>
                </c:pt>
                <c:pt idx="444">
                  <c:v>43630</c:v>
                </c:pt>
                <c:pt idx="445">
                  <c:v>43631</c:v>
                </c:pt>
                <c:pt idx="446">
                  <c:v>43633</c:v>
                </c:pt>
                <c:pt idx="447">
                  <c:v>43634</c:v>
                </c:pt>
                <c:pt idx="448">
                  <c:v>43635</c:v>
                </c:pt>
                <c:pt idx="449">
                  <c:v>43636</c:v>
                </c:pt>
                <c:pt idx="450">
                  <c:v>43637</c:v>
                </c:pt>
                <c:pt idx="451">
                  <c:v>43638</c:v>
                </c:pt>
                <c:pt idx="452">
                  <c:v>43640</c:v>
                </c:pt>
                <c:pt idx="453">
                  <c:v>43641</c:v>
                </c:pt>
                <c:pt idx="454">
                  <c:v>43642</c:v>
                </c:pt>
                <c:pt idx="455">
                  <c:v>43643</c:v>
                </c:pt>
                <c:pt idx="456">
                  <c:v>43644</c:v>
                </c:pt>
                <c:pt idx="457">
                  <c:v>43645</c:v>
                </c:pt>
                <c:pt idx="458">
                  <c:v>43647</c:v>
                </c:pt>
                <c:pt idx="459">
                  <c:v>43648</c:v>
                </c:pt>
                <c:pt idx="460">
                  <c:v>43649</c:v>
                </c:pt>
                <c:pt idx="461">
                  <c:v>43650</c:v>
                </c:pt>
                <c:pt idx="462">
                  <c:v>43651</c:v>
                </c:pt>
                <c:pt idx="463">
                  <c:v>43652</c:v>
                </c:pt>
                <c:pt idx="464">
                  <c:v>43654</c:v>
                </c:pt>
                <c:pt idx="465">
                  <c:v>43655</c:v>
                </c:pt>
                <c:pt idx="466">
                  <c:v>43656</c:v>
                </c:pt>
                <c:pt idx="467">
                  <c:v>43657</c:v>
                </c:pt>
                <c:pt idx="468">
                  <c:v>43658</c:v>
                </c:pt>
                <c:pt idx="469">
                  <c:v>43659</c:v>
                </c:pt>
                <c:pt idx="470">
                  <c:v>43661</c:v>
                </c:pt>
                <c:pt idx="471">
                  <c:v>43662</c:v>
                </c:pt>
                <c:pt idx="472">
                  <c:v>43663</c:v>
                </c:pt>
                <c:pt idx="473">
                  <c:v>43664</c:v>
                </c:pt>
                <c:pt idx="474">
                  <c:v>43665</c:v>
                </c:pt>
                <c:pt idx="475">
                  <c:v>43666</c:v>
                </c:pt>
                <c:pt idx="476">
                  <c:v>43668</c:v>
                </c:pt>
                <c:pt idx="477">
                  <c:v>43669</c:v>
                </c:pt>
                <c:pt idx="478">
                  <c:v>43670</c:v>
                </c:pt>
                <c:pt idx="479">
                  <c:v>43671</c:v>
                </c:pt>
                <c:pt idx="480">
                  <c:v>43672</c:v>
                </c:pt>
                <c:pt idx="481">
                  <c:v>43673</c:v>
                </c:pt>
                <c:pt idx="482">
                  <c:v>43675</c:v>
                </c:pt>
                <c:pt idx="483">
                  <c:v>43676</c:v>
                </c:pt>
                <c:pt idx="484">
                  <c:v>43677</c:v>
                </c:pt>
                <c:pt idx="485">
                  <c:v>43678</c:v>
                </c:pt>
                <c:pt idx="486">
                  <c:v>43679</c:v>
                </c:pt>
                <c:pt idx="487">
                  <c:v>43680</c:v>
                </c:pt>
                <c:pt idx="488">
                  <c:v>43682</c:v>
                </c:pt>
                <c:pt idx="489">
                  <c:v>43683</c:v>
                </c:pt>
                <c:pt idx="490">
                  <c:v>43684</c:v>
                </c:pt>
                <c:pt idx="491">
                  <c:v>43685</c:v>
                </c:pt>
                <c:pt idx="492">
                  <c:v>43686</c:v>
                </c:pt>
                <c:pt idx="493">
                  <c:v>43687</c:v>
                </c:pt>
                <c:pt idx="494">
                  <c:v>43689</c:v>
                </c:pt>
                <c:pt idx="495">
                  <c:v>43690</c:v>
                </c:pt>
                <c:pt idx="496">
                  <c:v>43691</c:v>
                </c:pt>
                <c:pt idx="497">
                  <c:v>43692</c:v>
                </c:pt>
                <c:pt idx="498">
                  <c:v>43693</c:v>
                </c:pt>
                <c:pt idx="499">
                  <c:v>43694</c:v>
                </c:pt>
                <c:pt idx="500">
                  <c:v>43696</c:v>
                </c:pt>
                <c:pt idx="501">
                  <c:v>43697</c:v>
                </c:pt>
                <c:pt idx="502">
                  <c:v>43698</c:v>
                </c:pt>
                <c:pt idx="503">
                  <c:v>43699</c:v>
                </c:pt>
                <c:pt idx="504">
                  <c:v>43700</c:v>
                </c:pt>
                <c:pt idx="505">
                  <c:v>43701</c:v>
                </c:pt>
                <c:pt idx="506">
                  <c:v>43703</c:v>
                </c:pt>
                <c:pt idx="507">
                  <c:v>43704</c:v>
                </c:pt>
                <c:pt idx="508">
                  <c:v>43705</c:v>
                </c:pt>
                <c:pt idx="509">
                  <c:v>43706</c:v>
                </c:pt>
                <c:pt idx="510">
                  <c:v>43707</c:v>
                </c:pt>
                <c:pt idx="511">
                  <c:v>43708</c:v>
                </c:pt>
                <c:pt idx="512">
                  <c:v>43710</c:v>
                </c:pt>
                <c:pt idx="513">
                  <c:v>43711</c:v>
                </c:pt>
                <c:pt idx="514">
                  <c:v>43712</c:v>
                </c:pt>
                <c:pt idx="515">
                  <c:v>43713</c:v>
                </c:pt>
                <c:pt idx="516">
                  <c:v>43714</c:v>
                </c:pt>
                <c:pt idx="517">
                  <c:v>43715</c:v>
                </c:pt>
                <c:pt idx="518">
                  <c:v>43717</c:v>
                </c:pt>
                <c:pt idx="519">
                  <c:v>43718</c:v>
                </c:pt>
                <c:pt idx="520">
                  <c:v>43719</c:v>
                </c:pt>
                <c:pt idx="521">
                  <c:v>43720</c:v>
                </c:pt>
                <c:pt idx="522">
                  <c:v>43721</c:v>
                </c:pt>
                <c:pt idx="523">
                  <c:v>43722</c:v>
                </c:pt>
                <c:pt idx="524">
                  <c:v>43724</c:v>
                </c:pt>
                <c:pt idx="525">
                  <c:v>43725</c:v>
                </c:pt>
                <c:pt idx="526">
                  <c:v>43726</c:v>
                </c:pt>
                <c:pt idx="527">
                  <c:v>43727</c:v>
                </c:pt>
                <c:pt idx="528">
                  <c:v>43728</c:v>
                </c:pt>
                <c:pt idx="529">
                  <c:v>43729</c:v>
                </c:pt>
                <c:pt idx="530">
                  <c:v>43731</c:v>
                </c:pt>
                <c:pt idx="531">
                  <c:v>43732</c:v>
                </c:pt>
                <c:pt idx="532">
                  <c:v>43733</c:v>
                </c:pt>
                <c:pt idx="533">
                  <c:v>43734</c:v>
                </c:pt>
                <c:pt idx="534">
                  <c:v>43735</c:v>
                </c:pt>
                <c:pt idx="535">
                  <c:v>43736</c:v>
                </c:pt>
                <c:pt idx="536">
                  <c:v>43738</c:v>
                </c:pt>
                <c:pt idx="537">
                  <c:v>43739</c:v>
                </c:pt>
                <c:pt idx="538">
                  <c:v>43740</c:v>
                </c:pt>
                <c:pt idx="539">
                  <c:v>43741</c:v>
                </c:pt>
                <c:pt idx="540">
                  <c:v>43742</c:v>
                </c:pt>
                <c:pt idx="541">
                  <c:v>43743</c:v>
                </c:pt>
                <c:pt idx="542">
                  <c:v>43745</c:v>
                </c:pt>
                <c:pt idx="543">
                  <c:v>43746</c:v>
                </c:pt>
                <c:pt idx="544">
                  <c:v>43747</c:v>
                </c:pt>
                <c:pt idx="545">
                  <c:v>43748</c:v>
                </c:pt>
                <c:pt idx="546">
                  <c:v>43749</c:v>
                </c:pt>
                <c:pt idx="547">
                  <c:v>43750</c:v>
                </c:pt>
                <c:pt idx="548">
                  <c:v>43752</c:v>
                </c:pt>
                <c:pt idx="549">
                  <c:v>43753</c:v>
                </c:pt>
                <c:pt idx="550">
                  <c:v>43754</c:v>
                </c:pt>
                <c:pt idx="551">
                  <c:v>43755</c:v>
                </c:pt>
                <c:pt idx="552">
                  <c:v>43756</c:v>
                </c:pt>
                <c:pt idx="553">
                  <c:v>43757</c:v>
                </c:pt>
                <c:pt idx="554">
                  <c:v>43759</c:v>
                </c:pt>
                <c:pt idx="555">
                  <c:v>43760</c:v>
                </c:pt>
                <c:pt idx="556">
                  <c:v>43761</c:v>
                </c:pt>
                <c:pt idx="557">
                  <c:v>43762</c:v>
                </c:pt>
                <c:pt idx="558">
                  <c:v>43763</c:v>
                </c:pt>
                <c:pt idx="559">
                  <c:v>43764</c:v>
                </c:pt>
                <c:pt idx="560">
                  <c:v>43766</c:v>
                </c:pt>
                <c:pt idx="561">
                  <c:v>43767</c:v>
                </c:pt>
                <c:pt idx="562">
                  <c:v>43768</c:v>
                </c:pt>
                <c:pt idx="563">
                  <c:v>43769</c:v>
                </c:pt>
                <c:pt idx="564">
                  <c:v>43770</c:v>
                </c:pt>
                <c:pt idx="565">
                  <c:v>43771</c:v>
                </c:pt>
                <c:pt idx="566">
                  <c:v>43773</c:v>
                </c:pt>
                <c:pt idx="567">
                  <c:v>43774</c:v>
                </c:pt>
                <c:pt idx="568">
                  <c:v>43775</c:v>
                </c:pt>
                <c:pt idx="569">
                  <c:v>43776</c:v>
                </c:pt>
                <c:pt idx="570">
                  <c:v>43777</c:v>
                </c:pt>
                <c:pt idx="571">
                  <c:v>43778</c:v>
                </c:pt>
                <c:pt idx="572">
                  <c:v>43780</c:v>
                </c:pt>
                <c:pt idx="573">
                  <c:v>43781</c:v>
                </c:pt>
                <c:pt idx="574">
                  <c:v>43782</c:v>
                </c:pt>
                <c:pt idx="575">
                  <c:v>43783</c:v>
                </c:pt>
                <c:pt idx="576">
                  <c:v>43784</c:v>
                </c:pt>
                <c:pt idx="577">
                  <c:v>43785</c:v>
                </c:pt>
                <c:pt idx="578">
                  <c:v>43787</c:v>
                </c:pt>
                <c:pt idx="579">
                  <c:v>43788</c:v>
                </c:pt>
                <c:pt idx="580">
                  <c:v>43789</c:v>
                </c:pt>
                <c:pt idx="581">
                  <c:v>43790</c:v>
                </c:pt>
                <c:pt idx="582">
                  <c:v>43791</c:v>
                </c:pt>
                <c:pt idx="583">
                  <c:v>43792</c:v>
                </c:pt>
                <c:pt idx="584">
                  <c:v>43794</c:v>
                </c:pt>
                <c:pt idx="585">
                  <c:v>43795</c:v>
                </c:pt>
                <c:pt idx="586">
                  <c:v>43796</c:v>
                </c:pt>
                <c:pt idx="587">
                  <c:v>43797</c:v>
                </c:pt>
                <c:pt idx="588">
                  <c:v>43798</c:v>
                </c:pt>
                <c:pt idx="589">
                  <c:v>43799</c:v>
                </c:pt>
                <c:pt idx="590">
                  <c:v>43801</c:v>
                </c:pt>
                <c:pt idx="591">
                  <c:v>43802</c:v>
                </c:pt>
                <c:pt idx="592">
                  <c:v>43803</c:v>
                </c:pt>
                <c:pt idx="593">
                  <c:v>43804</c:v>
                </c:pt>
                <c:pt idx="594">
                  <c:v>43805</c:v>
                </c:pt>
                <c:pt idx="595">
                  <c:v>43806</c:v>
                </c:pt>
                <c:pt idx="596">
                  <c:v>43808</c:v>
                </c:pt>
                <c:pt idx="597">
                  <c:v>43809</c:v>
                </c:pt>
                <c:pt idx="598">
                  <c:v>43810</c:v>
                </c:pt>
                <c:pt idx="599">
                  <c:v>43811</c:v>
                </c:pt>
                <c:pt idx="600">
                  <c:v>43812</c:v>
                </c:pt>
                <c:pt idx="601">
                  <c:v>43813</c:v>
                </c:pt>
                <c:pt idx="602">
                  <c:v>43815</c:v>
                </c:pt>
                <c:pt idx="603">
                  <c:v>43816</c:v>
                </c:pt>
                <c:pt idx="604">
                  <c:v>43817</c:v>
                </c:pt>
                <c:pt idx="605">
                  <c:v>43818</c:v>
                </c:pt>
                <c:pt idx="606">
                  <c:v>43819</c:v>
                </c:pt>
                <c:pt idx="607">
                  <c:v>43820</c:v>
                </c:pt>
                <c:pt idx="608">
                  <c:v>43822</c:v>
                </c:pt>
                <c:pt idx="609">
                  <c:v>43827</c:v>
                </c:pt>
                <c:pt idx="610">
                  <c:v>43829</c:v>
                </c:pt>
                <c:pt idx="611">
                  <c:v>43830</c:v>
                </c:pt>
                <c:pt idx="612">
                  <c:v>43831</c:v>
                </c:pt>
                <c:pt idx="613">
                  <c:v>43832</c:v>
                </c:pt>
                <c:pt idx="614">
                  <c:v>43833</c:v>
                </c:pt>
                <c:pt idx="615">
                  <c:v>43834</c:v>
                </c:pt>
                <c:pt idx="616">
                  <c:v>43836</c:v>
                </c:pt>
                <c:pt idx="617">
                  <c:v>43837</c:v>
                </c:pt>
                <c:pt idx="618">
                  <c:v>43838</c:v>
                </c:pt>
                <c:pt idx="619">
                  <c:v>43839</c:v>
                </c:pt>
                <c:pt idx="620">
                  <c:v>43840</c:v>
                </c:pt>
                <c:pt idx="621">
                  <c:v>43841</c:v>
                </c:pt>
                <c:pt idx="622">
                  <c:v>43843</c:v>
                </c:pt>
                <c:pt idx="623">
                  <c:v>43844</c:v>
                </c:pt>
                <c:pt idx="624">
                  <c:v>43845</c:v>
                </c:pt>
                <c:pt idx="625">
                  <c:v>43846</c:v>
                </c:pt>
                <c:pt idx="626">
                  <c:v>43847</c:v>
                </c:pt>
                <c:pt idx="627">
                  <c:v>43848</c:v>
                </c:pt>
                <c:pt idx="628">
                  <c:v>43850</c:v>
                </c:pt>
                <c:pt idx="629">
                  <c:v>43851</c:v>
                </c:pt>
                <c:pt idx="630">
                  <c:v>43852</c:v>
                </c:pt>
                <c:pt idx="631">
                  <c:v>43853</c:v>
                </c:pt>
                <c:pt idx="632">
                  <c:v>43854</c:v>
                </c:pt>
                <c:pt idx="633">
                  <c:v>43855</c:v>
                </c:pt>
                <c:pt idx="634">
                  <c:v>43857</c:v>
                </c:pt>
                <c:pt idx="635">
                  <c:v>43858</c:v>
                </c:pt>
                <c:pt idx="636">
                  <c:v>43859</c:v>
                </c:pt>
                <c:pt idx="637">
                  <c:v>43860</c:v>
                </c:pt>
                <c:pt idx="638">
                  <c:v>43861</c:v>
                </c:pt>
                <c:pt idx="639">
                  <c:v>43862</c:v>
                </c:pt>
                <c:pt idx="640">
                  <c:v>43864</c:v>
                </c:pt>
                <c:pt idx="641">
                  <c:v>43865</c:v>
                </c:pt>
                <c:pt idx="642">
                  <c:v>43866</c:v>
                </c:pt>
                <c:pt idx="643">
                  <c:v>43867</c:v>
                </c:pt>
                <c:pt idx="644">
                  <c:v>43868</c:v>
                </c:pt>
                <c:pt idx="645">
                  <c:v>43869</c:v>
                </c:pt>
                <c:pt idx="646">
                  <c:v>43871</c:v>
                </c:pt>
                <c:pt idx="647">
                  <c:v>43872</c:v>
                </c:pt>
                <c:pt idx="648">
                  <c:v>43873</c:v>
                </c:pt>
                <c:pt idx="649">
                  <c:v>43874</c:v>
                </c:pt>
                <c:pt idx="650">
                  <c:v>43875</c:v>
                </c:pt>
                <c:pt idx="651">
                  <c:v>43876</c:v>
                </c:pt>
                <c:pt idx="652">
                  <c:v>43878</c:v>
                </c:pt>
                <c:pt idx="653">
                  <c:v>43879</c:v>
                </c:pt>
                <c:pt idx="654">
                  <c:v>43880</c:v>
                </c:pt>
                <c:pt idx="655">
                  <c:v>43881</c:v>
                </c:pt>
                <c:pt idx="656">
                  <c:v>43882</c:v>
                </c:pt>
                <c:pt idx="657">
                  <c:v>43883</c:v>
                </c:pt>
                <c:pt idx="658">
                  <c:v>43885</c:v>
                </c:pt>
                <c:pt idx="659">
                  <c:v>43886</c:v>
                </c:pt>
                <c:pt idx="660">
                  <c:v>43887</c:v>
                </c:pt>
                <c:pt idx="661">
                  <c:v>43888</c:v>
                </c:pt>
                <c:pt idx="662">
                  <c:v>43889</c:v>
                </c:pt>
                <c:pt idx="663">
                  <c:v>43890</c:v>
                </c:pt>
                <c:pt idx="664">
                  <c:v>43892</c:v>
                </c:pt>
                <c:pt idx="665">
                  <c:v>43893</c:v>
                </c:pt>
                <c:pt idx="666">
                  <c:v>43894</c:v>
                </c:pt>
                <c:pt idx="667">
                  <c:v>43895</c:v>
                </c:pt>
                <c:pt idx="668">
                  <c:v>43896</c:v>
                </c:pt>
                <c:pt idx="669">
                  <c:v>43897</c:v>
                </c:pt>
                <c:pt idx="670">
                  <c:v>43899</c:v>
                </c:pt>
                <c:pt idx="671">
                  <c:v>43900</c:v>
                </c:pt>
                <c:pt idx="672">
                  <c:v>43901</c:v>
                </c:pt>
                <c:pt idx="673">
                  <c:v>43902</c:v>
                </c:pt>
                <c:pt idx="674">
                  <c:v>43903</c:v>
                </c:pt>
                <c:pt idx="675">
                  <c:v>43904</c:v>
                </c:pt>
                <c:pt idx="676">
                  <c:v>43906</c:v>
                </c:pt>
                <c:pt idx="677">
                  <c:v>43908</c:v>
                </c:pt>
                <c:pt idx="678">
                  <c:v>43909</c:v>
                </c:pt>
                <c:pt idx="679">
                  <c:v>43910</c:v>
                </c:pt>
                <c:pt idx="680">
                  <c:v>43911</c:v>
                </c:pt>
                <c:pt idx="681">
                  <c:v>43913</c:v>
                </c:pt>
                <c:pt idx="682">
                  <c:v>43914</c:v>
                </c:pt>
                <c:pt idx="683">
                  <c:v>43915</c:v>
                </c:pt>
                <c:pt idx="684">
                  <c:v>43916</c:v>
                </c:pt>
                <c:pt idx="685">
                  <c:v>43917</c:v>
                </c:pt>
                <c:pt idx="686">
                  <c:v>43918</c:v>
                </c:pt>
                <c:pt idx="687">
                  <c:v>43920</c:v>
                </c:pt>
                <c:pt idx="688">
                  <c:v>43921</c:v>
                </c:pt>
                <c:pt idx="689">
                  <c:v>43922</c:v>
                </c:pt>
                <c:pt idx="690">
                  <c:v>43923</c:v>
                </c:pt>
                <c:pt idx="691">
                  <c:v>43924</c:v>
                </c:pt>
                <c:pt idx="692">
                  <c:v>43925</c:v>
                </c:pt>
                <c:pt idx="693">
                  <c:v>43927</c:v>
                </c:pt>
                <c:pt idx="694">
                  <c:v>43928</c:v>
                </c:pt>
                <c:pt idx="695">
                  <c:v>43929</c:v>
                </c:pt>
                <c:pt idx="696">
                  <c:v>43930</c:v>
                </c:pt>
                <c:pt idx="697">
                  <c:v>43932</c:v>
                </c:pt>
                <c:pt idx="698">
                  <c:v>43934</c:v>
                </c:pt>
                <c:pt idx="699">
                  <c:v>43935</c:v>
                </c:pt>
                <c:pt idx="700">
                  <c:v>43936</c:v>
                </c:pt>
                <c:pt idx="701">
                  <c:v>43937</c:v>
                </c:pt>
                <c:pt idx="702">
                  <c:v>43938</c:v>
                </c:pt>
                <c:pt idx="703">
                  <c:v>43939</c:v>
                </c:pt>
                <c:pt idx="704">
                  <c:v>43941</c:v>
                </c:pt>
                <c:pt idx="705">
                  <c:v>43942</c:v>
                </c:pt>
                <c:pt idx="706">
                  <c:v>43943</c:v>
                </c:pt>
                <c:pt idx="707">
                  <c:v>43944</c:v>
                </c:pt>
                <c:pt idx="708">
                  <c:v>43945</c:v>
                </c:pt>
                <c:pt idx="709">
                  <c:v>43946</c:v>
                </c:pt>
                <c:pt idx="710">
                  <c:v>43948</c:v>
                </c:pt>
                <c:pt idx="711">
                  <c:v>43949</c:v>
                </c:pt>
                <c:pt idx="712">
                  <c:v>43950</c:v>
                </c:pt>
                <c:pt idx="713">
                  <c:v>43951</c:v>
                </c:pt>
                <c:pt idx="714">
                  <c:v>43952</c:v>
                </c:pt>
                <c:pt idx="715">
                  <c:v>43956</c:v>
                </c:pt>
                <c:pt idx="716">
                  <c:v>43957</c:v>
                </c:pt>
                <c:pt idx="717">
                  <c:v>43958</c:v>
                </c:pt>
                <c:pt idx="718">
                  <c:v>43959</c:v>
                </c:pt>
                <c:pt idx="719">
                  <c:v>43960</c:v>
                </c:pt>
                <c:pt idx="720">
                  <c:v>43962</c:v>
                </c:pt>
                <c:pt idx="721">
                  <c:v>43963</c:v>
                </c:pt>
                <c:pt idx="722">
                  <c:v>43964</c:v>
                </c:pt>
                <c:pt idx="723">
                  <c:v>43965</c:v>
                </c:pt>
                <c:pt idx="724">
                  <c:v>43966</c:v>
                </c:pt>
                <c:pt idx="725">
                  <c:v>43967</c:v>
                </c:pt>
                <c:pt idx="726">
                  <c:v>43969</c:v>
                </c:pt>
                <c:pt idx="727">
                  <c:v>43970</c:v>
                </c:pt>
                <c:pt idx="728">
                  <c:v>43971</c:v>
                </c:pt>
                <c:pt idx="729">
                  <c:v>43972</c:v>
                </c:pt>
                <c:pt idx="730">
                  <c:v>43973</c:v>
                </c:pt>
                <c:pt idx="731">
                  <c:v>43974</c:v>
                </c:pt>
                <c:pt idx="732">
                  <c:v>43976</c:v>
                </c:pt>
                <c:pt idx="733">
                  <c:v>43977</c:v>
                </c:pt>
                <c:pt idx="734">
                  <c:v>43978</c:v>
                </c:pt>
                <c:pt idx="735">
                  <c:v>43979</c:v>
                </c:pt>
                <c:pt idx="736">
                  <c:v>43980</c:v>
                </c:pt>
                <c:pt idx="737">
                  <c:v>43981</c:v>
                </c:pt>
                <c:pt idx="738">
                  <c:v>43983</c:v>
                </c:pt>
                <c:pt idx="739">
                  <c:v>43984</c:v>
                </c:pt>
                <c:pt idx="740">
                  <c:v>43985</c:v>
                </c:pt>
                <c:pt idx="741">
                  <c:v>43986</c:v>
                </c:pt>
                <c:pt idx="742">
                  <c:v>43987</c:v>
                </c:pt>
                <c:pt idx="743">
                  <c:v>43988</c:v>
                </c:pt>
                <c:pt idx="744">
                  <c:v>43990</c:v>
                </c:pt>
                <c:pt idx="745">
                  <c:v>43991</c:v>
                </c:pt>
                <c:pt idx="746">
                  <c:v>43992</c:v>
                </c:pt>
                <c:pt idx="747">
                  <c:v>43993</c:v>
                </c:pt>
                <c:pt idx="748">
                  <c:v>43994</c:v>
                </c:pt>
                <c:pt idx="749">
                  <c:v>43995</c:v>
                </c:pt>
                <c:pt idx="750">
                  <c:v>43997</c:v>
                </c:pt>
                <c:pt idx="751">
                  <c:v>43998</c:v>
                </c:pt>
                <c:pt idx="752">
                  <c:v>43999</c:v>
                </c:pt>
                <c:pt idx="753">
                  <c:v>44000</c:v>
                </c:pt>
                <c:pt idx="754">
                  <c:v>44001</c:v>
                </c:pt>
                <c:pt idx="755">
                  <c:v>44002</c:v>
                </c:pt>
                <c:pt idx="756">
                  <c:v>44004</c:v>
                </c:pt>
                <c:pt idx="757">
                  <c:v>44005</c:v>
                </c:pt>
                <c:pt idx="758">
                  <c:v>44006</c:v>
                </c:pt>
                <c:pt idx="759">
                  <c:v>44007</c:v>
                </c:pt>
                <c:pt idx="760">
                  <c:v>44008</c:v>
                </c:pt>
                <c:pt idx="761">
                  <c:v>44009</c:v>
                </c:pt>
                <c:pt idx="762">
                  <c:v>44011</c:v>
                </c:pt>
                <c:pt idx="763">
                  <c:v>44012</c:v>
                </c:pt>
                <c:pt idx="764">
                  <c:v>44013</c:v>
                </c:pt>
                <c:pt idx="765">
                  <c:v>44014</c:v>
                </c:pt>
                <c:pt idx="766">
                  <c:v>44015</c:v>
                </c:pt>
                <c:pt idx="767">
                  <c:v>44016</c:v>
                </c:pt>
                <c:pt idx="768">
                  <c:v>44018</c:v>
                </c:pt>
                <c:pt idx="769">
                  <c:v>44019</c:v>
                </c:pt>
                <c:pt idx="770">
                  <c:v>44020</c:v>
                </c:pt>
                <c:pt idx="771">
                  <c:v>44021</c:v>
                </c:pt>
                <c:pt idx="772">
                  <c:v>44022</c:v>
                </c:pt>
                <c:pt idx="773">
                  <c:v>44023</c:v>
                </c:pt>
                <c:pt idx="774">
                  <c:v>44025</c:v>
                </c:pt>
                <c:pt idx="775">
                  <c:v>44026</c:v>
                </c:pt>
                <c:pt idx="776">
                  <c:v>44027</c:v>
                </c:pt>
                <c:pt idx="777">
                  <c:v>44028</c:v>
                </c:pt>
                <c:pt idx="778">
                  <c:v>44029</c:v>
                </c:pt>
                <c:pt idx="779">
                  <c:v>44030</c:v>
                </c:pt>
                <c:pt idx="780">
                  <c:v>44032</c:v>
                </c:pt>
                <c:pt idx="781">
                  <c:v>44033</c:v>
                </c:pt>
                <c:pt idx="782">
                  <c:v>44034</c:v>
                </c:pt>
                <c:pt idx="783">
                  <c:v>44035</c:v>
                </c:pt>
                <c:pt idx="784">
                  <c:v>44036</c:v>
                </c:pt>
                <c:pt idx="785">
                  <c:v>44037</c:v>
                </c:pt>
                <c:pt idx="786">
                  <c:v>44039</c:v>
                </c:pt>
                <c:pt idx="787">
                  <c:v>44040</c:v>
                </c:pt>
                <c:pt idx="788">
                  <c:v>44041</c:v>
                </c:pt>
                <c:pt idx="789">
                  <c:v>44042</c:v>
                </c:pt>
                <c:pt idx="790">
                  <c:v>44043</c:v>
                </c:pt>
                <c:pt idx="791">
                  <c:v>44047</c:v>
                </c:pt>
                <c:pt idx="792">
                  <c:v>44048</c:v>
                </c:pt>
                <c:pt idx="793">
                  <c:v>44049</c:v>
                </c:pt>
                <c:pt idx="794">
                  <c:v>44050</c:v>
                </c:pt>
                <c:pt idx="795">
                  <c:v>44051</c:v>
                </c:pt>
                <c:pt idx="796">
                  <c:v>44053</c:v>
                </c:pt>
                <c:pt idx="797">
                  <c:v>44054</c:v>
                </c:pt>
                <c:pt idx="798">
                  <c:v>44055</c:v>
                </c:pt>
                <c:pt idx="799">
                  <c:v>44056</c:v>
                </c:pt>
                <c:pt idx="800">
                  <c:v>44057</c:v>
                </c:pt>
                <c:pt idx="801">
                  <c:v>44058</c:v>
                </c:pt>
                <c:pt idx="802">
                  <c:v>44060</c:v>
                </c:pt>
                <c:pt idx="803">
                  <c:v>44061</c:v>
                </c:pt>
                <c:pt idx="804">
                  <c:v>44062</c:v>
                </c:pt>
                <c:pt idx="805">
                  <c:v>44063</c:v>
                </c:pt>
                <c:pt idx="806">
                  <c:v>44064</c:v>
                </c:pt>
                <c:pt idx="807">
                  <c:v>44065</c:v>
                </c:pt>
                <c:pt idx="808">
                  <c:v>44067</c:v>
                </c:pt>
                <c:pt idx="809">
                  <c:v>44068</c:v>
                </c:pt>
                <c:pt idx="810">
                  <c:v>44069</c:v>
                </c:pt>
                <c:pt idx="811">
                  <c:v>44070</c:v>
                </c:pt>
                <c:pt idx="812">
                  <c:v>44071</c:v>
                </c:pt>
                <c:pt idx="813">
                  <c:v>44072</c:v>
                </c:pt>
                <c:pt idx="814">
                  <c:v>44074</c:v>
                </c:pt>
                <c:pt idx="815">
                  <c:v>44075</c:v>
                </c:pt>
                <c:pt idx="816">
                  <c:v>44076</c:v>
                </c:pt>
                <c:pt idx="817">
                  <c:v>44077</c:v>
                </c:pt>
                <c:pt idx="818">
                  <c:v>44078</c:v>
                </c:pt>
                <c:pt idx="819">
                  <c:v>44079</c:v>
                </c:pt>
                <c:pt idx="820">
                  <c:v>44081</c:v>
                </c:pt>
                <c:pt idx="821">
                  <c:v>44082</c:v>
                </c:pt>
                <c:pt idx="822">
                  <c:v>44083</c:v>
                </c:pt>
                <c:pt idx="823">
                  <c:v>44084</c:v>
                </c:pt>
                <c:pt idx="824">
                  <c:v>44085</c:v>
                </c:pt>
                <c:pt idx="825">
                  <c:v>44086</c:v>
                </c:pt>
                <c:pt idx="826">
                  <c:v>44088</c:v>
                </c:pt>
                <c:pt idx="827">
                  <c:v>44089</c:v>
                </c:pt>
                <c:pt idx="828">
                  <c:v>44090</c:v>
                </c:pt>
                <c:pt idx="829">
                  <c:v>44091</c:v>
                </c:pt>
                <c:pt idx="830">
                  <c:v>44092</c:v>
                </c:pt>
                <c:pt idx="831">
                  <c:v>44093</c:v>
                </c:pt>
                <c:pt idx="832">
                  <c:v>44095</c:v>
                </c:pt>
                <c:pt idx="833">
                  <c:v>44096</c:v>
                </c:pt>
                <c:pt idx="834">
                  <c:v>44097</c:v>
                </c:pt>
                <c:pt idx="835">
                  <c:v>44098</c:v>
                </c:pt>
                <c:pt idx="836">
                  <c:v>44099</c:v>
                </c:pt>
                <c:pt idx="837">
                  <c:v>44100</c:v>
                </c:pt>
                <c:pt idx="838">
                  <c:v>44102</c:v>
                </c:pt>
                <c:pt idx="839">
                  <c:v>44103</c:v>
                </c:pt>
                <c:pt idx="840">
                  <c:v>44104</c:v>
                </c:pt>
                <c:pt idx="841">
                  <c:v>44105</c:v>
                </c:pt>
                <c:pt idx="842">
                  <c:v>44106</c:v>
                </c:pt>
                <c:pt idx="843">
                  <c:v>44107</c:v>
                </c:pt>
                <c:pt idx="844">
                  <c:v>44109</c:v>
                </c:pt>
                <c:pt idx="845">
                  <c:v>44110</c:v>
                </c:pt>
                <c:pt idx="846">
                  <c:v>44111</c:v>
                </c:pt>
                <c:pt idx="847">
                  <c:v>44112</c:v>
                </c:pt>
                <c:pt idx="848">
                  <c:v>44113</c:v>
                </c:pt>
                <c:pt idx="849">
                  <c:v>44114</c:v>
                </c:pt>
                <c:pt idx="850">
                  <c:v>44116</c:v>
                </c:pt>
                <c:pt idx="851">
                  <c:v>44117</c:v>
                </c:pt>
                <c:pt idx="852">
                  <c:v>44118</c:v>
                </c:pt>
                <c:pt idx="853">
                  <c:v>44119</c:v>
                </c:pt>
                <c:pt idx="854">
                  <c:v>44120</c:v>
                </c:pt>
                <c:pt idx="855">
                  <c:v>44121</c:v>
                </c:pt>
                <c:pt idx="856">
                  <c:v>44123</c:v>
                </c:pt>
                <c:pt idx="857">
                  <c:v>44124</c:v>
                </c:pt>
                <c:pt idx="858">
                  <c:v>44125</c:v>
                </c:pt>
                <c:pt idx="859">
                  <c:v>44126</c:v>
                </c:pt>
                <c:pt idx="860">
                  <c:v>44127</c:v>
                </c:pt>
                <c:pt idx="861">
                  <c:v>44128</c:v>
                </c:pt>
                <c:pt idx="862">
                  <c:v>44130</c:v>
                </c:pt>
                <c:pt idx="863">
                  <c:v>44131</c:v>
                </c:pt>
                <c:pt idx="864">
                  <c:v>44132</c:v>
                </c:pt>
                <c:pt idx="865">
                  <c:v>44133</c:v>
                </c:pt>
                <c:pt idx="866">
                  <c:v>44134</c:v>
                </c:pt>
                <c:pt idx="867">
                  <c:v>44135</c:v>
                </c:pt>
                <c:pt idx="868">
                  <c:v>44137</c:v>
                </c:pt>
                <c:pt idx="869">
                  <c:v>44138</c:v>
                </c:pt>
                <c:pt idx="870">
                  <c:v>44139</c:v>
                </c:pt>
                <c:pt idx="871">
                  <c:v>44140</c:v>
                </c:pt>
                <c:pt idx="872">
                  <c:v>44141</c:v>
                </c:pt>
                <c:pt idx="873">
                  <c:v>44142</c:v>
                </c:pt>
                <c:pt idx="874">
                  <c:v>44144</c:v>
                </c:pt>
                <c:pt idx="875">
                  <c:v>44145</c:v>
                </c:pt>
                <c:pt idx="876">
                  <c:v>44146</c:v>
                </c:pt>
                <c:pt idx="877">
                  <c:v>44147</c:v>
                </c:pt>
                <c:pt idx="878">
                  <c:v>44148</c:v>
                </c:pt>
                <c:pt idx="879">
                  <c:v>44149</c:v>
                </c:pt>
                <c:pt idx="880">
                  <c:v>44151</c:v>
                </c:pt>
                <c:pt idx="881">
                  <c:v>44152</c:v>
                </c:pt>
                <c:pt idx="882">
                  <c:v>44153</c:v>
                </c:pt>
                <c:pt idx="883">
                  <c:v>44154</c:v>
                </c:pt>
                <c:pt idx="884">
                  <c:v>44155</c:v>
                </c:pt>
                <c:pt idx="885">
                  <c:v>44156</c:v>
                </c:pt>
                <c:pt idx="886">
                  <c:v>44158</c:v>
                </c:pt>
                <c:pt idx="887">
                  <c:v>44159</c:v>
                </c:pt>
                <c:pt idx="888">
                  <c:v>44160</c:v>
                </c:pt>
                <c:pt idx="889">
                  <c:v>44161</c:v>
                </c:pt>
                <c:pt idx="890">
                  <c:v>44162</c:v>
                </c:pt>
                <c:pt idx="891">
                  <c:v>44163</c:v>
                </c:pt>
                <c:pt idx="892">
                  <c:v>44165</c:v>
                </c:pt>
                <c:pt idx="893">
                  <c:v>44166</c:v>
                </c:pt>
                <c:pt idx="894">
                  <c:v>44167</c:v>
                </c:pt>
                <c:pt idx="895">
                  <c:v>44168</c:v>
                </c:pt>
                <c:pt idx="896">
                  <c:v>44169</c:v>
                </c:pt>
                <c:pt idx="897">
                  <c:v>44170</c:v>
                </c:pt>
                <c:pt idx="898">
                  <c:v>44172</c:v>
                </c:pt>
                <c:pt idx="899">
                  <c:v>44173</c:v>
                </c:pt>
                <c:pt idx="900">
                  <c:v>44174</c:v>
                </c:pt>
                <c:pt idx="901">
                  <c:v>44175</c:v>
                </c:pt>
                <c:pt idx="902">
                  <c:v>44176</c:v>
                </c:pt>
                <c:pt idx="903">
                  <c:v>44177</c:v>
                </c:pt>
                <c:pt idx="904">
                  <c:v>44179</c:v>
                </c:pt>
                <c:pt idx="905">
                  <c:v>44180</c:v>
                </c:pt>
                <c:pt idx="906">
                  <c:v>44181</c:v>
                </c:pt>
                <c:pt idx="907">
                  <c:v>44182</c:v>
                </c:pt>
                <c:pt idx="908">
                  <c:v>44183</c:v>
                </c:pt>
                <c:pt idx="909">
                  <c:v>44184</c:v>
                </c:pt>
                <c:pt idx="910">
                  <c:v>44186</c:v>
                </c:pt>
                <c:pt idx="911">
                  <c:v>44187</c:v>
                </c:pt>
                <c:pt idx="912">
                  <c:v>44188</c:v>
                </c:pt>
                <c:pt idx="913">
                  <c:v>44195</c:v>
                </c:pt>
                <c:pt idx="914">
                  <c:v>44196</c:v>
                </c:pt>
                <c:pt idx="915">
                  <c:v>44197</c:v>
                </c:pt>
                <c:pt idx="916">
                  <c:v>44198</c:v>
                </c:pt>
                <c:pt idx="917">
                  <c:v>44200</c:v>
                </c:pt>
                <c:pt idx="918">
                  <c:v>44201</c:v>
                </c:pt>
                <c:pt idx="919">
                  <c:v>44202</c:v>
                </c:pt>
                <c:pt idx="920">
                  <c:v>44203</c:v>
                </c:pt>
                <c:pt idx="921">
                  <c:v>44204</c:v>
                </c:pt>
                <c:pt idx="922">
                  <c:v>44205</c:v>
                </c:pt>
                <c:pt idx="923">
                  <c:v>44207</c:v>
                </c:pt>
                <c:pt idx="924">
                  <c:v>44208</c:v>
                </c:pt>
                <c:pt idx="925">
                  <c:v>44209</c:v>
                </c:pt>
                <c:pt idx="926">
                  <c:v>44210</c:v>
                </c:pt>
                <c:pt idx="927">
                  <c:v>44211</c:v>
                </c:pt>
                <c:pt idx="928">
                  <c:v>44212</c:v>
                </c:pt>
                <c:pt idx="929">
                  <c:v>44214</c:v>
                </c:pt>
                <c:pt idx="930">
                  <c:v>44215</c:v>
                </c:pt>
                <c:pt idx="931">
                  <c:v>44216</c:v>
                </c:pt>
                <c:pt idx="932">
                  <c:v>44217</c:v>
                </c:pt>
                <c:pt idx="933">
                  <c:v>44218</c:v>
                </c:pt>
                <c:pt idx="934">
                  <c:v>44219</c:v>
                </c:pt>
                <c:pt idx="935">
                  <c:v>44221</c:v>
                </c:pt>
                <c:pt idx="936">
                  <c:v>44222</c:v>
                </c:pt>
                <c:pt idx="937">
                  <c:v>44223</c:v>
                </c:pt>
                <c:pt idx="938">
                  <c:v>44224</c:v>
                </c:pt>
                <c:pt idx="939">
                  <c:v>44225</c:v>
                </c:pt>
                <c:pt idx="940">
                  <c:v>44226</c:v>
                </c:pt>
                <c:pt idx="941">
                  <c:v>44228</c:v>
                </c:pt>
                <c:pt idx="942">
                  <c:v>44229</c:v>
                </c:pt>
                <c:pt idx="943">
                  <c:v>44230</c:v>
                </c:pt>
                <c:pt idx="944">
                  <c:v>44231</c:v>
                </c:pt>
                <c:pt idx="945">
                  <c:v>44232</c:v>
                </c:pt>
                <c:pt idx="946">
                  <c:v>44233</c:v>
                </c:pt>
                <c:pt idx="947">
                  <c:v>44235</c:v>
                </c:pt>
                <c:pt idx="948">
                  <c:v>44236</c:v>
                </c:pt>
                <c:pt idx="949">
                  <c:v>44237</c:v>
                </c:pt>
                <c:pt idx="950">
                  <c:v>44238</c:v>
                </c:pt>
                <c:pt idx="951">
                  <c:v>44239</c:v>
                </c:pt>
                <c:pt idx="952">
                  <c:v>44240</c:v>
                </c:pt>
                <c:pt idx="953">
                  <c:v>44242</c:v>
                </c:pt>
                <c:pt idx="954">
                  <c:v>44243</c:v>
                </c:pt>
                <c:pt idx="955">
                  <c:v>44244</c:v>
                </c:pt>
                <c:pt idx="956">
                  <c:v>44245</c:v>
                </c:pt>
                <c:pt idx="957">
                  <c:v>44246</c:v>
                </c:pt>
                <c:pt idx="958">
                  <c:v>44247</c:v>
                </c:pt>
                <c:pt idx="959">
                  <c:v>44249</c:v>
                </c:pt>
                <c:pt idx="960">
                  <c:v>44250</c:v>
                </c:pt>
                <c:pt idx="961">
                  <c:v>44251</c:v>
                </c:pt>
                <c:pt idx="962">
                  <c:v>44252</c:v>
                </c:pt>
                <c:pt idx="963">
                  <c:v>44253</c:v>
                </c:pt>
                <c:pt idx="964">
                  <c:v>44254</c:v>
                </c:pt>
                <c:pt idx="965">
                  <c:v>44256</c:v>
                </c:pt>
                <c:pt idx="966">
                  <c:v>44257</c:v>
                </c:pt>
                <c:pt idx="967">
                  <c:v>44258</c:v>
                </c:pt>
                <c:pt idx="968">
                  <c:v>44259</c:v>
                </c:pt>
                <c:pt idx="969">
                  <c:v>44260</c:v>
                </c:pt>
                <c:pt idx="970">
                  <c:v>44261</c:v>
                </c:pt>
                <c:pt idx="971">
                  <c:v>44263</c:v>
                </c:pt>
                <c:pt idx="972">
                  <c:v>44264</c:v>
                </c:pt>
                <c:pt idx="973">
                  <c:v>44265</c:v>
                </c:pt>
                <c:pt idx="974">
                  <c:v>44266</c:v>
                </c:pt>
                <c:pt idx="975">
                  <c:v>44267</c:v>
                </c:pt>
                <c:pt idx="976">
                  <c:v>44268</c:v>
                </c:pt>
                <c:pt idx="977">
                  <c:v>44270</c:v>
                </c:pt>
                <c:pt idx="978">
                  <c:v>44271</c:v>
                </c:pt>
                <c:pt idx="979">
                  <c:v>44273</c:v>
                </c:pt>
                <c:pt idx="980">
                  <c:v>44274</c:v>
                </c:pt>
                <c:pt idx="981">
                  <c:v>44275</c:v>
                </c:pt>
                <c:pt idx="982">
                  <c:v>44277</c:v>
                </c:pt>
                <c:pt idx="983">
                  <c:v>44278</c:v>
                </c:pt>
                <c:pt idx="984">
                  <c:v>44279</c:v>
                </c:pt>
                <c:pt idx="985">
                  <c:v>44280</c:v>
                </c:pt>
                <c:pt idx="986">
                  <c:v>44281</c:v>
                </c:pt>
                <c:pt idx="987">
                  <c:v>44282</c:v>
                </c:pt>
                <c:pt idx="988">
                  <c:v>44284</c:v>
                </c:pt>
                <c:pt idx="989">
                  <c:v>44285</c:v>
                </c:pt>
                <c:pt idx="990">
                  <c:v>44286</c:v>
                </c:pt>
                <c:pt idx="991">
                  <c:v>44287</c:v>
                </c:pt>
                <c:pt idx="992">
                  <c:v>44289</c:v>
                </c:pt>
                <c:pt idx="993">
                  <c:v>44291</c:v>
                </c:pt>
                <c:pt idx="994">
                  <c:v>44292</c:v>
                </c:pt>
                <c:pt idx="995">
                  <c:v>44293</c:v>
                </c:pt>
                <c:pt idx="996">
                  <c:v>44294</c:v>
                </c:pt>
                <c:pt idx="997">
                  <c:v>44295</c:v>
                </c:pt>
                <c:pt idx="998">
                  <c:v>44296</c:v>
                </c:pt>
                <c:pt idx="999">
                  <c:v>44298</c:v>
                </c:pt>
                <c:pt idx="1000">
                  <c:v>44299</c:v>
                </c:pt>
                <c:pt idx="1001">
                  <c:v>44300</c:v>
                </c:pt>
                <c:pt idx="1002">
                  <c:v>44301</c:v>
                </c:pt>
                <c:pt idx="1003">
                  <c:v>44302</c:v>
                </c:pt>
                <c:pt idx="1004">
                  <c:v>44303</c:v>
                </c:pt>
                <c:pt idx="1005">
                  <c:v>44305</c:v>
                </c:pt>
                <c:pt idx="1006">
                  <c:v>44306</c:v>
                </c:pt>
                <c:pt idx="1007">
                  <c:v>44307</c:v>
                </c:pt>
                <c:pt idx="1008">
                  <c:v>44308</c:v>
                </c:pt>
                <c:pt idx="1009">
                  <c:v>44309</c:v>
                </c:pt>
                <c:pt idx="1010">
                  <c:v>44310</c:v>
                </c:pt>
                <c:pt idx="1011">
                  <c:v>44312</c:v>
                </c:pt>
                <c:pt idx="1012">
                  <c:v>44313</c:v>
                </c:pt>
                <c:pt idx="1013">
                  <c:v>44314</c:v>
                </c:pt>
                <c:pt idx="1014">
                  <c:v>44315</c:v>
                </c:pt>
                <c:pt idx="1015">
                  <c:v>44316</c:v>
                </c:pt>
                <c:pt idx="1016">
                  <c:v>44317</c:v>
                </c:pt>
                <c:pt idx="1017">
                  <c:v>44319</c:v>
                </c:pt>
                <c:pt idx="1018">
                  <c:v>44320</c:v>
                </c:pt>
                <c:pt idx="1019">
                  <c:v>44321</c:v>
                </c:pt>
                <c:pt idx="1020">
                  <c:v>44322</c:v>
                </c:pt>
                <c:pt idx="1021">
                  <c:v>44323</c:v>
                </c:pt>
                <c:pt idx="1022">
                  <c:v>44324</c:v>
                </c:pt>
                <c:pt idx="1023">
                  <c:v>44326</c:v>
                </c:pt>
                <c:pt idx="1024">
                  <c:v>44327</c:v>
                </c:pt>
                <c:pt idx="1025">
                  <c:v>44328</c:v>
                </c:pt>
                <c:pt idx="1026">
                  <c:v>44329</c:v>
                </c:pt>
                <c:pt idx="1027">
                  <c:v>44330</c:v>
                </c:pt>
                <c:pt idx="1028">
                  <c:v>44331</c:v>
                </c:pt>
                <c:pt idx="1029">
                  <c:v>44333</c:v>
                </c:pt>
                <c:pt idx="1030">
                  <c:v>44334</c:v>
                </c:pt>
                <c:pt idx="1031">
                  <c:v>44335</c:v>
                </c:pt>
                <c:pt idx="1032">
                  <c:v>44336</c:v>
                </c:pt>
                <c:pt idx="1033">
                  <c:v>44337</c:v>
                </c:pt>
                <c:pt idx="1034">
                  <c:v>44338</c:v>
                </c:pt>
                <c:pt idx="1035">
                  <c:v>44340</c:v>
                </c:pt>
                <c:pt idx="1036">
                  <c:v>44341</c:v>
                </c:pt>
                <c:pt idx="1037">
                  <c:v>44342</c:v>
                </c:pt>
                <c:pt idx="1038">
                  <c:v>44343</c:v>
                </c:pt>
                <c:pt idx="1039">
                  <c:v>44344</c:v>
                </c:pt>
                <c:pt idx="1040">
                  <c:v>44345</c:v>
                </c:pt>
                <c:pt idx="1041">
                  <c:v>44347</c:v>
                </c:pt>
                <c:pt idx="1042">
                  <c:v>44348</c:v>
                </c:pt>
                <c:pt idx="1043">
                  <c:v>44349</c:v>
                </c:pt>
                <c:pt idx="1044">
                  <c:v>44350</c:v>
                </c:pt>
                <c:pt idx="1045">
                  <c:v>44351</c:v>
                </c:pt>
                <c:pt idx="1046">
                  <c:v>44355</c:v>
                </c:pt>
                <c:pt idx="1047">
                  <c:v>44356</c:v>
                </c:pt>
                <c:pt idx="1048">
                  <c:v>44357</c:v>
                </c:pt>
                <c:pt idx="1049">
                  <c:v>44358</c:v>
                </c:pt>
                <c:pt idx="1050">
                  <c:v>44359</c:v>
                </c:pt>
                <c:pt idx="1051">
                  <c:v>44361</c:v>
                </c:pt>
                <c:pt idx="1052">
                  <c:v>44362</c:v>
                </c:pt>
                <c:pt idx="1053">
                  <c:v>44363</c:v>
                </c:pt>
                <c:pt idx="1054">
                  <c:v>44364</c:v>
                </c:pt>
                <c:pt idx="1055">
                  <c:v>44365</c:v>
                </c:pt>
                <c:pt idx="1056">
                  <c:v>44366</c:v>
                </c:pt>
                <c:pt idx="1057">
                  <c:v>44368</c:v>
                </c:pt>
                <c:pt idx="1058">
                  <c:v>44369</c:v>
                </c:pt>
                <c:pt idx="1059">
                  <c:v>44370</c:v>
                </c:pt>
                <c:pt idx="1060">
                  <c:v>44371</c:v>
                </c:pt>
                <c:pt idx="1061">
                  <c:v>44372</c:v>
                </c:pt>
                <c:pt idx="1062">
                  <c:v>44373</c:v>
                </c:pt>
                <c:pt idx="1063">
                  <c:v>44375</c:v>
                </c:pt>
                <c:pt idx="1064">
                  <c:v>44376</c:v>
                </c:pt>
                <c:pt idx="1065">
                  <c:v>44377</c:v>
                </c:pt>
                <c:pt idx="1066">
                  <c:v>44378</c:v>
                </c:pt>
                <c:pt idx="1067">
                  <c:v>44379</c:v>
                </c:pt>
                <c:pt idx="1068">
                  <c:v>44380</c:v>
                </c:pt>
                <c:pt idx="1069">
                  <c:v>44382</c:v>
                </c:pt>
                <c:pt idx="1070">
                  <c:v>44383</c:v>
                </c:pt>
                <c:pt idx="1071">
                  <c:v>44384</c:v>
                </c:pt>
                <c:pt idx="1072">
                  <c:v>44385</c:v>
                </c:pt>
                <c:pt idx="1073">
                  <c:v>44386</c:v>
                </c:pt>
                <c:pt idx="1074">
                  <c:v>44387</c:v>
                </c:pt>
                <c:pt idx="1075">
                  <c:v>44389</c:v>
                </c:pt>
                <c:pt idx="1076">
                  <c:v>44390</c:v>
                </c:pt>
                <c:pt idx="1077">
                  <c:v>44391</c:v>
                </c:pt>
                <c:pt idx="1078">
                  <c:v>44392</c:v>
                </c:pt>
                <c:pt idx="1079">
                  <c:v>44393</c:v>
                </c:pt>
                <c:pt idx="1080">
                  <c:v>44394</c:v>
                </c:pt>
                <c:pt idx="1081">
                  <c:v>44396</c:v>
                </c:pt>
                <c:pt idx="1082">
                  <c:v>44397</c:v>
                </c:pt>
                <c:pt idx="1083">
                  <c:v>44398</c:v>
                </c:pt>
                <c:pt idx="1084">
                  <c:v>44399</c:v>
                </c:pt>
                <c:pt idx="1085">
                  <c:v>44400</c:v>
                </c:pt>
                <c:pt idx="1086">
                  <c:v>44401</c:v>
                </c:pt>
                <c:pt idx="1087">
                  <c:v>44403</c:v>
                </c:pt>
                <c:pt idx="1088">
                  <c:v>44404</c:v>
                </c:pt>
                <c:pt idx="1089">
                  <c:v>44405</c:v>
                </c:pt>
                <c:pt idx="1090">
                  <c:v>44406</c:v>
                </c:pt>
                <c:pt idx="1091">
                  <c:v>44407</c:v>
                </c:pt>
                <c:pt idx="1092">
                  <c:v>44408</c:v>
                </c:pt>
                <c:pt idx="1093">
                  <c:v>44410</c:v>
                </c:pt>
                <c:pt idx="1094">
                  <c:v>44411</c:v>
                </c:pt>
                <c:pt idx="1095">
                  <c:v>44412</c:v>
                </c:pt>
                <c:pt idx="1096">
                  <c:v>44413</c:v>
                </c:pt>
                <c:pt idx="1097">
                  <c:v>44414</c:v>
                </c:pt>
                <c:pt idx="1098">
                  <c:v>44415</c:v>
                </c:pt>
                <c:pt idx="1099">
                  <c:v>44417</c:v>
                </c:pt>
                <c:pt idx="1100">
                  <c:v>44418</c:v>
                </c:pt>
                <c:pt idx="1101">
                  <c:v>44419</c:v>
                </c:pt>
                <c:pt idx="1102">
                  <c:v>44420</c:v>
                </c:pt>
                <c:pt idx="1103">
                  <c:v>44421</c:v>
                </c:pt>
                <c:pt idx="1104">
                  <c:v>44422</c:v>
                </c:pt>
                <c:pt idx="1105">
                  <c:v>44424</c:v>
                </c:pt>
                <c:pt idx="1106">
                  <c:v>44425</c:v>
                </c:pt>
                <c:pt idx="1107">
                  <c:v>44426</c:v>
                </c:pt>
                <c:pt idx="1108">
                  <c:v>44427</c:v>
                </c:pt>
                <c:pt idx="1109">
                  <c:v>44428</c:v>
                </c:pt>
                <c:pt idx="1110">
                  <c:v>44429</c:v>
                </c:pt>
                <c:pt idx="1111">
                  <c:v>44431</c:v>
                </c:pt>
                <c:pt idx="1112">
                  <c:v>44432</c:v>
                </c:pt>
                <c:pt idx="1113">
                  <c:v>44433</c:v>
                </c:pt>
                <c:pt idx="1114">
                  <c:v>44434</c:v>
                </c:pt>
                <c:pt idx="1115">
                  <c:v>44435</c:v>
                </c:pt>
                <c:pt idx="1116">
                  <c:v>44436</c:v>
                </c:pt>
                <c:pt idx="1117">
                  <c:v>44438</c:v>
                </c:pt>
                <c:pt idx="1118">
                  <c:v>44439</c:v>
                </c:pt>
                <c:pt idx="1119">
                  <c:v>44440</c:v>
                </c:pt>
                <c:pt idx="1120">
                  <c:v>44441</c:v>
                </c:pt>
                <c:pt idx="1121">
                  <c:v>44442</c:v>
                </c:pt>
                <c:pt idx="1122">
                  <c:v>44443</c:v>
                </c:pt>
                <c:pt idx="1123">
                  <c:v>44445</c:v>
                </c:pt>
                <c:pt idx="1124">
                  <c:v>44446</c:v>
                </c:pt>
                <c:pt idx="1125">
                  <c:v>44447</c:v>
                </c:pt>
                <c:pt idx="1126">
                  <c:v>44448</c:v>
                </c:pt>
                <c:pt idx="1127">
                  <c:v>44449</c:v>
                </c:pt>
                <c:pt idx="1128">
                  <c:v>44450</c:v>
                </c:pt>
                <c:pt idx="1129">
                  <c:v>44452</c:v>
                </c:pt>
                <c:pt idx="1130">
                  <c:v>44453</c:v>
                </c:pt>
                <c:pt idx="1131">
                  <c:v>44454</c:v>
                </c:pt>
                <c:pt idx="1132">
                  <c:v>44455</c:v>
                </c:pt>
                <c:pt idx="1133">
                  <c:v>44456</c:v>
                </c:pt>
                <c:pt idx="1134">
                  <c:v>44457</c:v>
                </c:pt>
                <c:pt idx="1135">
                  <c:v>44459</c:v>
                </c:pt>
                <c:pt idx="1136">
                  <c:v>44460</c:v>
                </c:pt>
                <c:pt idx="1137">
                  <c:v>44461</c:v>
                </c:pt>
                <c:pt idx="1138">
                  <c:v>44462</c:v>
                </c:pt>
                <c:pt idx="1139">
                  <c:v>44463</c:v>
                </c:pt>
                <c:pt idx="1140">
                  <c:v>44464</c:v>
                </c:pt>
                <c:pt idx="1141">
                  <c:v>44466</c:v>
                </c:pt>
                <c:pt idx="1142">
                  <c:v>44467</c:v>
                </c:pt>
                <c:pt idx="1143">
                  <c:v>44468</c:v>
                </c:pt>
                <c:pt idx="1144">
                  <c:v>44469</c:v>
                </c:pt>
                <c:pt idx="1145">
                  <c:v>44470</c:v>
                </c:pt>
                <c:pt idx="1146">
                  <c:v>44471</c:v>
                </c:pt>
                <c:pt idx="1147">
                  <c:v>44473</c:v>
                </c:pt>
                <c:pt idx="1148">
                  <c:v>44474</c:v>
                </c:pt>
                <c:pt idx="1149">
                  <c:v>44475</c:v>
                </c:pt>
                <c:pt idx="1150">
                  <c:v>44476</c:v>
                </c:pt>
                <c:pt idx="1151">
                  <c:v>44477</c:v>
                </c:pt>
                <c:pt idx="1152">
                  <c:v>44478</c:v>
                </c:pt>
                <c:pt idx="1153">
                  <c:v>44480</c:v>
                </c:pt>
                <c:pt idx="1154">
                  <c:v>44481</c:v>
                </c:pt>
                <c:pt idx="1155">
                  <c:v>44482</c:v>
                </c:pt>
                <c:pt idx="1156">
                  <c:v>44483</c:v>
                </c:pt>
                <c:pt idx="1157">
                  <c:v>44484</c:v>
                </c:pt>
                <c:pt idx="1158">
                  <c:v>44485</c:v>
                </c:pt>
                <c:pt idx="1159">
                  <c:v>44487</c:v>
                </c:pt>
                <c:pt idx="1160">
                  <c:v>44488</c:v>
                </c:pt>
                <c:pt idx="1161">
                  <c:v>44489</c:v>
                </c:pt>
                <c:pt idx="1162">
                  <c:v>44490</c:v>
                </c:pt>
                <c:pt idx="1163">
                  <c:v>44491</c:v>
                </c:pt>
                <c:pt idx="1164">
                  <c:v>44492</c:v>
                </c:pt>
                <c:pt idx="1165">
                  <c:v>44494</c:v>
                </c:pt>
                <c:pt idx="1166">
                  <c:v>44495</c:v>
                </c:pt>
                <c:pt idx="1167">
                  <c:v>44496</c:v>
                </c:pt>
                <c:pt idx="1168">
                  <c:v>44497</c:v>
                </c:pt>
                <c:pt idx="1169">
                  <c:v>44498</c:v>
                </c:pt>
                <c:pt idx="1170">
                  <c:v>44499</c:v>
                </c:pt>
                <c:pt idx="1171">
                  <c:v>44501</c:v>
                </c:pt>
                <c:pt idx="1172">
                  <c:v>44502</c:v>
                </c:pt>
                <c:pt idx="1173">
                  <c:v>44503</c:v>
                </c:pt>
                <c:pt idx="1174">
                  <c:v>44504</c:v>
                </c:pt>
                <c:pt idx="1175">
                  <c:v>44505</c:v>
                </c:pt>
                <c:pt idx="1176">
                  <c:v>44506</c:v>
                </c:pt>
                <c:pt idx="1177">
                  <c:v>44508</c:v>
                </c:pt>
                <c:pt idx="1178">
                  <c:v>44509</c:v>
                </c:pt>
                <c:pt idx="1179">
                  <c:v>44510</c:v>
                </c:pt>
                <c:pt idx="1180">
                  <c:v>44511</c:v>
                </c:pt>
                <c:pt idx="1181">
                  <c:v>44512</c:v>
                </c:pt>
                <c:pt idx="1182">
                  <c:v>44513</c:v>
                </c:pt>
                <c:pt idx="1183">
                  <c:v>44515</c:v>
                </c:pt>
                <c:pt idx="1184">
                  <c:v>44516</c:v>
                </c:pt>
                <c:pt idx="1185">
                  <c:v>44517</c:v>
                </c:pt>
                <c:pt idx="1186">
                  <c:v>44518</c:v>
                </c:pt>
                <c:pt idx="1187">
                  <c:v>44519</c:v>
                </c:pt>
                <c:pt idx="1188">
                  <c:v>44520</c:v>
                </c:pt>
                <c:pt idx="1189">
                  <c:v>44522</c:v>
                </c:pt>
                <c:pt idx="1190">
                  <c:v>44523</c:v>
                </c:pt>
                <c:pt idx="1191">
                  <c:v>44524</c:v>
                </c:pt>
                <c:pt idx="1192">
                  <c:v>44525</c:v>
                </c:pt>
                <c:pt idx="1193">
                  <c:v>44526</c:v>
                </c:pt>
                <c:pt idx="1194">
                  <c:v>44527</c:v>
                </c:pt>
                <c:pt idx="1195">
                  <c:v>44529</c:v>
                </c:pt>
                <c:pt idx="1196">
                  <c:v>44530</c:v>
                </c:pt>
                <c:pt idx="1197">
                  <c:v>44531</c:v>
                </c:pt>
                <c:pt idx="1198">
                  <c:v>44532</c:v>
                </c:pt>
                <c:pt idx="1199">
                  <c:v>44533</c:v>
                </c:pt>
                <c:pt idx="1200">
                  <c:v>44534</c:v>
                </c:pt>
                <c:pt idx="1201">
                  <c:v>44536</c:v>
                </c:pt>
                <c:pt idx="1202">
                  <c:v>44537</c:v>
                </c:pt>
                <c:pt idx="1203">
                  <c:v>44538</c:v>
                </c:pt>
                <c:pt idx="1204">
                  <c:v>44539</c:v>
                </c:pt>
                <c:pt idx="1205">
                  <c:v>44540</c:v>
                </c:pt>
                <c:pt idx="1206">
                  <c:v>44541</c:v>
                </c:pt>
                <c:pt idx="1207">
                  <c:v>44543</c:v>
                </c:pt>
                <c:pt idx="1208">
                  <c:v>44544</c:v>
                </c:pt>
                <c:pt idx="1209">
                  <c:v>44545</c:v>
                </c:pt>
                <c:pt idx="1210">
                  <c:v>44546</c:v>
                </c:pt>
                <c:pt idx="1211">
                  <c:v>44547</c:v>
                </c:pt>
                <c:pt idx="1212">
                  <c:v>44548</c:v>
                </c:pt>
                <c:pt idx="1213">
                  <c:v>44550</c:v>
                </c:pt>
                <c:pt idx="1214">
                  <c:v>44551</c:v>
                </c:pt>
                <c:pt idx="1215">
                  <c:v>44552</c:v>
                </c:pt>
                <c:pt idx="1216">
                  <c:v>44553</c:v>
                </c:pt>
                <c:pt idx="1217">
                  <c:v>44560</c:v>
                </c:pt>
                <c:pt idx="1218">
                  <c:v>44561</c:v>
                </c:pt>
                <c:pt idx="1219">
                  <c:v>44562</c:v>
                </c:pt>
                <c:pt idx="1220">
                  <c:v>44564</c:v>
                </c:pt>
                <c:pt idx="1221">
                  <c:v>44565</c:v>
                </c:pt>
                <c:pt idx="1222">
                  <c:v>44566</c:v>
                </c:pt>
                <c:pt idx="1223">
                  <c:v>44567</c:v>
                </c:pt>
                <c:pt idx="1224">
                  <c:v>44568</c:v>
                </c:pt>
                <c:pt idx="1225">
                  <c:v>44569</c:v>
                </c:pt>
                <c:pt idx="1226">
                  <c:v>44571</c:v>
                </c:pt>
                <c:pt idx="1227">
                  <c:v>44572</c:v>
                </c:pt>
                <c:pt idx="1228">
                  <c:v>44573</c:v>
                </c:pt>
                <c:pt idx="1229">
                  <c:v>44574</c:v>
                </c:pt>
                <c:pt idx="1230">
                  <c:v>44575</c:v>
                </c:pt>
                <c:pt idx="1231">
                  <c:v>44576</c:v>
                </c:pt>
                <c:pt idx="1232">
                  <c:v>44578</c:v>
                </c:pt>
                <c:pt idx="1233">
                  <c:v>44579</c:v>
                </c:pt>
                <c:pt idx="1234">
                  <c:v>44580</c:v>
                </c:pt>
                <c:pt idx="1235">
                  <c:v>44581</c:v>
                </c:pt>
                <c:pt idx="1236">
                  <c:v>44582</c:v>
                </c:pt>
                <c:pt idx="1237">
                  <c:v>44583</c:v>
                </c:pt>
                <c:pt idx="1238">
                  <c:v>44585</c:v>
                </c:pt>
                <c:pt idx="1239">
                  <c:v>44586</c:v>
                </c:pt>
                <c:pt idx="1240">
                  <c:v>44587</c:v>
                </c:pt>
                <c:pt idx="1241">
                  <c:v>44588</c:v>
                </c:pt>
                <c:pt idx="1242">
                  <c:v>44589</c:v>
                </c:pt>
                <c:pt idx="1243">
                  <c:v>44590</c:v>
                </c:pt>
                <c:pt idx="1244">
                  <c:v>44592</c:v>
                </c:pt>
                <c:pt idx="1245">
                  <c:v>44593</c:v>
                </c:pt>
                <c:pt idx="1246">
                  <c:v>44594</c:v>
                </c:pt>
                <c:pt idx="1247">
                  <c:v>44595</c:v>
                </c:pt>
                <c:pt idx="1248">
                  <c:v>44596</c:v>
                </c:pt>
                <c:pt idx="1249">
                  <c:v>44597</c:v>
                </c:pt>
                <c:pt idx="1250">
                  <c:v>44599</c:v>
                </c:pt>
                <c:pt idx="1251">
                  <c:v>44600</c:v>
                </c:pt>
                <c:pt idx="1252">
                  <c:v>44601</c:v>
                </c:pt>
                <c:pt idx="1253">
                  <c:v>44602</c:v>
                </c:pt>
                <c:pt idx="1254">
                  <c:v>44603</c:v>
                </c:pt>
                <c:pt idx="1255">
                  <c:v>44604</c:v>
                </c:pt>
                <c:pt idx="1256">
                  <c:v>44606</c:v>
                </c:pt>
                <c:pt idx="1257">
                  <c:v>44607</c:v>
                </c:pt>
                <c:pt idx="1258">
                  <c:v>44608</c:v>
                </c:pt>
                <c:pt idx="1259">
                  <c:v>44609</c:v>
                </c:pt>
                <c:pt idx="1260">
                  <c:v>44610</c:v>
                </c:pt>
                <c:pt idx="1261">
                  <c:v>44611</c:v>
                </c:pt>
                <c:pt idx="1262">
                  <c:v>44613</c:v>
                </c:pt>
                <c:pt idx="1263">
                  <c:v>44614</c:v>
                </c:pt>
                <c:pt idx="1264">
                  <c:v>44615</c:v>
                </c:pt>
                <c:pt idx="1265">
                  <c:v>44616</c:v>
                </c:pt>
                <c:pt idx="1266">
                  <c:v>44617</c:v>
                </c:pt>
                <c:pt idx="1267">
                  <c:v>44618</c:v>
                </c:pt>
                <c:pt idx="1268">
                  <c:v>44620</c:v>
                </c:pt>
                <c:pt idx="1269">
                  <c:v>44621</c:v>
                </c:pt>
                <c:pt idx="1270">
                  <c:v>44622</c:v>
                </c:pt>
                <c:pt idx="1271">
                  <c:v>44623</c:v>
                </c:pt>
                <c:pt idx="1272">
                  <c:v>44624</c:v>
                </c:pt>
                <c:pt idx="1273">
                  <c:v>44625</c:v>
                </c:pt>
                <c:pt idx="1274">
                  <c:v>44627</c:v>
                </c:pt>
                <c:pt idx="1275">
                  <c:v>44628</c:v>
                </c:pt>
                <c:pt idx="1276">
                  <c:v>44629</c:v>
                </c:pt>
                <c:pt idx="1277">
                  <c:v>44630</c:v>
                </c:pt>
                <c:pt idx="1278">
                  <c:v>44631</c:v>
                </c:pt>
                <c:pt idx="1279">
                  <c:v>44632</c:v>
                </c:pt>
                <c:pt idx="1280">
                  <c:v>44634</c:v>
                </c:pt>
                <c:pt idx="1281">
                  <c:v>44635</c:v>
                </c:pt>
                <c:pt idx="1282">
                  <c:v>44636</c:v>
                </c:pt>
                <c:pt idx="1283">
                  <c:v>44639</c:v>
                </c:pt>
                <c:pt idx="1284">
                  <c:v>44641</c:v>
                </c:pt>
                <c:pt idx="1285">
                  <c:v>44642</c:v>
                </c:pt>
                <c:pt idx="1286">
                  <c:v>44643</c:v>
                </c:pt>
                <c:pt idx="1287">
                  <c:v>44644</c:v>
                </c:pt>
                <c:pt idx="1288">
                  <c:v>44645</c:v>
                </c:pt>
                <c:pt idx="1289">
                  <c:v>44646</c:v>
                </c:pt>
                <c:pt idx="1290">
                  <c:v>44648</c:v>
                </c:pt>
                <c:pt idx="1291">
                  <c:v>44649</c:v>
                </c:pt>
                <c:pt idx="1292">
                  <c:v>44650</c:v>
                </c:pt>
                <c:pt idx="1293">
                  <c:v>44651</c:v>
                </c:pt>
                <c:pt idx="1294">
                  <c:v>44652</c:v>
                </c:pt>
                <c:pt idx="1295">
                  <c:v>44653</c:v>
                </c:pt>
                <c:pt idx="1296">
                  <c:v>44655</c:v>
                </c:pt>
                <c:pt idx="1297">
                  <c:v>44656</c:v>
                </c:pt>
                <c:pt idx="1298">
                  <c:v>44657</c:v>
                </c:pt>
                <c:pt idx="1299">
                  <c:v>44658</c:v>
                </c:pt>
                <c:pt idx="1300">
                  <c:v>44659</c:v>
                </c:pt>
                <c:pt idx="1301">
                  <c:v>44660</c:v>
                </c:pt>
                <c:pt idx="1302">
                  <c:v>44662</c:v>
                </c:pt>
                <c:pt idx="1303">
                  <c:v>44663</c:v>
                </c:pt>
                <c:pt idx="1304">
                  <c:v>44664</c:v>
                </c:pt>
                <c:pt idx="1305">
                  <c:v>44665</c:v>
                </c:pt>
                <c:pt idx="1306">
                  <c:v>44667</c:v>
                </c:pt>
                <c:pt idx="1307">
                  <c:v>44669</c:v>
                </c:pt>
                <c:pt idx="1308">
                  <c:v>44670</c:v>
                </c:pt>
                <c:pt idx="1309">
                  <c:v>44671</c:v>
                </c:pt>
                <c:pt idx="1310">
                  <c:v>44672</c:v>
                </c:pt>
                <c:pt idx="1311">
                  <c:v>44673</c:v>
                </c:pt>
                <c:pt idx="1312">
                  <c:v>44674</c:v>
                </c:pt>
                <c:pt idx="1313">
                  <c:v>44676</c:v>
                </c:pt>
                <c:pt idx="1314">
                  <c:v>44677</c:v>
                </c:pt>
                <c:pt idx="1315">
                  <c:v>44678</c:v>
                </c:pt>
                <c:pt idx="1316">
                  <c:v>44679</c:v>
                </c:pt>
                <c:pt idx="1317">
                  <c:v>44680</c:v>
                </c:pt>
                <c:pt idx="1318">
                  <c:v>44681</c:v>
                </c:pt>
                <c:pt idx="1319">
                  <c:v>44683</c:v>
                </c:pt>
                <c:pt idx="1320">
                  <c:v>44684</c:v>
                </c:pt>
                <c:pt idx="1321">
                  <c:v>44685</c:v>
                </c:pt>
                <c:pt idx="1322">
                  <c:v>44686</c:v>
                </c:pt>
                <c:pt idx="1323">
                  <c:v>44687</c:v>
                </c:pt>
                <c:pt idx="1324">
                  <c:v>44688</c:v>
                </c:pt>
                <c:pt idx="1325">
                  <c:v>44690</c:v>
                </c:pt>
                <c:pt idx="1326">
                  <c:v>44691</c:v>
                </c:pt>
                <c:pt idx="1327">
                  <c:v>44692</c:v>
                </c:pt>
                <c:pt idx="1328">
                  <c:v>44693</c:v>
                </c:pt>
                <c:pt idx="1329">
                  <c:v>44694</c:v>
                </c:pt>
                <c:pt idx="1330">
                  <c:v>44695</c:v>
                </c:pt>
                <c:pt idx="1331">
                  <c:v>44697</c:v>
                </c:pt>
                <c:pt idx="1332">
                  <c:v>44698</c:v>
                </c:pt>
                <c:pt idx="1333">
                  <c:v>44699</c:v>
                </c:pt>
                <c:pt idx="1334">
                  <c:v>44700</c:v>
                </c:pt>
                <c:pt idx="1335">
                  <c:v>44701</c:v>
                </c:pt>
                <c:pt idx="1336">
                  <c:v>44702</c:v>
                </c:pt>
                <c:pt idx="1337">
                  <c:v>44704</c:v>
                </c:pt>
                <c:pt idx="1338">
                  <c:v>44705</c:v>
                </c:pt>
                <c:pt idx="1339">
                  <c:v>44706</c:v>
                </c:pt>
                <c:pt idx="1340">
                  <c:v>44707</c:v>
                </c:pt>
                <c:pt idx="1341">
                  <c:v>44708</c:v>
                </c:pt>
                <c:pt idx="1342">
                  <c:v>44709</c:v>
                </c:pt>
                <c:pt idx="1343">
                  <c:v>44711</c:v>
                </c:pt>
                <c:pt idx="1344">
                  <c:v>44712</c:v>
                </c:pt>
                <c:pt idx="1345">
                  <c:v>44713</c:v>
                </c:pt>
                <c:pt idx="1346">
                  <c:v>44714</c:v>
                </c:pt>
                <c:pt idx="1347">
                  <c:v>44715</c:v>
                </c:pt>
                <c:pt idx="1348">
                  <c:v>44716</c:v>
                </c:pt>
                <c:pt idx="1349">
                  <c:v>44718</c:v>
                </c:pt>
                <c:pt idx="1350">
                  <c:v>44719</c:v>
                </c:pt>
                <c:pt idx="1351">
                  <c:v>44720</c:v>
                </c:pt>
                <c:pt idx="1352">
                  <c:v>44721</c:v>
                </c:pt>
                <c:pt idx="1353">
                  <c:v>44722</c:v>
                </c:pt>
                <c:pt idx="1354">
                  <c:v>44723</c:v>
                </c:pt>
                <c:pt idx="1355">
                  <c:v>44725</c:v>
                </c:pt>
                <c:pt idx="1356">
                  <c:v>44726</c:v>
                </c:pt>
                <c:pt idx="1357">
                  <c:v>44727</c:v>
                </c:pt>
                <c:pt idx="1358">
                  <c:v>44728</c:v>
                </c:pt>
                <c:pt idx="1359">
                  <c:v>44729</c:v>
                </c:pt>
                <c:pt idx="1360">
                  <c:v>44730</c:v>
                </c:pt>
                <c:pt idx="1361">
                  <c:v>44732</c:v>
                </c:pt>
                <c:pt idx="1362">
                  <c:v>44733</c:v>
                </c:pt>
                <c:pt idx="1363">
                  <c:v>44734</c:v>
                </c:pt>
                <c:pt idx="1364">
                  <c:v>44735</c:v>
                </c:pt>
                <c:pt idx="1365">
                  <c:v>44736</c:v>
                </c:pt>
                <c:pt idx="1366">
                  <c:v>44737</c:v>
                </c:pt>
                <c:pt idx="1367">
                  <c:v>44739</c:v>
                </c:pt>
                <c:pt idx="1368">
                  <c:v>44740</c:v>
                </c:pt>
                <c:pt idx="1369">
                  <c:v>44741</c:v>
                </c:pt>
                <c:pt idx="1370">
                  <c:v>44742</c:v>
                </c:pt>
                <c:pt idx="1371">
                  <c:v>44743</c:v>
                </c:pt>
                <c:pt idx="1372">
                  <c:v>44744</c:v>
                </c:pt>
                <c:pt idx="1373">
                  <c:v>44746</c:v>
                </c:pt>
                <c:pt idx="1374">
                  <c:v>44747</c:v>
                </c:pt>
                <c:pt idx="1375">
                  <c:v>44748</c:v>
                </c:pt>
                <c:pt idx="1376">
                  <c:v>44749</c:v>
                </c:pt>
                <c:pt idx="1377">
                  <c:v>44750</c:v>
                </c:pt>
                <c:pt idx="1378">
                  <c:v>44751</c:v>
                </c:pt>
                <c:pt idx="1379">
                  <c:v>44753</c:v>
                </c:pt>
                <c:pt idx="1380">
                  <c:v>44754</c:v>
                </c:pt>
                <c:pt idx="1381">
                  <c:v>44755</c:v>
                </c:pt>
                <c:pt idx="1382">
                  <c:v>44756</c:v>
                </c:pt>
                <c:pt idx="1383">
                  <c:v>44757</c:v>
                </c:pt>
                <c:pt idx="1384">
                  <c:v>44758</c:v>
                </c:pt>
                <c:pt idx="1385">
                  <c:v>44760</c:v>
                </c:pt>
                <c:pt idx="1386">
                  <c:v>44761</c:v>
                </c:pt>
                <c:pt idx="1387">
                  <c:v>44762</c:v>
                </c:pt>
                <c:pt idx="1388">
                  <c:v>44763</c:v>
                </c:pt>
                <c:pt idx="1389">
                  <c:v>44764</c:v>
                </c:pt>
                <c:pt idx="1390">
                  <c:v>44765</c:v>
                </c:pt>
                <c:pt idx="1391">
                  <c:v>44767</c:v>
                </c:pt>
                <c:pt idx="1392">
                  <c:v>44768</c:v>
                </c:pt>
                <c:pt idx="1393">
                  <c:v>44769</c:v>
                </c:pt>
                <c:pt idx="1394">
                  <c:v>44770</c:v>
                </c:pt>
                <c:pt idx="1395">
                  <c:v>44771</c:v>
                </c:pt>
                <c:pt idx="1396">
                  <c:v>44772</c:v>
                </c:pt>
                <c:pt idx="1397">
                  <c:v>44774</c:v>
                </c:pt>
                <c:pt idx="1398">
                  <c:v>44775</c:v>
                </c:pt>
                <c:pt idx="1399">
                  <c:v>44776</c:v>
                </c:pt>
                <c:pt idx="1400">
                  <c:v>44777</c:v>
                </c:pt>
                <c:pt idx="1401">
                  <c:v>44778</c:v>
                </c:pt>
                <c:pt idx="1402">
                  <c:v>44779</c:v>
                </c:pt>
                <c:pt idx="1403">
                  <c:v>44781</c:v>
                </c:pt>
                <c:pt idx="1404">
                  <c:v>44782</c:v>
                </c:pt>
                <c:pt idx="1405">
                  <c:v>44783</c:v>
                </c:pt>
                <c:pt idx="1406">
                  <c:v>44784</c:v>
                </c:pt>
                <c:pt idx="1407">
                  <c:v>44785</c:v>
                </c:pt>
                <c:pt idx="1408">
                  <c:v>44786</c:v>
                </c:pt>
                <c:pt idx="1409">
                  <c:v>44788</c:v>
                </c:pt>
                <c:pt idx="1410">
                  <c:v>44789</c:v>
                </c:pt>
                <c:pt idx="1411">
                  <c:v>44790</c:v>
                </c:pt>
                <c:pt idx="1412">
                  <c:v>44791</c:v>
                </c:pt>
                <c:pt idx="1413">
                  <c:v>44792</c:v>
                </c:pt>
                <c:pt idx="1414">
                  <c:v>44793</c:v>
                </c:pt>
                <c:pt idx="1415">
                  <c:v>44795</c:v>
                </c:pt>
                <c:pt idx="1416">
                  <c:v>44796</c:v>
                </c:pt>
                <c:pt idx="1417">
                  <c:v>44797</c:v>
                </c:pt>
                <c:pt idx="1418">
                  <c:v>44798</c:v>
                </c:pt>
                <c:pt idx="1419">
                  <c:v>44799</c:v>
                </c:pt>
                <c:pt idx="1420">
                  <c:v>44800</c:v>
                </c:pt>
                <c:pt idx="1421">
                  <c:v>44802</c:v>
                </c:pt>
                <c:pt idx="1422">
                  <c:v>44803</c:v>
                </c:pt>
                <c:pt idx="1423">
                  <c:v>44804</c:v>
                </c:pt>
                <c:pt idx="1424">
                  <c:v>44805</c:v>
                </c:pt>
                <c:pt idx="1425">
                  <c:v>44806</c:v>
                </c:pt>
                <c:pt idx="1426">
                  <c:v>44807</c:v>
                </c:pt>
                <c:pt idx="1427">
                  <c:v>44809</c:v>
                </c:pt>
                <c:pt idx="1428">
                  <c:v>44810</c:v>
                </c:pt>
                <c:pt idx="1429">
                  <c:v>44811</c:v>
                </c:pt>
                <c:pt idx="1430">
                  <c:v>44812</c:v>
                </c:pt>
                <c:pt idx="1431">
                  <c:v>44813</c:v>
                </c:pt>
                <c:pt idx="1432">
                  <c:v>44814</c:v>
                </c:pt>
                <c:pt idx="1433">
                  <c:v>44816</c:v>
                </c:pt>
                <c:pt idx="1434">
                  <c:v>44817</c:v>
                </c:pt>
                <c:pt idx="1435">
                  <c:v>44818</c:v>
                </c:pt>
                <c:pt idx="1436">
                  <c:v>44819</c:v>
                </c:pt>
                <c:pt idx="1437">
                  <c:v>44820</c:v>
                </c:pt>
                <c:pt idx="1438">
                  <c:v>44821</c:v>
                </c:pt>
                <c:pt idx="1439">
                  <c:v>44823</c:v>
                </c:pt>
                <c:pt idx="1440">
                  <c:v>44824</c:v>
                </c:pt>
                <c:pt idx="1441">
                  <c:v>44825</c:v>
                </c:pt>
                <c:pt idx="1442">
                  <c:v>44826</c:v>
                </c:pt>
                <c:pt idx="1443">
                  <c:v>44827</c:v>
                </c:pt>
                <c:pt idx="1444">
                  <c:v>44828</c:v>
                </c:pt>
                <c:pt idx="1445">
                  <c:v>44830</c:v>
                </c:pt>
                <c:pt idx="1446">
                  <c:v>44831</c:v>
                </c:pt>
                <c:pt idx="1447">
                  <c:v>44832</c:v>
                </c:pt>
                <c:pt idx="1448">
                  <c:v>44833</c:v>
                </c:pt>
                <c:pt idx="1449">
                  <c:v>44834</c:v>
                </c:pt>
                <c:pt idx="1450">
                  <c:v>44835</c:v>
                </c:pt>
                <c:pt idx="1451">
                  <c:v>44837</c:v>
                </c:pt>
                <c:pt idx="1452">
                  <c:v>44838</c:v>
                </c:pt>
                <c:pt idx="1453">
                  <c:v>44839</c:v>
                </c:pt>
                <c:pt idx="1454">
                  <c:v>44840</c:v>
                </c:pt>
                <c:pt idx="1455">
                  <c:v>44841</c:v>
                </c:pt>
                <c:pt idx="1456">
                  <c:v>44842</c:v>
                </c:pt>
                <c:pt idx="1457">
                  <c:v>44844</c:v>
                </c:pt>
                <c:pt idx="1458">
                  <c:v>44845</c:v>
                </c:pt>
                <c:pt idx="1459">
                  <c:v>44846</c:v>
                </c:pt>
                <c:pt idx="1460">
                  <c:v>44847</c:v>
                </c:pt>
                <c:pt idx="1461">
                  <c:v>44848</c:v>
                </c:pt>
                <c:pt idx="1462">
                  <c:v>44849</c:v>
                </c:pt>
                <c:pt idx="1463">
                  <c:v>44851</c:v>
                </c:pt>
                <c:pt idx="1464">
                  <c:v>44852</c:v>
                </c:pt>
                <c:pt idx="1465">
                  <c:v>44853</c:v>
                </c:pt>
                <c:pt idx="1466">
                  <c:v>44854</c:v>
                </c:pt>
                <c:pt idx="1467">
                  <c:v>44855</c:v>
                </c:pt>
                <c:pt idx="1468">
                  <c:v>44856</c:v>
                </c:pt>
                <c:pt idx="1469">
                  <c:v>44858</c:v>
                </c:pt>
                <c:pt idx="1470">
                  <c:v>44859</c:v>
                </c:pt>
                <c:pt idx="1471">
                  <c:v>44860</c:v>
                </c:pt>
                <c:pt idx="1472">
                  <c:v>44861</c:v>
                </c:pt>
                <c:pt idx="1473">
                  <c:v>44862</c:v>
                </c:pt>
                <c:pt idx="1474">
                  <c:v>44863</c:v>
                </c:pt>
                <c:pt idx="1475">
                  <c:v>44865</c:v>
                </c:pt>
                <c:pt idx="1476">
                  <c:v>44866</c:v>
                </c:pt>
                <c:pt idx="1477">
                  <c:v>44867</c:v>
                </c:pt>
                <c:pt idx="1478">
                  <c:v>44868</c:v>
                </c:pt>
                <c:pt idx="1479">
                  <c:v>44869</c:v>
                </c:pt>
                <c:pt idx="1480">
                  <c:v>44870</c:v>
                </c:pt>
                <c:pt idx="1481">
                  <c:v>44872</c:v>
                </c:pt>
                <c:pt idx="1482">
                  <c:v>44873</c:v>
                </c:pt>
                <c:pt idx="1483">
                  <c:v>44874</c:v>
                </c:pt>
                <c:pt idx="1484">
                  <c:v>44875</c:v>
                </c:pt>
                <c:pt idx="1485">
                  <c:v>44876</c:v>
                </c:pt>
                <c:pt idx="1486">
                  <c:v>44877</c:v>
                </c:pt>
                <c:pt idx="1487">
                  <c:v>44879</c:v>
                </c:pt>
                <c:pt idx="1488">
                  <c:v>44880</c:v>
                </c:pt>
                <c:pt idx="1489">
                  <c:v>44881</c:v>
                </c:pt>
                <c:pt idx="1490">
                  <c:v>44882</c:v>
                </c:pt>
                <c:pt idx="1491">
                  <c:v>44883</c:v>
                </c:pt>
                <c:pt idx="1492">
                  <c:v>44884</c:v>
                </c:pt>
                <c:pt idx="1493">
                  <c:v>44886</c:v>
                </c:pt>
                <c:pt idx="1494">
                  <c:v>44887</c:v>
                </c:pt>
                <c:pt idx="1495">
                  <c:v>44888</c:v>
                </c:pt>
                <c:pt idx="1496">
                  <c:v>44889</c:v>
                </c:pt>
                <c:pt idx="1497">
                  <c:v>44890</c:v>
                </c:pt>
                <c:pt idx="1498">
                  <c:v>44891</c:v>
                </c:pt>
                <c:pt idx="1499">
                  <c:v>44893</c:v>
                </c:pt>
                <c:pt idx="1500">
                  <c:v>44894</c:v>
                </c:pt>
                <c:pt idx="1501">
                  <c:v>44895</c:v>
                </c:pt>
                <c:pt idx="1502">
                  <c:v>44896</c:v>
                </c:pt>
                <c:pt idx="1503">
                  <c:v>44897</c:v>
                </c:pt>
                <c:pt idx="1504">
                  <c:v>44898</c:v>
                </c:pt>
                <c:pt idx="1505">
                  <c:v>44900</c:v>
                </c:pt>
                <c:pt idx="1506">
                  <c:v>44901</c:v>
                </c:pt>
                <c:pt idx="1507">
                  <c:v>44902</c:v>
                </c:pt>
                <c:pt idx="1508">
                  <c:v>44903</c:v>
                </c:pt>
                <c:pt idx="1509">
                  <c:v>44904</c:v>
                </c:pt>
                <c:pt idx="1510">
                  <c:v>44905</c:v>
                </c:pt>
                <c:pt idx="1511">
                  <c:v>44907</c:v>
                </c:pt>
                <c:pt idx="1512">
                  <c:v>44908</c:v>
                </c:pt>
                <c:pt idx="1513">
                  <c:v>44909</c:v>
                </c:pt>
                <c:pt idx="1514">
                  <c:v>44910</c:v>
                </c:pt>
                <c:pt idx="1515">
                  <c:v>44911</c:v>
                </c:pt>
                <c:pt idx="1516">
                  <c:v>44912</c:v>
                </c:pt>
                <c:pt idx="1517">
                  <c:v>44914</c:v>
                </c:pt>
                <c:pt idx="1518">
                  <c:v>44915</c:v>
                </c:pt>
                <c:pt idx="1519">
                  <c:v>44916</c:v>
                </c:pt>
                <c:pt idx="1520">
                  <c:v>44918</c:v>
                </c:pt>
                <c:pt idx="1521">
                  <c:v>44919</c:v>
                </c:pt>
                <c:pt idx="1522">
                  <c:v>44921</c:v>
                </c:pt>
                <c:pt idx="1523">
                  <c:v>44925</c:v>
                </c:pt>
                <c:pt idx="1524">
                  <c:v>44926</c:v>
                </c:pt>
                <c:pt idx="1525">
                  <c:v>44927</c:v>
                </c:pt>
                <c:pt idx="1526">
                  <c:v>44929</c:v>
                </c:pt>
                <c:pt idx="1527">
                  <c:v>44930</c:v>
                </c:pt>
                <c:pt idx="1528">
                  <c:v>44931</c:v>
                </c:pt>
                <c:pt idx="1529">
                  <c:v>44932</c:v>
                </c:pt>
                <c:pt idx="1530">
                  <c:v>44933</c:v>
                </c:pt>
                <c:pt idx="1531">
                  <c:v>44935</c:v>
                </c:pt>
                <c:pt idx="1532">
                  <c:v>44936</c:v>
                </c:pt>
                <c:pt idx="1533">
                  <c:v>44937</c:v>
                </c:pt>
                <c:pt idx="1534">
                  <c:v>44938</c:v>
                </c:pt>
                <c:pt idx="1535">
                  <c:v>44939</c:v>
                </c:pt>
                <c:pt idx="1536">
                  <c:v>44940</c:v>
                </c:pt>
                <c:pt idx="1537">
                  <c:v>44942</c:v>
                </c:pt>
                <c:pt idx="1538">
                  <c:v>44943</c:v>
                </c:pt>
                <c:pt idx="1539">
                  <c:v>44944</c:v>
                </c:pt>
                <c:pt idx="1540">
                  <c:v>44945</c:v>
                </c:pt>
                <c:pt idx="1541">
                  <c:v>44946</c:v>
                </c:pt>
                <c:pt idx="1542">
                  <c:v>44947</c:v>
                </c:pt>
                <c:pt idx="1543">
                  <c:v>44949</c:v>
                </c:pt>
                <c:pt idx="1544">
                  <c:v>44950</c:v>
                </c:pt>
                <c:pt idx="1545">
                  <c:v>44951</c:v>
                </c:pt>
                <c:pt idx="1546">
                  <c:v>44952</c:v>
                </c:pt>
                <c:pt idx="1547">
                  <c:v>44953</c:v>
                </c:pt>
                <c:pt idx="1548">
                  <c:v>44954</c:v>
                </c:pt>
                <c:pt idx="1549">
                  <c:v>44956</c:v>
                </c:pt>
                <c:pt idx="1550">
                  <c:v>44957</c:v>
                </c:pt>
                <c:pt idx="1551">
                  <c:v>44958</c:v>
                </c:pt>
                <c:pt idx="1552">
                  <c:v>44959</c:v>
                </c:pt>
                <c:pt idx="1553">
                  <c:v>44960</c:v>
                </c:pt>
                <c:pt idx="1554">
                  <c:v>44961</c:v>
                </c:pt>
                <c:pt idx="1555">
                  <c:v>44963</c:v>
                </c:pt>
                <c:pt idx="1556">
                  <c:v>44964</c:v>
                </c:pt>
                <c:pt idx="1557">
                  <c:v>44965</c:v>
                </c:pt>
                <c:pt idx="1558">
                  <c:v>44966</c:v>
                </c:pt>
                <c:pt idx="1559">
                  <c:v>44967</c:v>
                </c:pt>
                <c:pt idx="1560">
                  <c:v>44968</c:v>
                </c:pt>
                <c:pt idx="1561">
                  <c:v>44970</c:v>
                </c:pt>
                <c:pt idx="1562">
                  <c:v>44971</c:v>
                </c:pt>
                <c:pt idx="1563">
                  <c:v>44972</c:v>
                </c:pt>
                <c:pt idx="1564">
                  <c:v>44973</c:v>
                </c:pt>
                <c:pt idx="1565">
                  <c:v>44974</c:v>
                </c:pt>
                <c:pt idx="1566">
                  <c:v>44975</c:v>
                </c:pt>
                <c:pt idx="1567">
                  <c:v>44977</c:v>
                </c:pt>
                <c:pt idx="1568">
                  <c:v>44978</c:v>
                </c:pt>
                <c:pt idx="1569">
                  <c:v>44979</c:v>
                </c:pt>
                <c:pt idx="1570">
                  <c:v>44980</c:v>
                </c:pt>
                <c:pt idx="1571">
                  <c:v>44981</c:v>
                </c:pt>
                <c:pt idx="1572">
                  <c:v>44982</c:v>
                </c:pt>
                <c:pt idx="1573">
                  <c:v>44984</c:v>
                </c:pt>
                <c:pt idx="1574">
                  <c:v>44985</c:v>
                </c:pt>
                <c:pt idx="1575">
                  <c:v>44986</c:v>
                </c:pt>
                <c:pt idx="1576">
                  <c:v>44987</c:v>
                </c:pt>
                <c:pt idx="1577">
                  <c:v>44988</c:v>
                </c:pt>
                <c:pt idx="1578">
                  <c:v>44989</c:v>
                </c:pt>
                <c:pt idx="1579">
                  <c:v>44991</c:v>
                </c:pt>
                <c:pt idx="1580">
                  <c:v>44992</c:v>
                </c:pt>
                <c:pt idx="1581">
                  <c:v>44993</c:v>
                </c:pt>
                <c:pt idx="1582">
                  <c:v>44994</c:v>
                </c:pt>
                <c:pt idx="1583">
                  <c:v>44995</c:v>
                </c:pt>
                <c:pt idx="1584">
                  <c:v>44996</c:v>
                </c:pt>
                <c:pt idx="1585">
                  <c:v>44998</c:v>
                </c:pt>
                <c:pt idx="1586">
                  <c:v>44999</c:v>
                </c:pt>
                <c:pt idx="1587">
                  <c:v>45000</c:v>
                </c:pt>
                <c:pt idx="1588">
                  <c:v>45001</c:v>
                </c:pt>
                <c:pt idx="1589">
                  <c:v>45003</c:v>
                </c:pt>
                <c:pt idx="1590">
                  <c:v>45005</c:v>
                </c:pt>
                <c:pt idx="1591">
                  <c:v>45006</c:v>
                </c:pt>
                <c:pt idx="1592">
                  <c:v>45007</c:v>
                </c:pt>
                <c:pt idx="1593">
                  <c:v>45008</c:v>
                </c:pt>
                <c:pt idx="1594">
                  <c:v>45009</c:v>
                </c:pt>
                <c:pt idx="1595">
                  <c:v>45010</c:v>
                </c:pt>
                <c:pt idx="1596">
                  <c:v>45012</c:v>
                </c:pt>
                <c:pt idx="1597">
                  <c:v>45013</c:v>
                </c:pt>
                <c:pt idx="1598">
                  <c:v>45014</c:v>
                </c:pt>
                <c:pt idx="1599">
                  <c:v>45015</c:v>
                </c:pt>
                <c:pt idx="1600">
                  <c:v>45016</c:v>
                </c:pt>
                <c:pt idx="1601">
                  <c:v>45017</c:v>
                </c:pt>
                <c:pt idx="1602">
                  <c:v>45019</c:v>
                </c:pt>
                <c:pt idx="1603">
                  <c:v>45020</c:v>
                </c:pt>
                <c:pt idx="1604">
                  <c:v>45021</c:v>
                </c:pt>
                <c:pt idx="1605">
                  <c:v>45022</c:v>
                </c:pt>
                <c:pt idx="1606">
                  <c:v>45024</c:v>
                </c:pt>
                <c:pt idx="1607">
                  <c:v>45026</c:v>
                </c:pt>
                <c:pt idx="1608">
                  <c:v>45027</c:v>
                </c:pt>
                <c:pt idx="1609">
                  <c:v>45028</c:v>
                </c:pt>
                <c:pt idx="1610">
                  <c:v>45029</c:v>
                </c:pt>
                <c:pt idx="1611">
                  <c:v>45030</c:v>
                </c:pt>
                <c:pt idx="1612">
                  <c:v>45031</c:v>
                </c:pt>
                <c:pt idx="1613">
                  <c:v>45033</c:v>
                </c:pt>
                <c:pt idx="1614">
                  <c:v>45034</c:v>
                </c:pt>
                <c:pt idx="1615">
                  <c:v>45035</c:v>
                </c:pt>
                <c:pt idx="1616">
                  <c:v>45036</c:v>
                </c:pt>
                <c:pt idx="1617">
                  <c:v>45037</c:v>
                </c:pt>
                <c:pt idx="1618">
                  <c:v>45038</c:v>
                </c:pt>
                <c:pt idx="1619">
                  <c:v>45040</c:v>
                </c:pt>
                <c:pt idx="1620">
                  <c:v>45041</c:v>
                </c:pt>
                <c:pt idx="1621">
                  <c:v>45042</c:v>
                </c:pt>
                <c:pt idx="1622">
                  <c:v>45043</c:v>
                </c:pt>
                <c:pt idx="1623">
                  <c:v>45044</c:v>
                </c:pt>
                <c:pt idx="1624">
                  <c:v>45045</c:v>
                </c:pt>
                <c:pt idx="1625">
                  <c:v>45047</c:v>
                </c:pt>
                <c:pt idx="1626">
                  <c:v>45048</c:v>
                </c:pt>
                <c:pt idx="1627">
                  <c:v>45049</c:v>
                </c:pt>
                <c:pt idx="1628">
                  <c:v>45050</c:v>
                </c:pt>
                <c:pt idx="1629">
                  <c:v>45051</c:v>
                </c:pt>
                <c:pt idx="1630">
                  <c:v>45052</c:v>
                </c:pt>
                <c:pt idx="1631">
                  <c:v>45054</c:v>
                </c:pt>
                <c:pt idx="1632">
                  <c:v>45055</c:v>
                </c:pt>
                <c:pt idx="1633">
                  <c:v>45057</c:v>
                </c:pt>
                <c:pt idx="1634">
                  <c:v>45058</c:v>
                </c:pt>
                <c:pt idx="1635">
                  <c:v>45059</c:v>
                </c:pt>
                <c:pt idx="1636">
                  <c:v>45061</c:v>
                </c:pt>
                <c:pt idx="1637">
                  <c:v>45062</c:v>
                </c:pt>
                <c:pt idx="1638">
                  <c:v>45063</c:v>
                </c:pt>
                <c:pt idx="1639">
                  <c:v>45064</c:v>
                </c:pt>
                <c:pt idx="1640">
                  <c:v>45065</c:v>
                </c:pt>
                <c:pt idx="1641">
                  <c:v>45066</c:v>
                </c:pt>
                <c:pt idx="1642">
                  <c:v>45068</c:v>
                </c:pt>
                <c:pt idx="1643">
                  <c:v>45069</c:v>
                </c:pt>
                <c:pt idx="1644">
                  <c:v>45070</c:v>
                </c:pt>
                <c:pt idx="1645">
                  <c:v>45071</c:v>
                </c:pt>
                <c:pt idx="1646">
                  <c:v>45072</c:v>
                </c:pt>
                <c:pt idx="1647">
                  <c:v>45073</c:v>
                </c:pt>
                <c:pt idx="1648">
                  <c:v>45075</c:v>
                </c:pt>
                <c:pt idx="1649">
                  <c:v>45076</c:v>
                </c:pt>
                <c:pt idx="1650">
                  <c:v>45077</c:v>
                </c:pt>
                <c:pt idx="1651">
                  <c:v>45078</c:v>
                </c:pt>
                <c:pt idx="1652">
                  <c:v>45079</c:v>
                </c:pt>
                <c:pt idx="1653">
                  <c:v>45080</c:v>
                </c:pt>
                <c:pt idx="1654">
                  <c:v>45082</c:v>
                </c:pt>
                <c:pt idx="1655">
                  <c:v>45083</c:v>
                </c:pt>
                <c:pt idx="1656">
                  <c:v>45084</c:v>
                </c:pt>
                <c:pt idx="1657">
                  <c:v>45085</c:v>
                </c:pt>
                <c:pt idx="1658">
                  <c:v>45086</c:v>
                </c:pt>
                <c:pt idx="1659">
                  <c:v>45087</c:v>
                </c:pt>
                <c:pt idx="1660">
                  <c:v>45089</c:v>
                </c:pt>
                <c:pt idx="1661">
                  <c:v>45090</c:v>
                </c:pt>
                <c:pt idx="1662">
                  <c:v>45091</c:v>
                </c:pt>
                <c:pt idx="1663">
                  <c:v>45092</c:v>
                </c:pt>
                <c:pt idx="1664">
                  <c:v>45093</c:v>
                </c:pt>
                <c:pt idx="1665">
                  <c:v>45094</c:v>
                </c:pt>
                <c:pt idx="1666">
                  <c:v>45096</c:v>
                </c:pt>
                <c:pt idx="1667">
                  <c:v>45097</c:v>
                </c:pt>
                <c:pt idx="1668">
                  <c:v>45098</c:v>
                </c:pt>
                <c:pt idx="1669">
                  <c:v>45099</c:v>
                </c:pt>
                <c:pt idx="1670">
                  <c:v>45100</c:v>
                </c:pt>
                <c:pt idx="1671">
                  <c:v>45101</c:v>
                </c:pt>
                <c:pt idx="1672">
                  <c:v>45103</c:v>
                </c:pt>
                <c:pt idx="1673">
                  <c:v>45104</c:v>
                </c:pt>
                <c:pt idx="1674">
                  <c:v>45105</c:v>
                </c:pt>
                <c:pt idx="1675">
                  <c:v>45106</c:v>
                </c:pt>
                <c:pt idx="1676">
                  <c:v>45107</c:v>
                </c:pt>
                <c:pt idx="1677">
                  <c:v>45108</c:v>
                </c:pt>
                <c:pt idx="1678">
                  <c:v>45110</c:v>
                </c:pt>
                <c:pt idx="1679">
                  <c:v>45111</c:v>
                </c:pt>
                <c:pt idx="1680">
                  <c:v>45112</c:v>
                </c:pt>
                <c:pt idx="1681">
                  <c:v>45113</c:v>
                </c:pt>
                <c:pt idx="1682">
                  <c:v>45114</c:v>
                </c:pt>
                <c:pt idx="1683">
                  <c:v>45115</c:v>
                </c:pt>
                <c:pt idx="1684">
                  <c:v>45117</c:v>
                </c:pt>
                <c:pt idx="1685">
                  <c:v>45118</c:v>
                </c:pt>
                <c:pt idx="1686">
                  <c:v>45119</c:v>
                </c:pt>
                <c:pt idx="1687">
                  <c:v>45120</c:v>
                </c:pt>
                <c:pt idx="1688">
                  <c:v>45121</c:v>
                </c:pt>
                <c:pt idx="1689">
                  <c:v>45122</c:v>
                </c:pt>
                <c:pt idx="1690">
                  <c:v>45124</c:v>
                </c:pt>
                <c:pt idx="1691">
                  <c:v>45125</c:v>
                </c:pt>
                <c:pt idx="1692">
                  <c:v>45126</c:v>
                </c:pt>
                <c:pt idx="1693">
                  <c:v>45127</c:v>
                </c:pt>
                <c:pt idx="1694">
                  <c:v>45128</c:v>
                </c:pt>
                <c:pt idx="1695">
                  <c:v>45129</c:v>
                </c:pt>
                <c:pt idx="1696">
                  <c:v>45131</c:v>
                </c:pt>
                <c:pt idx="1697">
                  <c:v>45132</c:v>
                </c:pt>
                <c:pt idx="1698">
                  <c:v>45133</c:v>
                </c:pt>
                <c:pt idx="1699">
                  <c:v>45134</c:v>
                </c:pt>
                <c:pt idx="1700">
                  <c:v>45135</c:v>
                </c:pt>
                <c:pt idx="1701">
                  <c:v>45136</c:v>
                </c:pt>
                <c:pt idx="1702">
                  <c:v>45138</c:v>
                </c:pt>
                <c:pt idx="1703">
                  <c:v>45139</c:v>
                </c:pt>
                <c:pt idx="1704">
                  <c:v>45140</c:v>
                </c:pt>
                <c:pt idx="1705">
                  <c:v>45141</c:v>
                </c:pt>
                <c:pt idx="1706">
                  <c:v>45142</c:v>
                </c:pt>
                <c:pt idx="1707">
                  <c:v>45143</c:v>
                </c:pt>
                <c:pt idx="1708">
                  <c:v>45145</c:v>
                </c:pt>
                <c:pt idx="1709">
                  <c:v>45146</c:v>
                </c:pt>
                <c:pt idx="1710">
                  <c:v>45147</c:v>
                </c:pt>
                <c:pt idx="1711">
                  <c:v>45148</c:v>
                </c:pt>
                <c:pt idx="1712">
                  <c:v>45149</c:v>
                </c:pt>
                <c:pt idx="1713">
                  <c:v>45150</c:v>
                </c:pt>
                <c:pt idx="1714">
                  <c:v>45152</c:v>
                </c:pt>
                <c:pt idx="1715">
                  <c:v>45153</c:v>
                </c:pt>
                <c:pt idx="1716">
                  <c:v>45154</c:v>
                </c:pt>
                <c:pt idx="1717">
                  <c:v>45155</c:v>
                </c:pt>
                <c:pt idx="1718">
                  <c:v>45156</c:v>
                </c:pt>
                <c:pt idx="1719">
                  <c:v>45157</c:v>
                </c:pt>
                <c:pt idx="1720">
                  <c:v>45159</c:v>
                </c:pt>
                <c:pt idx="1721">
                  <c:v>45160</c:v>
                </c:pt>
                <c:pt idx="1722">
                  <c:v>45161</c:v>
                </c:pt>
                <c:pt idx="1723">
                  <c:v>45162</c:v>
                </c:pt>
                <c:pt idx="1724">
                  <c:v>45163</c:v>
                </c:pt>
                <c:pt idx="1725">
                  <c:v>45164</c:v>
                </c:pt>
                <c:pt idx="1726">
                  <c:v>45166</c:v>
                </c:pt>
                <c:pt idx="1727">
                  <c:v>45167</c:v>
                </c:pt>
                <c:pt idx="1728">
                  <c:v>45168</c:v>
                </c:pt>
                <c:pt idx="1729">
                  <c:v>45169</c:v>
                </c:pt>
                <c:pt idx="1730">
                  <c:v>45170</c:v>
                </c:pt>
                <c:pt idx="1731">
                  <c:v>45171</c:v>
                </c:pt>
                <c:pt idx="1732">
                  <c:v>45173</c:v>
                </c:pt>
                <c:pt idx="1733">
                  <c:v>45174</c:v>
                </c:pt>
                <c:pt idx="1734">
                  <c:v>45175</c:v>
                </c:pt>
                <c:pt idx="1735">
                  <c:v>45176</c:v>
                </c:pt>
                <c:pt idx="1736">
                  <c:v>45177</c:v>
                </c:pt>
                <c:pt idx="1737">
                  <c:v>45178</c:v>
                </c:pt>
                <c:pt idx="1738">
                  <c:v>45180</c:v>
                </c:pt>
                <c:pt idx="1739">
                  <c:v>45181</c:v>
                </c:pt>
                <c:pt idx="1740">
                  <c:v>45182</c:v>
                </c:pt>
                <c:pt idx="1741">
                  <c:v>45183</c:v>
                </c:pt>
                <c:pt idx="1742">
                  <c:v>45184</c:v>
                </c:pt>
                <c:pt idx="1743">
                  <c:v>45185</c:v>
                </c:pt>
                <c:pt idx="1744">
                  <c:v>45187</c:v>
                </c:pt>
                <c:pt idx="1745">
                  <c:v>45188</c:v>
                </c:pt>
                <c:pt idx="1746">
                  <c:v>45189</c:v>
                </c:pt>
                <c:pt idx="1747">
                  <c:v>45190</c:v>
                </c:pt>
                <c:pt idx="1748">
                  <c:v>45191</c:v>
                </c:pt>
                <c:pt idx="1749">
                  <c:v>45192</c:v>
                </c:pt>
                <c:pt idx="1750">
                  <c:v>45194</c:v>
                </c:pt>
                <c:pt idx="1751">
                  <c:v>45195</c:v>
                </c:pt>
                <c:pt idx="1752">
                  <c:v>45196</c:v>
                </c:pt>
                <c:pt idx="1753">
                  <c:v>45197</c:v>
                </c:pt>
                <c:pt idx="1754">
                  <c:v>45198</c:v>
                </c:pt>
                <c:pt idx="1755">
                  <c:v>45199</c:v>
                </c:pt>
                <c:pt idx="1756">
                  <c:v>45201</c:v>
                </c:pt>
                <c:pt idx="1757">
                  <c:v>45202</c:v>
                </c:pt>
                <c:pt idx="1758">
                  <c:v>45203</c:v>
                </c:pt>
                <c:pt idx="1759">
                  <c:v>45204</c:v>
                </c:pt>
                <c:pt idx="1760">
                  <c:v>45205</c:v>
                </c:pt>
                <c:pt idx="1761">
                  <c:v>45206</c:v>
                </c:pt>
                <c:pt idx="1762">
                  <c:v>45208</c:v>
                </c:pt>
                <c:pt idx="1763">
                  <c:v>45209</c:v>
                </c:pt>
                <c:pt idx="1764">
                  <c:v>45210</c:v>
                </c:pt>
                <c:pt idx="1765">
                  <c:v>45211</c:v>
                </c:pt>
                <c:pt idx="1766">
                  <c:v>45212</c:v>
                </c:pt>
                <c:pt idx="1767">
                  <c:v>45213</c:v>
                </c:pt>
                <c:pt idx="1768">
                  <c:v>45215</c:v>
                </c:pt>
                <c:pt idx="1769">
                  <c:v>45216</c:v>
                </c:pt>
                <c:pt idx="1770">
                  <c:v>45217</c:v>
                </c:pt>
                <c:pt idx="1771">
                  <c:v>45218</c:v>
                </c:pt>
                <c:pt idx="1772">
                  <c:v>45219</c:v>
                </c:pt>
                <c:pt idx="1773">
                  <c:v>45220</c:v>
                </c:pt>
                <c:pt idx="1774">
                  <c:v>45222</c:v>
                </c:pt>
                <c:pt idx="1775">
                  <c:v>45223</c:v>
                </c:pt>
                <c:pt idx="1776">
                  <c:v>45224</c:v>
                </c:pt>
                <c:pt idx="1777">
                  <c:v>45225</c:v>
                </c:pt>
                <c:pt idx="1778">
                  <c:v>45226</c:v>
                </c:pt>
                <c:pt idx="1779">
                  <c:v>45227</c:v>
                </c:pt>
                <c:pt idx="1780">
                  <c:v>45229</c:v>
                </c:pt>
                <c:pt idx="1781">
                  <c:v>45230</c:v>
                </c:pt>
                <c:pt idx="1782">
                  <c:v>45231</c:v>
                </c:pt>
                <c:pt idx="1783">
                  <c:v>45232</c:v>
                </c:pt>
                <c:pt idx="1784">
                  <c:v>45233</c:v>
                </c:pt>
                <c:pt idx="1785">
                  <c:v>45234</c:v>
                </c:pt>
                <c:pt idx="1786">
                  <c:v>45236</c:v>
                </c:pt>
                <c:pt idx="1787">
                  <c:v>45237</c:v>
                </c:pt>
                <c:pt idx="1788">
                  <c:v>45238</c:v>
                </c:pt>
                <c:pt idx="1789">
                  <c:v>45239</c:v>
                </c:pt>
                <c:pt idx="1790">
                  <c:v>45240</c:v>
                </c:pt>
                <c:pt idx="1791">
                  <c:v>45241</c:v>
                </c:pt>
                <c:pt idx="1792">
                  <c:v>45243</c:v>
                </c:pt>
                <c:pt idx="1793">
                  <c:v>45244</c:v>
                </c:pt>
                <c:pt idx="1794">
                  <c:v>45245</c:v>
                </c:pt>
                <c:pt idx="1795">
                  <c:v>45246</c:v>
                </c:pt>
                <c:pt idx="1796">
                  <c:v>45247</c:v>
                </c:pt>
                <c:pt idx="1797">
                  <c:v>45248</c:v>
                </c:pt>
                <c:pt idx="1798">
                  <c:v>45250</c:v>
                </c:pt>
                <c:pt idx="1799">
                  <c:v>45251</c:v>
                </c:pt>
                <c:pt idx="1800">
                  <c:v>45252</c:v>
                </c:pt>
                <c:pt idx="1801">
                  <c:v>45253</c:v>
                </c:pt>
                <c:pt idx="1802">
                  <c:v>45254</c:v>
                </c:pt>
                <c:pt idx="1803">
                  <c:v>45255</c:v>
                </c:pt>
                <c:pt idx="1804">
                  <c:v>45257</c:v>
                </c:pt>
                <c:pt idx="1805">
                  <c:v>45258</c:v>
                </c:pt>
                <c:pt idx="1806">
                  <c:v>45259</c:v>
                </c:pt>
                <c:pt idx="1807">
                  <c:v>45260</c:v>
                </c:pt>
                <c:pt idx="1808">
                  <c:v>45261</c:v>
                </c:pt>
                <c:pt idx="1809">
                  <c:v>45262</c:v>
                </c:pt>
                <c:pt idx="1810">
                  <c:v>45264</c:v>
                </c:pt>
                <c:pt idx="1811">
                  <c:v>45265</c:v>
                </c:pt>
                <c:pt idx="1812">
                  <c:v>45266</c:v>
                </c:pt>
                <c:pt idx="1813">
                  <c:v>45267</c:v>
                </c:pt>
                <c:pt idx="1814">
                  <c:v>45268</c:v>
                </c:pt>
                <c:pt idx="1815">
                  <c:v>45269</c:v>
                </c:pt>
                <c:pt idx="1816">
                  <c:v>45271</c:v>
                </c:pt>
                <c:pt idx="1817">
                  <c:v>45272</c:v>
                </c:pt>
                <c:pt idx="1818">
                  <c:v>45273</c:v>
                </c:pt>
                <c:pt idx="1819">
                  <c:v>45274</c:v>
                </c:pt>
                <c:pt idx="1820">
                  <c:v>45275</c:v>
                </c:pt>
                <c:pt idx="1821">
                  <c:v>45276</c:v>
                </c:pt>
                <c:pt idx="1822">
                  <c:v>45278</c:v>
                </c:pt>
                <c:pt idx="1823">
                  <c:v>45279</c:v>
                </c:pt>
                <c:pt idx="1824">
                  <c:v>45280</c:v>
                </c:pt>
                <c:pt idx="1825">
                  <c:v>45281</c:v>
                </c:pt>
                <c:pt idx="1826">
                  <c:v>45282</c:v>
                </c:pt>
                <c:pt idx="1827">
                  <c:v>45289</c:v>
                </c:pt>
                <c:pt idx="1828">
                  <c:v>45290</c:v>
                </c:pt>
                <c:pt idx="1829">
                  <c:v>45292</c:v>
                </c:pt>
                <c:pt idx="1830">
                  <c:v>45293</c:v>
                </c:pt>
                <c:pt idx="1831">
                  <c:v>45294</c:v>
                </c:pt>
                <c:pt idx="1832">
                  <c:v>45295</c:v>
                </c:pt>
                <c:pt idx="1833">
                  <c:v>45296</c:v>
                </c:pt>
                <c:pt idx="1834">
                  <c:v>45297</c:v>
                </c:pt>
                <c:pt idx="1835">
                  <c:v>45299</c:v>
                </c:pt>
                <c:pt idx="1836">
                  <c:v>45300</c:v>
                </c:pt>
                <c:pt idx="1837">
                  <c:v>45301</c:v>
                </c:pt>
                <c:pt idx="1838">
                  <c:v>45302</c:v>
                </c:pt>
                <c:pt idx="1839">
                  <c:v>45303</c:v>
                </c:pt>
                <c:pt idx="1840">
                  <c:v>45304</c:v>
                </c:pt>
                <c:pt idx="1841">
                  <c:v>45306</c:v>
                </c:pt>
                <c:pt idx="1842">
                  <c:v>45307</c:v>
                </c:pt>
                <c:pt idx="1843">
                  <c:v>45308</c:v>
                </c:pt>
                <c:pt idx="1844">
                  <c:v>45309</c:v>
                </c:pt>
                <c:pt idx="1845">
                  <c:v>45310</c:v>
                </c:pt>
                <c:pt idx="1846">
                  <c:v>45311</c:v>
                </c:pt>
                <c:pt idx="1847">
                  <c:v>45313</c:v>
                </c:pt>
                <c:pt idx="1848">
                  <c:v>45314</c:v>
                </c:pt>
                <c:pt idx="1849">
                  <c:v>45315</c:v>
                </c:pt>
                <c:pt idx="1850">
                  <c:v>45316</c:v>
                </c:pt>
                <c:pt idx="1851">
                  <c:v>45317</c:v>
                </c:pt>
                <c:pt idx="1852">
                  <c:v>45318</c:v>
                </c:pt>
                <c:pt idx="1853">
                  <c:v>45320</c:v>
                </c:pt>
                <c:pt idx="1854">
                  <c:v>45321</c:v>
                </c:pt>
                <c:pt idx="1855">
                  <c:v>45322</c:v>
                </c:pt>
                <c:pt idx="1856">
                  <c:v>45323</c:v>
                </c:pt>
                <c:pt idx="1857">
                  <c:v>45324</c:v>
                </c:pt>
                <c:pt idx="1858">
                  <c:v>45328</c:v>
                </c:pt>
                <c:pt idx="1859">
                  <c:v>45329</c:v>
                </c:pt>
                <c:pt idx="1860">
                  <c:v>45330</c:v>
                </c:pt>
                <c:pt idx="1861">
                  <c:v>45331</c:v>
                </c:pt>
                <c:pt idx="1862">
                  <c:v>45332</c:v>
                </c:pt>
                <c:pt idx="1863">
                  <c:v>45334</c:v>
                </c:pt>
                <c:pt idx="1864">
                  <c:v>45335</c:v>
                </c:pt>
                <c:pt idx="1865">
                  <c:v>45336</c:v>
                </c:pt>
                <c:pt idx="1866">
                  <c:v>45337</c:v>
                </c:pt>
                <c:pt idx="1867">
                  <c:v>45338</c:v>
                </c:pt>
                <c:pt idx="1868">
                  <c:v>45339</c:v>
                </c:pt>
                <c:pt idx="1869">
                  <c:v>45341</c:v>
                </c:pt>
                <c:pt idx="1870">
                  <c:v>45342</c:v>
                </c:pt>
                <c:pt idx="1871">
                  <c:v>45343</c:v>
                </c:pt>
                <c:pt idx="1872">
                  <c:v>45344</c:v>
                </c:pt>
                <c:pt idx="1873">
                  <c:v>45345</c:v>
                </c:pt>
                <c:pt idx="1874">
                  <c:v>45346</c:v>
                </c:pt>
                <c:pt idx="1875">
                  <c:v>45348</c:v>
                </c:pt>
                <c:pt idx="1876">
                  <c:v>45349</c:v>
                </c:pt>
                <c:pt idx="1877">
                  <c:v>45350</c:v>
                </c:pt>
                <c:pt idx="1878">
                  <c:v>45351</c:v>
                </c:pt>
                <c:pt idx="1879">
                  <c:v>45352</c:v>
                </c:pt>
                <c:pt idx="1880">
                  <c:v>45353</c:v>
                </c:pt>
                <c:pt idx="1881">
                  <c:v>45355</c:v>
                </c:pt>
                <c:pt idx="1882">
                  <c:v>45356</c:v>
                </c:pt>
                <c:pt idx="1883">
                  <c:v>45357</c:v>
                </c:pt>
                <c:pt idx="1884">
                  <c:v>45358</c:v>
                </c:pt>
                <c:pt idx="1885">
                  <c:v>45359</c:v>
                </c:pt>
                <c:pt idx="1886">
                  <c:v>45360</c:v>
                </c:pt>
                <c:pt idx="1887">
                  <c:v>45362</c:v>
                </c:pt>
                <c:pt idx="1888">
                  <c:v>45363</c:v>
                </c:pt>
                <c:pt idx="1889">
                  <c:v>45364</c:v>
                </c:pt>
                <c:pt idx="1890">
                  <c:v>45365</c:v>
                </c:pt>
                <c:pt idx="1891">
                  <c:v>45366</c:v>
                </c:pt>
                <c:pt idx="1892">
                  <c:v>45367</c:v>
                </c:pt>
                <c:pt idx="1893">
                  <c:v>45369</c:v>
                </c:pt>
                <c:pt idx="1894">
                  <c:v>45370</c:v>
                </c:pt>
                <c:pt idx="1895">
                  <c:v>45371</c:v>
                </c:pt>
                <c:pt idx="1896">
                  <c:v>45372</c:v>
                </c:pt>
                <c:pt idx="1897">
                  <c:v>45373</c:v>
                </c:pt>
                <c:pt idx="1898">
                  <c:v>45374</c:v>
                </c:pt>
                <c:pt idx="1899">
                  <c:v>45376</c:v>
                </c:pt>
                <c:pt idx="1900">
                  <c:v>45377</c:v>
                </c:pt>
                <c:pt idx="1901">
                  <c:v>45378</c:v>
                </c:pt>
                <c:pt idx="1902">
                  <c:v>45379</c:v>
                </c:pt>
                <c:pt idx="1903">
                  <c:v>45381</c:v>
                </c:pt>
                <c:pt idx="1904">
                  <c:v>45383</c:v>
                </c:pt>
                <c:pt idx="1905">
                  <c:v>45384</c:v>
                </c:pt>
                <c:pt idx="1906">
                  <c:v>45385</c:v>
                </c:pt>
                <c:pt idx="1907">
                  <c:v>45386</c:v>
                </c:pt>
                <c:pt idx="1908">
                  <c:v>45387</c:v>
                </c:pt>
                <c:pt idx="1909">
                  <c:v>45388</c:v>
                </c:pt>
                <c:pt idx="1910">
                  <c:v>45390</c:v>
                </c:pt>
                <c:pt idx="1911">
                  <c:v>45391</c:v>
                </c:pt>
                <c:pt idx="1912">
                  <c:v>45392</c:v>
                </c:pt>
                <c:pt idx="1913">
                  <c:v>45393</c:v>
                </c:pt>
                <c:pt idx="1914">
                  <c:v>45394</c:v>
                </c:pt>
                <c:pt idx="1915">
                  <c:v>45395</c:v>
                </c:pt>
                <c:pt idx="1916">
                  <c:v>45397</c:v>
                </c:pt>
                <c:pt idx="1917">
                  <c:v>45398</c:v>
                </c:pt>
                <c:pt idx="1918">
                  <c:v>45399</c:v>
                </c:pt>
                <c:pt idx="1919">
                  <c:v>45400</c:v>
                </c:pt>
                <c:pt idx="1920">
                  <c:v>45401</c:v>
                </c:pt>
                <c:pt idx="1921">
                  <c:v>45402</c:v>
                </c:pt>
                <c:pt idx="1922">
                  <c:v>45404</c:v>
                </c:pt>
                <c:pt idx="1923">
                  <c:v>45405</c:v>
                </c:pt>
                <c:pt idx="1924">
                  <c:v>45406</c:v>
                </c:pt>
                <c:pt idx="1925">
                  <c:v>45407</c:v>
                </c:pt>
                <c:pt idx="1926">
                  <c:v>45408</c:v>
                </c:pt>
                <c:pt idx="1927">
                  <c:v>45409</c:v>
                </c:pt>
                <c:pt idx="1928">
                  <c:v>45411</c:v>
                </c:pt>
                <c:pt idx="1929">
                  <c:v>45412</c:v>
                </c:pt>
                <c:pt idx="1930">
                  <c:v>45413</c:v>
                </c:pt>
                <c:pt idx="1931">
                  <c:v>45414</c:v>
                </c:pt>
                <c:pt idx="1932">
                  <c:v>45415</c:v>
                </c:pt>
                <c:pt idx="1933">
                  <c:v>45419</c:v>
                </c:pt>
                <c:pt idx="1934">
                  <c:v>45420</c:v>
                </c:pt>
                <c:pt idx="1935">
                  <c:v>45421</c:v>
                </c:pt>
                <c:pt idx="1936">
                  <c:v>45422</c:v>
                </c:pt>
                <c:pt idx="1937">
                  <c:v>45423</c:v>
                </c:pt>
                <c:pt idx="1938">
                  <c:v>45425</c:v>
                </c:pt>
                <c:pt idx="1939">
                  <c:v>45426</c:v>
                </c:pt>
                <c:pt idx="1940">
                  <c:v>45427</c:v>
                </c:pt>
                <c:pt idx="1941">
                  <c:v>45428</c:v>
                </c:pt>
                <c:pt idx="1942">
                  <c:v>45429</c:v>
                </c:pt>
                <c:pt idx="1943">
                  <c:v>45430</c:v>
                </c:pt>
                <c:pt idx="1944">
                  <c:v>45432</c:v>
                </c:pt>
                <c:pt idx="1945">
                  <c:v>45433</c:v>
                </c:pt>
                <c:pt idx="1946">
                  <c:v>45434</c:v>
                </c:pt>
                <c:pt idx="1947">
                  <c:v>45435</c:v>
                </c:pt>
                <c:pt idx="1948">
                  <c:v>45436</c:v>
                </c:pt>
                <c:pt idx="1949">
                  <c:v>45437</c:v>
                </c:pt>
                <c:pt idx="1950">
                  <c:v>45439</c:v>
                </c:pt>
                <c:pt idx="1951">
                  <c:v>45440</c:v>
                </c:pt>
                <c:pt idx="1952">
                  <c:v>45441</c:v>
                </c:pt>
                <c:pt idx="1953">
                  <c:v>45442</c:v>
                </c:pt>
                <c:pt idx="1954">
                  <c:v>45443</c:v>
                </c:pt>
                <c:pt idx="1955">
                  <c:v>45444</c:v>
                </c:pt>
                <c:pt idx="1956">
                  <c:v>45446</c:v>
                </c:pt>
                <c:pt idx="1957">
                  <c:v>45447</c:v>
                </c:pt>
                <c:pt idx="1958">
                  <c:v>45448</c:v>
                </c:pt>
                <c:pt idx="1959">
                  <c:v>45449</c:v>
                </c:pt>
                <c:pt idx="1960">
                  <c:v>45450</c:v>
                </c:pt>
                <c:pt idx="1961">
                  <c:v>45451</c:v>
                </c:pt>
                <c:pt idx="1962">
                  <c:v>45453</c:v>
                </c:pt>
                <c:pt idx="1963">
                  <c:v>45454</c:v>
                </c:pt>
                <c:pt idx="1964">
                  <c:v>45455</c:v>
                </c:pt>
                <c:pt idx="1965">
                  <c:v>45456</c:v>
                </c:pt>
                <c:pt idx="1966">
                  <c:v>45457</c:v>
                </c:pt>
                <c:pt idx="1967">
                  <c:v>45458</c:v>
                </c:pt>
                <c:pt idx="1968">
                  <c:v>45460</c:v>
                </c:pt>
                <c:pt idx="1969">
                  <c:v>45461</c:v>
                </c:pt>
                <c:pt idx="1970">
                  <c:v>45462</c:v>
                </c:pt>
                <c:pt idx="1971">
                  <c:v>45463</c:v>
                </c:pt>
                <c:pt idx="1972">
                  <c:v>45464</c:v>
                </c:pt>
                <c:pt idx="1973">
                  <c:v>45465</c:v>
                </c:pt>
                <c:pt idx="1974">
                  <c:v>45467</c:v>
                </c:pt>
                <c:pt idx="1975">
                  <c:v>45468</c:v>
                </c:pt>
                <c:pt idx="1976">
                  <c:v>45469</c:v>
                </c:pt>
                <c:pt idx="1977">
                  <c:v>45470</c:v>
                </c:pt>
                <c:pt idx="1978">
                  <c:v>45471</c:v>
                </c:pt>
                <c:pt idx="1979">
                  <c:v>45472</c:v>
                </c:pt>
                <c:pt idx="1980">
                  <c:v>45474</c:v>
                </c:pt>
                <c:pt idx="1981">
                  <c:v>45475</c:v>
                </c:pt>
                <c:pt idx="1982">
                  <c:v>45476</c:v>
                </c:pt>
                <c:pt idx="1983">
                  <c:v>45477</c:v>
                </c:pt>
                <c:pt idx="1984">
                  <c:v>45478</c:v>
                </c:pt>
                <c:pt idx="1985">
                  <c:v>45479</c:v>
                </c:pt>
                <c:pt idx="1986">
                  <c:v>45481</c:v>
                </c:pt>
                <c:pt idx="1987">
                  <c:v>45482</c:v>
                </c:pt>
                <c:pt idx="1988">
                  <c:v>45483</c:v>
                </c:pt>
                <c:pt idx="1989">
                  <c:v>45484</c:v>
                </c:pt>
                <c:pt idx="1990">
                  <c:v>45485</c:v>
                </c:pt>
                <c:pt idx="1991">
                  <c:v>45486</c:v>
                </c:pt>
                <c:pt idx="1992">
                  <c:v>45488</c:v>
                </c:pt>
                <c:pt idx="1993">
                  <c:v>45489</c:v>
                </c:pt>
                <c:pt idx="1994">
                  <c:v>45490</c:v>
                </c:pt>
                <c:pt idx="1995">
                  <c:v>45491</c:v>
                </c:pt>
                <c:pt idx="1996">
                  <c:v>45492</c:v>
                </c:pt>
                <c:pt idx="1997">
                  <c:v>45493</c:v>
                </c:pt>
                <c:pt idx="1998">
                  <c:v>45495</c:v>
                </c:pt>
                <c:pt idx="1999">
                  <c:v>45496</c:v>
                </c:pt>
                <c:pt idx="2000">
                  <c:v>45497</c:v>
                </c:pt>
                <c:pt idx="2001">
                  <c:v>45498</c:v>
                </c:pt>
                <c:pt idx="2002">
                  <c:v>45499</c:v>
                </c:pt>
                <c:pt idx="2003">
                  <c:v>45500</c:v>
                </c:pt>
                <c:pt idx="2004">
                  <c:v>45502</c:v>
                </c:pt>
                <c:pt idx="2005">
                  <c:v>45503</c:v>
                </c:pt>
                <c:pt idx="2006">
                  <c:v>45504</c:v>
                </c:pt>
                <c:pt idx="2007">
                  <c:v>45505</c:v>
                </c:pt>
                <c:pt idx="2008">
                  <c:v>45506</c:v>
                </c:pt>
                <c:pt idx="2009">
                  <c:v>45507</c:v>
                </c:pt>
                <c:pt idx="2010">
                  <c:v>45509</c:v>
                </c:pt>
                <c:pt idx="2011">
                  <c:v>45510</c:v>
                </c:pt>
                <c:pt idx="2012">
                  <c:v>45511</c:v>
                </c:pt>
                <c:pt idx="2013">
                  <c:v>45512</c:v>
                </c:pt>
                <c:pt idx="2014">
                  <c:v>45513</c:v>
                </c:pt>
                <c:pt idx="2015">
                  <c:v>45514</c:v>
                </c:pt>
                <c:pt idx="2016">
                  <c:v>45516</c:v>
                </c:pt>
                <c:pt idx="2017">
                  <c:v>45517</c:v>
                </c:pt>
                <c:pt idx="2018">
                  <c:v>45518</c:v>
                </c:pt>
                <c:pt idx="2019">
                  <c:v>45519</c:v>
                </c:pt>
                <c:pt idx="2020">
                  <c:v>45520</c:v>
                </c:pt>
                <c:pt idx="2021">
                  <c:v>45521</c:v>
                </c:pt>
                <c:pt idx="2022">
                  <c:v>45523</c:v>
                </c:pt>
                <c:pt idx="2023">
                  <c:v>45524</c:v>
                </c:pt>
                <c:pt idx="2024">
                  <c:v>45525</c:v>
                </c:pt>
                <c:pt idx="2025">
                  <c:v>45526</c:v>
                </c:pt>
                <c:pt idx="2026">
                  <c:v>45527</c:v>
                </c:pt>
                <c:pt idx="2027">
                  <c:v>45528</c:v>
                </c:pt>
                <c:pt idx="2028">
                  <c:v>45530</c:v>
                </c:pt>
                <c:pt idx="2029">
                  <c:v>45531</c:v>
                </c:pt>
                <c:pt idx="2030">
                  <c:v>45532</c:v>
                </c:pt>
                <c:pt idx="2031">
                  <c:v>45533</c:v>
                </c:pt>
                <c:pt idx="2032">
                  <c:v>45534</c:v>
                </c:pt>
                <c:pt idx="2033">
                  <c:v>45535</c:v>
                </c:pt>
                <c:pt idx="2034">
                  <c:v>45537</c:v>
                </c:pt>
                <c:pt idx="2035">
                  <c:v>45538</c:v>
                </c:pt>
                <c:pt idx="2036">
                  <c:v>45539</c:v>
                </c:pt>
                <c:pt idx="2037">
                  <c:v>45540</c:v>
                </c:pt>
                <c:pt idx="2038">
                  <c:v>45541</c:v>
                </c:pt>
                <c:pt idx="2039">
                  <c:v>45542</c:v>
                </c:pt>
                <c:pt idx="2040">
                  <c:v>45544</c:v>
                </c:pt>
                <c:pt idx="2041">
                  <c:v>45545</c:v>
                </c:pt>
                <c:pt idx="2042">
                  <c:v>45546</c:v>
                </c:pt>
                <c:pt idx="2043">
                  <c:v>45547</c:v>
                </c:pt>
                <c:pt idx="2044">
                  <c:v>45548</c:v>
                </c:pt>
                <c:pt idx="2045">
                  <c:v>45549</c:v>
                </c:pt>
                <c:pt idx="2046">
                  <c:v>45551</c:v>
                </c:pt>
                <c:pt idx="2047">
                  <c:v>45552</c:v>
                </c:pt>
                <c:pt idx="2048">
                  <c:v>45553</c:v>
                </c:pt>
                <c:pt idx="2049">
                  <c:v>45554</c:v>
                </c:pt>
                <c:pt idx="2050">
                  <c:v>45555</c:v>
                </c:pt>
                <c:pt idx="2051">
                  <c:v>45556</c:v>
                </c:pt>
                <c:pt idx="2052">
                  <c:v>45558</c:v>
                </c:pt>
                <c:pt idx="2053">
                  <c:v>45559</c:v>
                </c:pt>
                <c:pt idx="2054">
                  <c:v>45560</c:v>
                </c:pt>
                <c:pt idx="2055">
                  <c:v>45561</c:v>
                </c:pt>
                <c:pt idx="2056">
                  <c:v>45562</c:v>
                </c:pt>
                <c:pt idx="2057">
                  <c:v>45563</c:v>
                </c:pt>
                <c:pt idx="2058">
                  <c:v>45565</c:v>
                </c:pt>
                <c:pt idx="2059">
                  <c:v>45566</c:v>
                </c:pt>
                <c:pt idx="2060">
                  <c:v>45567</c:v>
                </c:pt>
                <c:pt idx="2061">
                  <c:v>45568</c:v>
                </c:pt>
                <c:pt idx="2062">
                  <c:v>45569</c:v>
                </c:pt>
                <c:pt idx="2063">
                  <c:v>45570</c:v>
                </c:pt>
                <c:pt idx="2064">
                  <c:v>45572</c:v>
                </c:pt>
                <c:pt idx="2065">
                  <c:v>45573</c:v>
                </c:pt>
                <c:pt idx="2066">
                  <c:v>45574</c:v>
                </c:pt>
                <c:pt idx="2067">
                  <c:v>45575</c:v>
                </c:pt>
                <c:pt idx="2068">
                  <c:v>45576</c:v>
                </c:pt>
                <c:pt idx="2069">
                  <c:v>45577</c:v>
                </c:pt>
                <c:pt idx="2070">
                  <c:v>45579</c:v>
                </c:pt>
                <c:pt idx="2071">
                  <c:v>45580</c:v>
                </c:pt>
                <c:pt idx="2072">
                  <c:v>45581</c:v>
                </c:pt>
                <c:pt idx="2073">
                  <c:v>45582</c:v>
                </c:pt>
                <c:pt idx="2074">
                  <c:v>45583</c:v>
                </c:pt>
                <c:pt idx="2075">
                  <c:v>45584</c:v>
                </c:pt>
                <c:pt idx="2076">
                  <c:v>45586</c:v>
                </c:pt>
                <c:pt idx="2077">
                  <c:v>45587</c:v>
                </c:pt>
                <c:pt idx="2078">
                  <c:v>45588</c:v>
                </c:pt>
                <c:pt idx="2079">
                  <c:v>45589</c:v>
                </c:pt>
                <c:pt idx="2080">
                  <c:v>45590</c:v>
                </c:pt>
                <c:pt idx="2081">
                  <c:v>45591</c:v>
                </c:pt>
                <c:pt idx="2082">
                  <c:v>45593</c:v>
                </c:pt>
                <c:pt idx="2083">
                  <c:v>45594</c:v>
                </c:pt>
                <c:pt idx="2084">
                  <c:v>45595</c:v>
                </c:pt>
                <c:pt idx="2085">
                  <c:v>45596</c:v>
                </c:pt>
                <c:pt idx="2086">
                  <c:v>45597</c:v>
                </c:pt>
                <c:pt idx="2087">
                  <c:v>45598</c:v>
                </c:pt>
                <c:pt idx="2088">
                  <c:v>45600</c:v>
                </c:pt>
                <c:pt idx="2089">
                  <c:v>45601</c:v>
                </c:pt>
                <c:pt idx="2090">
                  <c:v>45602</c:v>
                </c:pt>
                <c:pt idx="2091">
                  <c:v>45603</c:v>
                </c:pt>
                <c:pt idx="2092">
                  <c:v>45604</c:v>
                </c:pt>
                <c:pt idx="2093">
                  <c:v>45605</c:v>
                </c:pt>
                <c:pt idx="2094">
                  <c:v>45607</c:v>
                </c:pt>
                <c:pt idx="2095">
                  <c:v>45608</c:v>
                </c:pt>
                <c:pt idx="2096">
                  <c:v>45609</c:v>
                </c:pt>
                <c:pt idx="2097">
                  <c:v>45610</c:v>
                </c:pt>
                <c:pt idx="2098">
                  <c:v>45611</c:v>
                </c:pt>
                <c:pt idx="2099">
                  <c:v>45612</c:v>
                </c:pt>
                <c:pt idx="2100">
                  <c:v>45614</c:v>
                </c:pt>
                <c:pt idx="2101">
                  <c:v>45615</c:v>
                </c:pt>
                <c:pt idx="2102">
                  <c:v>45616</c:v>
                </c:pt>
                <c:pt idx="2103">
                  <c:v>45617</c:v>
                </c:pt>
                <c:pt idx="2104">
                  <c:v>45618</c:v>
                </c:pt>
                <c:pt idx="2105">
                  <c:v>45619</c:v>
                </c:pt>
                <c:pt idx="2106">
                  <c:v>45621</c:v>
                </c:pt>
                <c:pt idx="2107">
                  <c:v>45622</c:v>
                </c:pt>
                <c:pt idx="2108">
                  <c:v>45623</c:v>
                </c:pt>
                <c:pt idx="2109">
                  <c:v>45624</c:v>
                </c:pt>
                <c:pt idx="2110">
                  <c:v>45625</c:v>
                </c:pt>
                <c:pt idx="2111">
                  <c:v>45626</c:v>
                </c:pt>
                <c:pt idx="2112">
                  <c:v>45628</c:v>
                </c:pt>
                <c:pt idx="2113">
                  <c:v>45629</c:v>
                </c:pt>
                <c:pt idx="2114">
                  <c:v>45630</c:v>
                </c:pt>
                <c:pt idx="2115">
                  <c:v>45631</c:v>
                </c:pt>
                <c:pt idx="2116">
                  <c:v>45632</c:v>
                </c:pt>
                <c:pt idx="2117">
                  <c:v>45633</c:v>
                </c:pt>
                <c:pt idx="2118">
                  <c:v>45635</c:v>
                </c:pt>
                <c:pt idx="2119">
                  <c:v>45636</c:v>
                </c:pt>
                <c:pt idx="2120">
                  <c:v>45637</c:v>
                </c:pt>
                <c:pt idx="2121">
                  <c:v>45638</c:v>
                </c:pt>
                <c:pt idx="2122">
                  <c:v>45639</c:v>
                </c:pt>
                <c:pt idx="2123">
                  <c:v>45640</c:v>
                </c:pt>
                <c:pt idx="2124">
                  <c:v>45642</c:v>
                </c:pt>
                <c:pt idx="2125">
                  <c:v>45643</c:v>
                </c:pt>
                <c:pt idx="2126">
                  <c:v>45644</c:v>
                </c:pt>
                <c:pt idx="2127">
                  <c:v>45645</c:v>
                </c:pt>
                <c:pt idx="2128">
                  <c:v>45646</c:v>
                </c:pt>
                <c:pt idx="2129">
                  <c:v>45647</c:v>
                </c:pt>
                <c:pt idx="2130">
                  <c:v>45649</c:v>
                </c:pt>
                <c:pt idx="2131">
                  <c:v>45654</c:v>
                </c:pt>
                <c:pt idx="2132">
                  <c:v>45656</c:v>
                </c:pt>
                <c:pt idx="2133">
                  <c:v>45657</c:v>
                </c:pt>
                <c:pt idx="2134">
                  <c:v>45658</c:v>
                </c:pt>
                <c:pt idx="2135">
                  <c:v>45659</c:v>
                </c:pt>
                <c:pt idx="2136">
                  <c:v>45660</c:v>
                </c:pt>
                <c:pt idx="2137">
                  <c:v>45661</c:v>
                </c:pt>
                <c:pt idx="2138">
                  <c:v>45663</c:v>
                </c:pt>
                <c:pt idx="2139">
                  <c:v>45664</c:v>
                </c:pt>
                <c:pt idx="2140">
                  <c:v>45665</c:v>
                </c:pt>
                <c:pt idx="2141">
                  <c:v>45666</c:v>
                </c:pt>
                <c:pt idx="2142">
                  <c:v>45667</c:v>
                </c:pt>
                <c:pt idx="2143">
                  <c:v>45668</c:v>
                </c:pt>
                <c:pt idx="2144">
                  <c:v>45670</c:v>
                </c:pt>
                <c:pt idx="2145">
                  <c:v>45671</c:v>
                </c:pt>
                <c:pt idx="2146">
                  <c:v>45672</c:v>
                </c:pt>
                <c:pt idx="2147">
                  <c:v>45673</c:v>
                </c:pt>
                <c:pt idx="2148">
                  <c:v>45674</c:v>
                </c:pt>
                <c:pt idx="2149">
                  <c:v>45675</c:v>
                </c:pt>
                <c:pt idx="2150">
                  <c:v>45677</c:v>
                </c:pt>
                <c:pt idx="2151">
                  <c:v>45678</c:v>
                </c:pt>
                <c:pt idx="2152">
                  <c:v>45679</c:v>
                </c:pt>
                <c:pt idx="2153">
                  <c:v>45680</c:v>
                </c:pt>
                <c:pt idx="2154">
                  <c:v>45681</c:v>
                </c:pt>
                <c:pt idx="2155">
                  <c:v>45682</c:v>
                </c:pt>
                <c:pt idx="2156">
                  <c:v>45684</c:v>
                </c:pt>
                <c:pt idx="2157">
                  <c:v>45685</c:v>
                </c:pt>
                <c:pt idx="2158">
                  <c:v>45686</c:v>
                </c:pt>
                <c:pt idx="2159">
                  <c:v>45687</c:v>
                </c:pt>
                <c:pt idx="2160">
                  <c:v>45688</c:v>
                </c:pt>
                <c:pt idx="2161">
                  <c:v>45689</c:v>
                </c:pt>
                <c:pt idx="2162">
                  <c:v>45691</c:v>
                </c:pt>
                <c:pt idx="2163">
                  <c:v>45692</c:v>
                </c:pt>
                <c:pt idx="2164">
                  <c:v>45693</c:v>
                </c:pt>
                <c:pt idx="2165">
                  <c:v>45694</c:v>
                </c:pt>
                <c:pt idx="2166">
                  <c:v>45695</c:v>
                </c:pt>
                <c:pt idx="2167">
                  <c:v>45696</c:v>
                </c:pt>
                <c:pt idx="2168">
                  <c:v>45698</c:v>
                </c:pt>
                <c:pt idx="2169">
                  <c:v>45699</c:v>
                </c:pt>
                <c:pt idx="2170">
                  <c:v>45700</c:v>
                </c:pt>
                <c:pt idx="2171">
                  <c:v>45701</c:v>
                </c:pt>
                <c:pt idx="2172">
                  <c:v>45702</c:v>
                </c:pt>
                <c:pt idx="2173">
                  <c:v>45703</c:v>
                </c:pt>
                <c:pt idx="2174">
                  <c:v>45705</c:v>
                </c:pt>
                <c:pt idx="2175">
                  <c:v>45706</c:v>
                </c:pt>
                <c:pt idx="2176">
                  <c:v>45707</c:v>
                </c:pt>
                <c:pt idx="2177">
                  <c:v>45708</c:v>
                </c:pt>
                <c:pt idx="2178">
                  <c:v>45709</c:v>
                </c:pt>
                <c:pt idx="2179">
                  <c:v>45710</c:v>
                </c:pt>
                <c:pt idx="2180">
                  <c:v>45712</c:v>
                </c:pt>
                <c:pt idx="2181">
                  <c:v>45713</c:v>
                </c:pt>
                <c:pt idx="2182">
                  <c:v>45714</c:v>
                </c:pt>
                <c:pt idx="2183">
                  <c:v>45715</c:v>
                </c:pt>
                <c:pt idx="2184">
                  <c:v>45716</c:v>
                </c:pt>
                <c:pt idx="2185">
                  <c:v>45717</c:v>
                </c:pt>
                <c:pt idx="2186">
                  <c:v>45719</c:v>
                </c:pt>
                <c:pt idx="2187">
                  <c:v>45720</c:v>
                </c:pt>
                <c:pt idx="2188">
                  <c:v>45721</c:v>
                </c:pt>
                <c:pt idx="2189">
                  <c:v>45722</c:v>
                </c:pt>
                <c:pt idx="2190">
                  <c:v>45723</c:v>
                </c:pt>
                <c:pt idx="2191">
                  <c:v>45724</c:v>
                </c:pt>
                <c:pt idx="2192">
                  <c:v>45726</c:v>
                </c:pt>
                <c:pt idx="2193">
                  <c:v>45727</c:v>
                </c:pt>
                <c:pt idx="2194">
                  <c:v>45728</c:v>
                </c:pt>
                <c:pt idx="2195">
                  <c:v>45729</c:v>
                </c:pt>
                <c:pt idx="2196">
                  <c:v>45730</c:v>
                </c:pt>
                <c:pt idx="2197">
                  <c:v>45731</c:v>
                </c:pt>
                <c:pt idx="2198">
                  <c:v>45733</c:v>
                </c:pt>
                <c:pt idx="2199">
                  <c:v>45734</c:v>
                </c:pt>
                <c:pt idx="2200">
                  <c:v>45735</c:v>
                </c:pt>
                <c:pt idx="2201">
                  <c:v>45736</c:v>
                </c:pt>
                <c:pt idx="2202">
                  <c:v>45737</c:v>
                </c:pt>
                <c:pt idx="2203">
                  <c:v>45738</c:v>
                </c:pt>
                <c:pt idx="2204">
                  <c:v>45740</c:v>
                </c:pt>
                <c:pt idx="2205">
                  <c:v>45741</c:v>
                </c:pt>
                <c:pt idx="2206">
                  <c:v>45742</c:v>
                </c:pt>
                <c:pt idx="2207">
                  <c:v>45743</c:v>
                </c:pt>
                <c:pt idx="2208">
                  <c:v>45744</c:v>
                </c:pt>
                <c:pt idx="2209">
                  <c:v>45745</c:v>
                </c:pt>
                <c:pt idx="2210">
                  <c:v>45747</c:v>
                </c:pt>
                <c:pt idx="2211">
                  <c:v>45748</c:v>
                </c:pt>
                <c:pt idx="2212">
                  <c:v>45749</c:v>
                </c:pt>
                <c:pt idx="2213">
                  <c:v>45750</c:v>
                </c:pt>
                <c:pt idx="2214">
                  <c:v>45751</c:v>
                </c:pt>
                <c:pt idx="2215">
                  <c:v>45752</c:v>
                </c:pt>
                <c:pt idx="2216">
                  <c:v>45754</c:v>
                </c:pt>
                <c:pt idx="2217">
                  <c:v>45755</c:v>
                </c:pt>
                <c:pt idx="2218">
                  <c:v>45756</c:v>
                </c:pt>
                <c:pt idx="2219">
                  <c:v>45757</c:v>
                </c:pt>
                <c:pt idx="2220">
                  <c:v>45758</c:v>
                </c:pt>
                <c:pt idx="2221">
                  <c:v>45759</c:v>
                </c:pt>
                <c:pt idx="2222">
                  <c:v>45761</c:v>
                </c:pt>
                <c:pt idx="2223">
                  <c:v>45762</c:v>
                </c:pt>
                <c:pt idx="2224">
                  <c:v>45763</c:v>
                </c:pt>
                <c:pt idx="2225">
                  <c:v>45764</c:v>
                </c:pt>
                <c:pt idx="2226">
                  <c:v>45766</c:v>
                </c:pt>
                <c:pt idx="2227">
                  <c:v>45768</c:v>
                </c:pt>
                <c:pt idx="2228">
                  <c:v>45769</c:v>
                </c:pt>
                <c:pt idx="2229">
                  <c:v>45770</c:v>
                </c:pt>
                <c:pt idx="2230">
                  <c:v>45771</c:v>
                </c:pt>
                <c:pt idx="2231">
                  <c:v>45772</c:v>
                </c:pt>
                <c:pt idx="2232">
                  <c:v>45773</c:v>
                </c:pt>
                <c:pt idx="2233">
                  <c:v>45775</c:v>
                </c:pt>
                <c:pt idx="2234">
                  <c:v>45776</c:v>
                </c:pt>
                <c:pt idx="2235">
                  <c:v>45777</c:v>
                </c:pt>
                <c:pt idx="2236">
                  <c:v>45778</c:v>
                </c:pt>
                <c:pt idx="2237">
                  <c:v>45779</c:v>
                </c:pt>
                <c:pt idx="2238">
                  <c:v>45780</c:v>
                </c:pt>
                <c:pt idx="2239">
                  <c:v>45782</c:v>
                </c:pt>
                <c:pt idx="2240">
                  <c:v>45783</c:v>
                </c:pt>
                <c:pt idx="2241">
                  <c:v>45784</c:v>
                </c:pt>
                <c:pt idx="2242">
                  <c:v>45785</c:v>
                </c:pt>
                <c:pt idx="2243">
                  <c:v>45786</c:v>
                </c:pt>
                <c:pt idx="2244">
                  <c:v>45787</c:v>
                </c:pt>
                <c:pt idx="2245">
                  <c:v>45789</c:v>
                </c:pt>
                <c:pt idx="2246">
                  <c:v>45790</c:v>
                </c:pt>
                <c:pt idx="2247">
                  <c:v>45791</c:v>
                </c:pt>
                <c:pt idx="2248">
                  <c:v>45792</c:v>
                </c:pt>
                <c:pt idx="2249">
                  <c:v>45793</c:v>
                </c:pt>
                <c:pt idx="2250">
                  <c:v>45794</c:v>
                </c:pt>
                <c:pt idx="2251">
                  <c:v>45796</c:v>
                </c:pt>
                <c:pt idx="2252">
                  <c:v>45797</c:v>
                </c:pt>
                <c:pt idx="2253">
                  <c:v>45798</c:v>
                </c:pt>
                <c:pt idx="2254">
                  <c:v>45799</c:v>
                </c:pt>
                <c:pt idx="2255">
                  <c:v>45800</c:v>
                </c:pt>
                <c:pt idx="2256">
                  <c:v>45801</c:v>
                </c:pt>
                <c:pt idx="2257">
                  <c:v>45803</c:v>
                </c:pt>
                <c:pt idx="2258">
                  <c:v>45804</c:v>
                </c:pt>
                <c:pt idx="2259">
                  <c:v>45805</c:v>
                </c:pt>
                <c:pt idx="2260">
                  <c:v>45806</c:v>
                </c:pt>
                <c:pt idx="2261">
                  <c:v>45807</c:v>
                </c:pt>
                <c:pt idx="2262">
                  <c:v>45808</c:v>
                </c:pt>
                <c:pt idx="2263">
                  <c:v>45810</c:v>
                </c:pt>
                <c:pt idx="2264">
                  <c:v>45811</c:v>
                </c:pt>
                <c:pt idx="2265">
                  <c:v>45812</c:v>
                </c:pt>
                <c:pt idx="2266">
                  <c:v>45813</c:v>
                </c:pt>
                <c:pt idx="2267">
                  <c:v>45814</c:v>
                </c:pt>
                <c:pt idx="2268">
                  <c:v>45815</c:v>
                </c:pt>
                <c:pt idx="2269">
                  <c:v>45817</c:v>
                </c:pt>
                <c:pt idx="2270">
                  <c:v>45818</c:v>
                </c:pt>
                <c:pt idx="2271">
                  <c:v>45819</c:v>
                </c:pt>
                <c:pt idx="2272">
                  <c:v>45820</c:v>
                </c:pt>
                <c:pt idx="2273">
                  <c:v>45821</c:v>
                </c:pt>
                <c:pt idx="2274">
                  <c:v>45822</c:v>
                </c:pt>
                <c:pt idx="2275">
                  <c:v>45824</c:v>
                </c:pt>
                <c:pt idx="2276">
                  <c:v>45825</c:v>
                </c:pt>
                <c:pt idx="2277">
                  <c:v>45826</c:v>
                </c:pt>
                <c:pt idx="2278">
                  <c:v>45827</c:v>
                </c:pt>
                <c:pt idx="2279">
                  <c:v>45828</c:v>
                </c:pt>
                <c:pt idx="2280">
                  <c:v>45829</c:v>
                </c:pt>
                <c:pt idx="2281">
                  <c:v>45831</c:v>
                </c:pt>
                <c:pt idx="2282">
                  <c:v>45832</c:v>
                </c:pt>
                <c:pt idx="2283">
                  <c:v>45833</c:v>
                </c:pt>
                <c:pt idx="2284">
                  <c:v>45834</c:v>
                </c:pt>
                <c:pt idx="2285">
                  <c:v>45835</c:v>
                </c:pt>
                <c:pt idx="2286">
                  <c:v>45836</c:v>
                </c:pt>
                <c:pt idx="2287">
                  <c:v>45838</c:v>
                </c:pt>
                <c:pt idx="2288">
                  <c:v>45839</c:v>
                </c:pt>
                <c:pt idx="2289">
                  <c:v>45840</c:v>
                </c:pt>
                <c:pt idx="2290">
                  <c:v>45841</c:v>
                </c:pt>
                <c:pt idx="2291">
                  <c:v>45842</c:v>
                </c:pt>
                <c:pt idx="2292">
                  <c:v>45843</c:v>
                </c:pt>
                <c:pt idx="2293">
                  <c:v>45845</c:v>
                </c:pt>
                <c:pt idx="2294">
                  <c:v>45846</c:v>
                </c:pt>
                <c:pt idx="2295">
                  <c:v>45847</c:v>
                </c:pt>
                <c:pt idx="2296">
                  <c:v>45848</c:v>
                </c:pt>
                <c:pt idx="2297">
                  <c:v>45849</c:v>
                </c:pt>
                <c:pt idx="2298">
                  <c:v>45850</c:v>
                </c:pt>
                <c:pt idx="2299">
                  <c:v>45852</c:v>
                </c:pt>
                <c:pt idx="2300">
                  <c:v>45853</c:v>
                </c:pt>
                <c:pt idx="2301">
                  <c:v>45854</c:v>
                </c:pt>
                <c:pt idx="2302">
                  <c:v>45855</c:v>
                </c:pt>
                <c:pt idx="2303">
                  <c:v>45856</c:v>
                </c:pt>
                <c:pt idx="2304">
                  <c:v>45857</c:v>
                </c:pt>
                <c:pt idx="2305">
                  <c:v>45859</c:v>
                </c:pt>
                <c:pt idx="2306">
                  <c:v>45860</c:v>
                </c:pt>
                <c:pt idx="2307">
                  <c:v>45861</c:v>
                </c:pt>
                <c:pt idx="2308">
                  <c:v>45862</c:v>
                </c:pt>
                <c:pt idx="2309">
                  <c:v>45863</c:v>
                </c:pt>
                <c:pt idx="2310">
                  <c:v>45864</c:v>
                </c:pt>
                <c:pt idx="2311">
                  <c:v>45866</c:v>
                </c:pt>
                <c:pt idx="2312">
                  <c:v>45867</c:v>
                </c:pt>
                <c:pt idx="2313">
                  <c:v>45868</c:v>
                </c:pt>
                <c:pt idx="2314">
                  <c:v>45869</c:v>
                </c:pt>
                <c:pt idx="2315">
                  <c:v>45870</c:v>
                </c:pt>
                <c:pt idx="2316">
                  <c:v>45871</c:v>
                </c:pt>
                <c:pt idx="2317">
                  <c:v>45873</c:v>
                </c:pt>
                <c:pt idx="2318">
                  <c:v>45874</c:v>
                </c:pt>
                <c:pt idx="2319">
                  <c:v>45875</c:v>
                </c:pt>
                <c:pt idx="2320">
                  <c:v>45876</c:v>
                </c:pt>
                <c:pt idx="2321">
                  <c:v>45877</c:v>
                </c:pt>
                <c:pt idx="2322">
                  <c:v>45878</c:v>
                </c:pt>
                <c:pt idx="2323">
                  <c:v>45880</c:v>
                </c:pt>
                <c:pt idx="2324">
                  <c:v>45881</c:v>
                </c:pt>
                <c:pt idx="2325">
                  <c:v>45882</c:v>
                </c:pt>
                <c:pt idx="2326">
                  <c:v>45883</c:v>
                </c:pt>
                <c:pt idx="2327">
                  <c:v>45884</c:v>
                </c:pt>
                <c:pt idx="2328">
                  <c:v>45885</c:v>
                </c:pt>
                <c:pt idx="2329">
                  <c:v>45887</c:v>
                </c:pt>
                <c:pt idx="2330">
                  <c:v>45888</c:v>
                </c:pt>
                <c:pt idx="2331">
                  <c:v>45889</c:v>
                </c:pt>
                <c:pt idx="2332">
                  <c:v>45890</c:v>
                </c:pt>
                <c:pt idx="2333">
                  <c:v>45891</c:v>
                </c:pt>
                <c:pt idx="2334">
                  <c:v>45892</c:v>
                </c:pt>
                <c:pt idx="2335">
                  <c:v>45894</c:v>
                </c:pt>
                <c:pt idx="2336">
                  <c:v>45895</c:v>
                </c:pt>
                <c:pt idx="2337">
                  <c:v>45896</c:v>
                </c:pt>
                <c:pt idx="2338">
                  <c:v>45897</c:v>
                </c:pt>
                <c:pt idx="2339">
                  <c:v>45898</c:v>
                </c:pt>
                <c:pt idx="2340">
                  <c:v>45899</c:v>
                </c:pt>
                <c:pt idx="2341">
                  <c:v>45901</c:v>
                </c:pt>
                <c:pt idx="2342">
                  <c:v>45902</c:v>
                </c:pt>
                <c:pt idx="2343">
                  <c:v>45903</c:v>
                </c:pt>
                <c:pt idx="2344">
                  <c:v>45904</c:v>
                </c:pt>
                <c:pt idx="2345">
                  <c:v>45905</c:v>
                </c:pt>
                <c:pt idx="2346">
                  <c:v>45906</c:v>
                </c:pt>
                <c:pt idx="2347">
                  <c:v>45908</c:v>
                </c:pt>
                <c:pt idx="2348">
                  <c:v>45909</c:v>
                </c:pt>
                <c:pt idx="2349">
                  <c:v>45910</c:v>
                </c:pt>
                <c:pt idx="2350">
                  <c:v>45911</c:v>
                </c:pt>
                <c:pt idx="2351">
                  <c:v>45912</c:v>
                </c:pt>
                <c:pt idx="2352">
                  <c:v>45913</c:v>
                </c:pt>
                <c:pt idx="2353">
                  <c:v>45915</c:v>
                </c:pt>
                <c:pt idx="2354">
                  <c:v>45916</c:v>
                </c:pt>
                <c:pt idx="2355">
                  <c:v>45917</c:v>
                </c:pt>
                <c:pt idx="2356">
                  <c:v>45918</c:v>
                </c:pt>
                <c:pt idx="2357">
                  <c:v>45919</c:v>
                </c:pt>
                <c:pt idx="2358">
                  <c:v>45920</c:v>
                </c:pt>
                <c:pt idx="2359">
                  <c:v>45922</c:v>
                </c:pt>
                <c:pt idx="2360">
                  <c:v>45923</c:v>
                </c:pt>
                <c:pt idx="2361">
                  <c:v>45924</c:v>
                </c:pt>
                <c:pt idx="2362">
                  <c:v>45925</c:v>
                </c:pt>
                <c:pt idx="2363">
                  <c:v>45926</c:v>
                </c:pt>
                <c:pt idx="2364">
                  <c:v>45927</c:v>
                </c:pt>
                <c:pt idx="2365">
                  <c:v>45929</c:v>
                </c:pt>
                <c:pt idx="2366">
                  <c:v>45930</c:v>
                </c:pt>
                <c:pt idx="2367">
                  <c:v>45931</c:v>
                </c:pt>
                <c:pt idx="2368">
                  <c:v>45932</c:v>
                </c:pt>
                <c:pt idx="2369">
                  <c:v>45933</c:v>
                </c:pt>
                <c:pt idx="2370">
                  <c:v>45934</c:v>
                </c:pt>
                <c:pt idx="2371">
                  <c:v>45936</c:v>
                </c:pt>
                <c:pt idx="2372">
                  <c:v>45937</c:v>
                </c:pt>
                <c:pt idx="2373">
                  <c:v>45938</c:v>
                </c:pt>
                <c:pt idx="2374">
                  <c:v>45939</c:v>
                </c:pt>
                <c:pt idx="2375">
                  <c:v>45940</c:v>
                </c:pt>
                <c:pt idx="2376">
                  <c:v>45941</c:v>
                </c:pt>
                <c:pt idx="2377">
                  <c:v>45943</c:v>
                </c:pt>
                <c:pt idx="2378">
                  <c:v>45944</c:v>
                </c:pt>
                <c:pt idx="2379">
                  <c:v>45945</c:v>
                </c:pt>
                <c:pt idx="2380">
                  <c:v>45946</c:v>
                </c:pt>
                <c:pt idx="2381">
                  <c:v>45947</c:v>
                </c:pt>
                <c:pt idx="2382">
                  <c:v>45948</c:v>
                </c:pt>
                <c:pt idx="2383">
                  <c:v>45950</c:v>
                </c:pt>
                <c:pt idx="2384">
                  <c:v>45951</c:v>
                </c:pt>
                <c:pt idx="2385">
                  <c:v>45952</c:v>
                </c:pt>
                <c:pt idx="2386">
                  <c:v>45953</c:v>
                </c:pt>
                <c:pt idx="2387">
                  <c:v>45954</c:v>
                </c:pt>
                <c:pt idx="2388">
                  <c:v>45955</c:v>
                </c:pt>
                <c:pt idx="2389">
                  <c:v>45957</c:v>
                </c:pt>
                <c:pt idx="2390">
                  <c:v>45958</c:v>
                </c:pt>
                <c:pt idx="2391">
                  <c:v>45959</c:v>
                </c:pt>
                <c:pt idx="2392">
                  <c:v>45960</c:v>
                </c:pt>
                <c:pt idx="2393">
                  <c:v>45961</c:v>
                </c:pt>
                <c:pt idx="2394">
                  <c:v>45962</c:v>
                </c:pt>
                <c:pt idx="2395">
                  <c:v>45964</c:v>
                </c:pt>
                <c:pt idx="2396">
                  <c:v>45965</c:v>
                </c:pt>
                <c:pt idx="2397">
                  <c:v>45966</c:v>
                </c:pt>
                <c:pt idx="2398">
                  <c:v>45967</c:v>
                </c:pt>
                <c:pt idx="2399">
                  <c:v>45968</c:v>
                </c:pt>
                <c:pt idx="2400">
                  <c:v>45969</c:v>
                </c:pt>
                <c:pt idx="2401">
                  <c:v>45971</c:v>
                </c:pt>
                <c:pt idx="2402">
                  <c:v>45972</c:v>
                </c:pt>
                <c:pt idx="2403">
                  <c:v>45973</c:v>
                </c:pt>
                <c:pt idx="2404">
                  <c:v>45974</c:v>
                </c:pt>
                <c:pt idx="2405">
                  <c:v>45975</c:v>
                </c:pt>
                <c:pt idx="2406">
                  <c:v>45976</c:v>
                </c:pt>
                <c:pt idx="2407">
                  <c:v>45978</c:v>
                </c:pt>
                <c:pt idx="2408">
                  <c:v>45979</c:v>
                </c:pt>
                <c:pt idx="2409">
                  <c:v>45980</c:v>
                </c:pt>
                <c:pt idx="2410">
                  <c:v>45981</c:v>
                </c:pt>
                <c:pt idx="2411">
                  <c:v>45982</c:v>
                </c:pt>
                <c:pt idx="2412">
                  <c:v>45983</c:v>
                </c:pt>
                <c:pt idx="2413">
                  <c:v>45985</c:v>
                </c:pt>
                <c:pt idx="2414">
                  <c:v>45986</c:v>
                </c:pt>
                <c:pt idx="2415">
                  <c:v>45987</c:v>
                </c:pt>
                <c:pt idx="2416">
                  <c:v>45988</c:v>
                </c:pt>
                <c:pt idx="2417">
                  <c:v>45989</c:v>
                </c:pt>
                <c:pt idx="2418">
                  <c:v>45990</c:v>
                </c:pt>
                <c:pt idx="2419">
                  <c:v>45992</c:v>
                </c:pt>
                <c:pt idx="2420">
                  <c:v>45993</c:v>
                </c:pt>
                <c:pt idx="2421">
                  <c:v>45994</c:v>
                </c:pt>
                <c:pt idx="2422">
                  <c:v>45995</c:v>
                </c:pt>
                <c:pt idx="2423">
                  <c:v>45996</c:v>
                </c:pt>
                <c:pt idx="2424">
                  <c:v>45997</c:v>
                </c:pt>
                <c:pt idx="2425">
                  <c:v>45999</c:v>
                </c:pt>
                <c:pt idx="2426">
                  <c:v>46000</c:v>
                </c:pt>
                <c:pt idx="2427">
                  <c:v>46001</c:v>
                </c:pt>
                <c:pt idx="2428">
                  <c:v>46002</c:v>
                </c:pt>
                <c:pt idx="2429">
                  <c:v>46003</c:v>
                </c:pt>
                <c:pt idx="2430">
                  <c:v>46004</c:v>
                </c:pt>
                <c:pt idx="2431">
                  <c:v>46006</c:v>
                </c:pt>
                <c:pt idx="2432">
                  <c:v>46007</c:v>
                </c:pt>
                <c:pt idx="2433">
                  <c:v>46008</c:v>
                </c:pt>
                <c:pt idx="2434">
                  <c:v>46009</c:v>
                </c:pt>
                <c:pt idx="2435">
                  <c:v>46010</c:v>
                </c:pt>
                <c:pt idx="2436">
                  <c:v>46011</c:v>
                </c:pt>
                <c:pt idx="2437">
                  <c:v>46013</c:v>
                </c:pt>
                <c:pt idx="2438">
                  <c:v>46014</c:v>
                </c:pt>
                <c:pt idx="2439">
                  <c:v>46021</c:v>
                </c:pt>
                <c:pt idx="2440">
                  <c:v>46022</c:v>
                </c:pt>
                <c:pt idx="2441">
                  <c:v>46023</c:v>
                </c:pt>
                <c:pt idx="2442">
                  <c:v>46024</c:v>
                </c:pt>
                <c:pt idx="2443">
                  <c:v>46025</c:v>
                </c:pt>
                <c:pt idx="2444">
                  <c:v>46027</c:v>
                </c:pt>
                <c:pt idx="2445">
                  <c:v>46028</c:v>
                </c:pt>
                <c:pt idx="2446">
                  <c:v>46029</c:v>
                </c:pt>
                <c:pt idx="2447">
                  <c:v>46030</c:v>
                </c:pt>
                <c:pt idx="2448">
                  <c:v>46031</c:v>
                </c:pt>
                <c:pt idx="2449">
                  <c:v>46032</c:v>
                </c:pt>
                <c:pt idx="2450">
                  <c:v>46034</c:v>
                </c:pt>
                <c:pt idx="2451">
                  <c:v>46035</c:v>
                </c:pt>
                <c:pt idx="2452">
                  <c:v>46036</c:v>
                </c:pt>
                <c:pt idx="2453">
                  <c:v>46037</c:v>
                </c:pt>
                <c:pt idx="2454">
                  <c:v>46038</c:v>
                </c:pt>
                <c:pt idx="2455">
                  <c:v>46039</c:v>
                </c:pt>
                <c:pt idx="2456">
                  <c:v>46041</c:v>
                </c:pt>
                <c:pt idx="2457">
                  <c:v>46042</c:v>
                </c:pt>
                <c:pt idx="2458">
                  <c:v>46043</c:v>
                </c:pt>
                <c:pt idx="2459">
                  <c:v>46044</c:v>
                </c:pt>
                <c:pt idx="2460">
                  <c:v>46045</c:v>
                </c:pt>
                <c:pt idx="2461">
                  <c:v>46046</c:v>
                </c:pt>
                <c:pt idx="2462">
                  <c:v>46048</c:v>
                </c:pt>
                <c:pt idx="2463">
                  <c:v>46049</c:v>
                </c:pt>
                <c:pt idx="2464">
                  <c:v>46050</c:v>
                </c:pt>
                <c:pt idx="2465">
                  <c:v>46051</c:v>
                </c:pt>
                <c:pt idx="2466">
                  <c:v>46052</c:v>
                </c:pt>
                <c:pt idx="2467">
                  <c:v>46053</c:v>
                </c:pt>
                <c:pt idx="2468">
                  <c:v>46055</c:v>
                </c:pt>
                <c:pt idx="2469">
                  <c:v>46056</c:v>
                </c:pt>
                <c:pt idx="2470">
                  <c:v>46057</c:v>
                </c:pt>
                <c:pt idx="2471">
                  <c:v>46058</c:v>
                </c:pt>
                <c:pt idx="2472">
                  <c:v>46059</c:v>
                </c:pt>
                <c:pt idx="2473">
                  <c:v>46060</c:v>
                </c:pt>
                <c:pt idx="2474">
                  <c:v>46062</c:v>
                </c:pt>
                <c:pt idx="2475">
                  <c:v>46063</c:v>
                </c:pt>
                <c:pt idx="2476">
                  <c:v>46064</c:v>
                </c:pt>
                <c:pt idx="2477">
                  <c:v>46065</c:v>
                </c:pt>
                <c:pt idx="2478">
                  <c:v>46066</c:v>
                </c:pt>
                <c:pt idx="2479">
                  <c:v>46067</c:v>
                </c:pt>
                <c:pt idx="2480">
                  <c:v>46069</c:v>
                </c:pt>
                <c:pt idx="2481">
                  <c:v>46070</c:v>
                </c:pt>
                <c:pt idx="2482">
                  <c:v>46071</c:v>
                </c:pt>
                <c:pt idx="2483">
                  <c:v>46072</c:v>
                </c:pt>
                <c:pt idx="2484">
                  <c:v>46073</c:v>
                </c:pt>
                <c:pt idx="2485">
                  <c:v>46074</c:v>
                </c:pt>
                <c:pt idx="2486">
                  <c:v>46076</c:v>
                </c:pt>
                <c:pt idx="2487">
                  <c:v>46077</c:v>
                </c:pt>
                <c:pt idx="2488">
                  <c:v>46078</c:v>
                </c:pt>
                <c:pt idx="2489">
                  <c:v>46079</c:v>
                </c:pt>
                <c:pt idx="2490">
                  <c:v>46080</c:v>
                </c:pt>
                <c:pt idx="2491">
                  <c:v>46081</c:v>
                </c:pt>
                <c:pt idx="2492">
                  <c:v>46083</c:v>
                </c:pt>
                <c:pt idx="2493">
                  <c:v>46084</c:v>
                </c:pt>
                <c:pt idx="2494">
                  <c:v>46085</c:v>
                </c:pt>
                <c:pt idx="2495">
                  <c:v>46086</c:v>
                </c:pt>
                <c:pt idx="2496">
                  <c:v>46087</c:v>
                </c:pt>
                <c:pt idx="2497">
                  <c:v>46088</c:v>
                </c:pt>
                <c:pt idx="2498">
                  <c:v>46090</c:v>
                </c:pt>
                <c:pt idx="2499">
                  <c:v>46091</c:v>
                </c:pt>
                <c:pt idx="2500">
                  <c:v>46092</c:v>
                </c:pt>
                <c:pt idx="2501">
                  <c:v>46093</c:v>
                </c:pt>
                <c:pt idx="2502">
                  <c:v>46094</c:v>
                </c:pt>
                <c:pt idx="2503">
                  <c:v>46095</c:v>
                </c:pt>
                <c:pt idx="2504">
                  <c:v>46097</c:v>
                </c:pt>
                <c:pt idx="2505">
                  <c:v>46098</c:v>
                </c:pt>
                <c:pt idx="2506">
                  <c:v>46099</c:v>
                </c:pt>
                <c:pt idx="2507">
                  <c:v>46100</c:v>
                </c:pt>
                <c:pt idx="2508">
                  <c:v>46101</c:v>
                </c:pt>
                <c:pt idx="2509">
                  <c:v>46102</c:v>
                </c:pt>
                <c:pt idx="2510">
                  <c:v>46104</c:v>
                </c:pt>
                <c:pt idx="2511">
                  <c:v>46105</c:v>
                </c:pt>
                <c:pt idx="2512">
                  <c:v>46106</c:v>
                </c:pt>
                <c:pt idx="2513">
                  <c:v>46107</c:v>
                </c:pt>
                <c:pt idx="2514">
                  <c:v>46108</c:v>
                </c:pt>
                <c:pt idx="2515">
                  <c:v>46109</c:v>
                </c:pt>
                <c:pt idx="2516">
                  <c:v>46111</c:v>
                </c:pt>
                <c:pt idx="2517">
                  <c:v>46112</c:v>
                </c:pt>
                <c:pt idx="2518">
                  <c:v>46113</c:v>
                </c:pt>
                <c:pt idx="2519">
                  <c:v>46114</c:v>
                </c:pt>
                <c:pt idx="2520">
                  <c:v>46116</c:v>
                </c:pt>
                <c:pt idx="2521">
                  <c:v>46118</c:v>
                </c:pt>
                <c:pt idx="2522">
                  <c:v>46119</c:v>
                </c:pt>
                <c:pt idx="2523">
                  <c:v>46120</c:v>
                </c:pt>
                <c:pt idx="2524">
                  <c:v>46121</c:v>
                </c:pt>
                <c:pt idx="2525">
                  <c:v>46122</c:v>
                </c:pt>
                <c:pt idx="2526">
                  <c:v>46123</c:v>
                </c:pt>
                <c:pt idx="2527">
                  <c:v>46125</c:v>
                </c:pt>
                <c:pt idx="2528">
                  <c:v>46126</c:v>
                </c:pt>
                <c:pt idx="2529">
                  <c:v>46127</c:v>
                </c:pt>
                <c:pt idx="2530">
                  <c:v>46128</c:v>
                </c:pt>
                <c:pt idx="2531">
                  <c:v>46129</c:v>
                </c:pt>
                <c:pt idx="2532">
                  <c:v>46130</c:v>
                </c:pt>
                <c:pt idx="2533">
                  <c:v>46132</c:v>
                </c:pt>
                <c:pt idx="2534">
                  <c:v>46133</c:v>
                </c:pt>
                <c:pt idx="2535">
                  <c:v>46134</c:v>
                </c:pt>
                <c:pt idx="2536">
                  <c:v>46135</c:v>
                </c:pt>
                <c:pt idx="2537">
                  <c:v>46136</c:v>
                </c:pt>
                <c:pt idx="2538">
                  <c:v>46137</c:v>
                </c:pt>
                <c:pt idx="2539">
                  <c:v>46139</c:v>
                </c:pt>
                <c:pt idx="2540">
                  <c:v>46140</c:v>
                </c:pt>
                <c:pt idx="2541">
                  <c:v>46141</c:v>
                </c:pt>
                <c:pt idx="2542">
                  <c:v>46142</c:v>
                </c:pt>
                <c:pt idx="2543">
                  <c:v>46143</c:v>
                </c:pt>
                <c:pt idx="2544">
                  <c:v>46144</c:v>
                </c:pt>
                <c:pt idx="2545">
                  <c:v>46146</c:v>
                </c:pt>
                <c:pt idx="2546">
                  <c:v>46147</c:v>
                </c:pt>
                <c:pt idx="2547">
                  <c:v>46148</c:v>
                </c:pt>
                <c:pt idx="2548">
                  <c:v>46149</c:v>
                </c:pt>
                <c:pt idx="2549">
                  <c:v>46150</c:v>
                </c:pt>
                <c:pt idx="2550">
                  <c:v>46151</c:v>
                </c:pt>
                <c:pt idx="2551">
                  <c:v>46153</c:v>
                </c:pt>
                <c:pt idx="2552">
                  <c:v>46154</c:v>
                </c:pt>
                <c:pt idx="2553">
                  <c:v>46155</c:v>
                </c:pt>
                <c:pt idx="2554">
                  <c:v>46156</c:v>
                </c:pt>
                <c:pt idx="2555">
                  <c:v>46157</c:v>
                </c:pt>
                <c:pt idx="2556">
                  <c:v>46158</c:v>
                </c:pt>
                <c:pt idx="2557">
                  <c:v>46160</c:v>
                </c:pt>
                <c:pt idx="2558">
                  <c:v>46161</c:v>
                </c:pt>
                <c:pt idx="2559">
                  <c:v>46162</c:v>
                </c:pt>
                <c:pt idx="2560">
                  <c:v>46163</c:v>
                </c:pt>
                <c:pt idx="2561">
                  <c:v>46164</c:v>
                </c:pt>
                <c:pt idx="2562">
                  <c:v>46165</c:v>
                </c:pt>
                <c:pt idx="2563">
                  <c:v>46167</c:v>
                </c:pt>
                <c:pt idx="2564">
                  <c:v>46168</c:v>
                </c:pt>
                <c:pt idx="2565">
                  <c:v>46169</c:v>
                </c:pt>
                <c:pt idx="2566">
                  <c:v>46171</c:v>
                </c:pt>
                <c:pt idx="2567">
                  <c:v>46172</c:v>
                </c:pt>
                <c:pt idx="2568">
                  <c:v>46174</c:v>
                </c:pt>
                <c:pt idx="2569">
                  <c:v>46175</c:v>
                </c:pt>
                <c:pt idx="2570">
                  <c:v>46176</c:v>
                </c:pt>
                <c:pt idx="2571">
                  <c:v>46177</c:v>
                </c:pt>
                <c:pt idx="2572">
                  <c:v>46178</c:v>
                </c:pt>
                <c:pt idx="2573">
                  <c:v>46179</c:v>
                </c:pt>
                <c:pt idx="2574">
                  <c:v>46181</c:v>
                </c:pt>
                <c:pt idx="2575">
                  <c:v>46182</c:v>
                </c:pt>
                <c:pt idx="2576">
                  <c:v>46183</c:v>
                </c:pt>
                <c:pt idx="2577">
                  <c:v>46184</c:v>
                </c:pt>
                <c:pt idx="2578">
                  <c:v>46185</c:v>
                </c:pt>
                <c:pt idx="2579">
                  <c:v>46186</c:v>
                </c:pt>
                <c:pt idx="2580">
                  <c:v>46188</c:v>
                </c:pt>
                <c:pt idx="2581">
                  <c:v>46189</c:v>
                </c:pt>
                <c:pt idx="2582">
                  <c:v>46190</c:v>
                </c:pt>
                <c:pt idx="2583">
                  <c:v>46191</c:v>
                </c:pt>
                <c:pt idx="2584">
                  <c:v>46192</c:v>
                </c:pt>
                <c:pt idx="2585">
                  <c:v>46193</c:v>
                </c:pt>
                <c:pt idx="2586">
                  <c:v>46195</c:v>
                </c:pt>
                <c:pt idx="2587">
                  <c:v>46196</c:v>
                </c:pt>
                <c:pt idx="2588">
                  <c:v>46198</c:v>
                </c:pt>
                <c:pt idx="2589">
                  <c:v>46199</c:v>
                </c:pt>
                <c:pt idx="2590">
                  <c:v>46200</c:v>
                </c:pt>
                <c:pt idx="2591">
                  <c:v>46202</c:v>
                </c:pt>
                <c:pt idx="2592">
                  <c:v>46204</c:v>
                </c:pt>
                <c:pt idx="2593">
                  <c:v>46205</c:v>
                </c:pt>
                <c:pt idx="2594">
                  <c:v>46206</c:v>
                </c:pt>
                <c:pt idx="2595">
                  <c:v>46207</c:v>
                </c:pt>
                <c:pt idx="2596">
                  <c:v>46209</c:v>
                </c:pt>
                <c:pt idx="2597">
                  <c:v>46210</c:v>
                </c:pt>
                <c:pt idx="2598">
                  <c:v>46211</c:v>
                </c:pt>
                <c:pt idx="2599">
                  <c:v>46213</c:v>
                </c:pt>
                <c:pt idx="2600">
                  <c:v>46214</c:v>
                </c:pt>
                <c:pt idx="2601">
                  <c:v>46216</c:v>
                </c:pt>
                <c:pt idx="2602">
                  <c:v>46217</c:v>
                </c:pt>
                <c:pt idx="2603">
                  <c:v>46218</c:v>
                </c:pt>
                <c:pt idx="2604">
                  <c:v>46220</c:v>
                </c:pt>
                <c:pt idx="2605">
                  <c:v>46221</c:v>
                </c:pt>
                <c:pt idx="2606">
                  <c:v>46223</c:v>
                </c:pt>
                <c:pt idx="2607">
                  <c:v>46224</c:v>
                </c:pt>
                <c:pt idx="2608">
                  <c:v>46225</c:v>
                </c:pt>
                <c:pt idx="2609">
                  <c:v>46226</c:v>
                </c:pt>
                <c:pt idx="2610">
                  <c:v>46227</c:v>
                </c:pt>
                <c:pt idx="2611">
                  <c:v>46228</c:v>
                </c:pt>
                <c:pt idx="2612">
                  <c:v>46230</c:v>
                </c:pt>
                <c:pt idx="2613">
                  <c:v>46231</c:v>
                </c:pt>
                <c:pt idx="2614">
                  <c:v>46232</c:v>
                </c:pt>
                <c:pt idx="2615">
                  <c:v>46233</c:v>
                </c:pt>
                <c:pt idx="2616">
                  <c:v>46234</c:v>
                </c:pt>
                <c:pt idx="2617">
                  <c:v>46235</c:v>
                </c:pt>
                <c:pt idx="2618">
                  <c:v>46237</c:v>
                </c:pt>
                <c:pt idx="2619">
                  <c:v>46238</c:v>
                </c:pt>
                <c:pt idx="2620">
                  <c:v>46239</c:v>
                </c:pt>
                <c:pt idx="2621">
                  <c:v>46240</c:v>
                </c:pt>
                <c:pt idx="2622">
                  <c:v>46241</c:v>
                </c:pt>
                <c:pt idx="2623">
                  <c:v>46242</c:v>
                </c:pt>
                <c:pt idx="2624">
                  <c:v>46244</c:v>
                </c:pt>
                <c:pt idx="2625">
                  <c:v>46245</c:v>
                </c:pt>
                <c:pt idx="2626">
                  <c:v>46246</c:v>
                </c:pt>
                <c:pt idx="2627">
                  <c:v>46247</c:v>
                </c:pt>
                <c:pt idx="2628">
                  <c:v>46248</c:v>
                </c:pt>
                <c:pt idx="2629">
                  <c:v>46249</c:v>
                </c:pt>
                <c:pt idx="2630">
                  <c:v>46251</c:v>
                </c:pt>
                <c:pt idx="2631">
                  <c:v>46252</c:v>
                </c:pt>
                <c:pt idx="2632">
                  <c:v>46253</c:v>
                </c:pt>
                <c:pt idx="2633">
                  <c:v>46254</c:v>
                </c:pt>
                <c:pt idx="2634">
                  <c:v>46255</c:v>
                </c:pt>
                <c:pt idx="2635">
                  <c:v>46256</c:v>
                </c:pt>
                <c:pt idx="2636">
                  <c:v>46258</c:v>
                </c:pt>
                <c:pt idx="2637">
                  <c:v>46259</c:v>
                </c:pt>
                <c:pt idx="2638">
                  <c:v>46260</c:v>
                </c:pt>
                <c:pt idx="2639">
                  <c:v>46261</c:v>
                </c:pt>
                <c:pt idx="2640">
                  <c:v>46262</c:v>
                </c:pt>
                <c:pt idx="2641">
                  <c:v>46263</c:v>
                </c:pt>
                <c:pt idx="2642">
                  <c:v>46265</c:v>
                </c:pt>
                <c:pt idx="2643">
                  <c:v>46266</c:v>
                </c:pt>
                <c:pt idx="2644">
                  <c:v>46267</c:v>
                </c:pt>
                <c:pt idx="2645">
                  <c:v>46268</c:v>
                </c:pt>
                <c:pt idx="2646">
                  <c:v>46269</c:v>
                </c:pt>
              </c:numCache>
            </c:numRef>
          </c:cat>
          <c:val>
            <c:numRef>
              <c:f>Sheet1!$B$2:$B$2648</c:f>
              <c:numCache>
                <c:formatCode>0.0%</c:formatCode>
                <c:ptCount val="2647"/>
                <c:pt idx="0">
                  <c:v>0</c:v>
                </c:pt>
                <c:pt idx="1">
                  <c:v>0</c:v>
                </c:pt>
                <c:pt idx="2">
                  <c:v>1.436781609195581E-3</c:v>
                </c:pt>
                <c:pt idx="3">
                  <c:v>6.4655172413794482E-3</c:v>
                </c:pt>
                <c:pt idx="4">
                  <c:v>8.6206896551725976E-3</c:v>
                </c:pt>
                <c:pt idx="5">
                  <c:v>1.4367816091954033E-2</c:v>
                </c:pt>
                <c:pt idx="6">
                  <c:v>1.4367816091954033E-2</c:v>
                </c:pt>
                <c:pt idx="7">
                  <c:v>1.7959770114942541E-2</c:v>
                </c:pt>
                <c:pt idx="8">
                  <c:v>2.227011494252884E-2</c:v>
                </c:pt>
                <c:pt idx="9">
                  <c:v>1.8678160919540332E-2</c:v>
                </c:pt>
                <c:pt idx="10">
                  <c:v>1.7241379310344973E-2</c:v>
                </c:pt>
                <c:pt idx="11">
                  <c:v>1.5086206896551824E-2</c:v>
                </c:pt>
                <c:pt idx="12">
                  <c:v>1.5086206896551824E-2</c:v>
                </c:pt>
                <c:pt idx="13">
                  <c:v>1.0775862068965525E-2</c:v>
                </c:pt>
                <c:pt idx="14">
                  <c:v>1.1494252873563315E-2</c:v>
                </c:pt>
                <c:pt idx="15">
                  <c:v>1.3649425287356465E-2</c:v>
                </c:pt>
                <c:pt idx="16">
                  <c:v>1.2931034482758674E-2</c:v>
                </c:pt>
                <c:pt idx="17">
                  <c:v>1.6522988505747183E-2</c:v>
                </c:pt>
                <c:pt idx="18">
                  <c:v>1.6522988505747183E-2</c:v>
                </c:pt>
                <c:pt idx="19">
                  <c:v>1.9396551724138122E-2</c:v>
                </c:pt>
                <c:pt idx="20">
                  <c:v>1.8678160919540332E-2</c:v>
                </c:pt>
                <c:pt idx="21">
                  <c:v>1.6522988505747183E-2</c:v>
                </c:pt>
                <c:pt idx="22">
                  <c:v>1.0775862068965525E-2</c:v>
                </c:pt>
                <c:pt idx="23">
                  <c:v>1.7959770114942541E-2</c:v>
                </c:pt>
                <c:pt idx="24">
                  <c:v>1.7959770114942541E-2</c:v>
                </c:pt>
                <c:pt idx="25">
                  <c:v>1.7241379310344973E-2</c:v>
                </c:pt>
                <c:pt idx="26">
                  <c:v>7.9022988505748071E-3</c:v>
                </c:pt>
                <c:pt idx="27">
                  <c:v>6.4655172413794482E-3</c:v>
                </c:pt>
                <c:pt idx="28">
                  <c:v>5.0287356321840893E-3</c:v>
                </c:pt>
                <c:pt idx="29">
                  <c:v>-5.0287356321838672E-3</c:v>
                </c:pt>
                <c:pt idx="30">
                  <c:v>-5.0287356321838672E-3</c:v>
                </c:pt>
                <c:pt idx="31">
                  <c:v>-2.0833333333333148E-2</c:v>
                </c:pt>
                <c:pt idx="32">
                  <c:v>-2.3706896551723977E-2</c:v>
                </c:pt>
                <c:pt idx="33">
                  <c:v>-2.0833333333333148E-2</c:v>
                </c:pt>
                <c:pt idx="34">
                  <c:v>-3.4482758620689502E-2</c:v>
                </c:pt>
                <c:pt idx="35">
                  <c:v>-3.5919540229885083E-2</c:v>
                </c:pt>
                <c:pt idx="36">
                  <c:v>-3.5919540229885083E-2</c:v>
                </c:pt>
                <c:pt idx="37">
                  <c:v>-2.9454022988505746E-2</c:v>
                </c:pt>
                <c:pt idx="38">
                  <c:v>-3.1609195402298673E-2</c:v>
                </c:pt>
                <c:pt idx="39">
                  <c:v>-2.5862068965517238E-2</c:v>
                </c:pt>
                <c:pt idx="40">
                  <c:v>-2.155172413793105E-2</c:v>
                </c:pt>
                <c:pt idx="41">
                  <c:v>-1.6522988505746961E-2</c:v>
                </c:pt>
                <c:pt idx="42">
                  <c:v>-1.6522988505746961E-2</c:v>
                </c:pt>
                <c:pt idx="43">
                  <c:v>-1.4367816091954033E-2</c:v>
                </c:pt>
                <c:pt idx="44">
                  <c:v>-1.3649425287356132E-2</c:v>
                </c:pt>
                <c:pt idx="45">
                  <c:v>-1.3649425287356132E-2</c:v>
                </c:pt>
                <c:pt idx="46">
                  <c:v>-1.3649425287356132E-2</c:v>
                </c:pt>
                <c:pt idx="47">
                  <c:v>-5.0287356321838672E-3</c:v>
                </c:pt>
                <c:pt idx="48">
                  <c:v>-5.0287356321838672E-3</c:v>
                </c:pt>
                <c:pt idx="49">
                  <c:v>2.1551724137931494E-3</c:v>
                </c:pt>
                <c:pt idx="50">
                  <c:v>-1.4367816091953589E-3</c:v>
                </c:pt>
                <c:pt idx="51">
                  <c:v>-1.4367816091953589E-3</c:v>
                </c:pt>
                <c:pt idx="52">
                  <c:v>-1.8678160919540221E-2</c:v>
                </c:pt>
                <c:pt idx="53">
                  <c:v>-1.7959770114942541E-2</c:v>
                </c:pt>
                <c:pt idx="54">
                  <c:v>-2.0114942528735469E-2</c:v>
                </c:pt>
                <c:pt idx="55">
                  <c:v>-1.4367816091954033E-2</c:v>
                </c:pt>
                <c:pt idx="56">
                  <c:v>-5.0287356321838672E-3</c:v>
                </c:pt>
                <c:pt idx="57">
                  <c:v>-5.0287356321838672E-3</c:v>
                </c:pt>
                <c:pt idx="58">
                  <c:v>-3.5919540229885083E-3</c:v>
                </c:pt>
                <c:pt idx="59">
                  <c:v>-1.0775862068965525E-2</c:v>
                </c:pt>
                <c:pt idx="60">
                  <c:v>-1.1494252873563204E-2</c:v>
                </c:pt>
                <c:pt idx="61">
                  <c:v>-9.3390804597699439E-3</c:v>
                </c:pt>
                <c:pt idx="62">
                  <c:v>-7.1839080459770166E-3</c:v>
                </c:pt>
                <c:pt idx="63">
                  <c:v>-1.3649425287356132E-2</c:v>
                </c:pt>
                <c:pt idx="64">
                  <c:v>-1.2931034482758452E-2</c:v>
                </c:pt>
                <c:pt idx="65">
                  <c:v>-2.5862068965517238E-2</c:v>
                </c:pt>
                <c:pt idx="66">
                  <c:v>-4.0229885057471271E-2</c:v>
                </c:pt>
                <c:pt idx="67">
                  <c:v>-4.0229885057471271E-2</c:v>
                </c:pt>
                <c:pt idx="68">
                  <c:v>-3.5919540229885083E-2</c:v>
                </c:pt>
                <c:pt idx="69">
                  <c:v>-3.5919540229885083E-2</c:v>
                </c:pt>
                <c:pt idx="70">
                  <c:v>-3.5919540229885083E-2</c:v>
                </c:pt>
                <c:pt idx="71">
                  <c:v>-2.7298850574712485E-2</c:v>
                </c:pt>
                <c:pt idx="72">
                  <c:v>-2.7298850574712485E-2</c:v>
                </c:pt>
                <c:pt idx="73">
                  <c:v>-2.7298850574712485E-2</c:v>
                </c:pt>
                <c:pt idx="74">
                  <c:v>-2.7298850574712485E-2</c:v>
                </c:pt>
                <c:pt idx="75">
                  <c:v>-2.8735632183908066E-2</c:v>
                </c:pt>
                <c:pt idx="76">
                  <c:v>-2.8735632183908066E-2</c:v>
                </c:pt>
                <c:pt idx="77">
                  <c:v>-1.724137931034464E-2</c:v>
                </c:pt>
                <c:pt idx="78">
                  <c:v>-2.6580459770114917E-2</c:v>
                </c:pt>
                <c:pt idx="79">
                  <c:v>-2.6580459770114917E-2</c:v>
                </c:pt>
                <c:pt idx="80">
                  <c:v>-2.5862068965517238E-2</c:v>
                </c:pt>
                <c:pt idx="81">
                  <c:v>-1.93965517241379E-2</c:v>
                </c:pt>
                <c:pt idx="82">
                  <c:v>-2.2270114942528729E-2</c:v>
                </c:pt>
                <c:pt idx="83">
                  <c:v>-1.7959770114942541E-2</c:v>
                </c:pt>
                <c:pt idx="84">
                  <c:v>-1.8678160919540221E-2</c:v>
                </c:pt>
                <c:pt idx="85">
                  <c:v>-1.8678160919540221E-2</c:v>
                </c:pt>
                <c:pt idx="86">
                  <c:v>-1.93965517241379E-2</c:v>
                </c:pt>
                <c:pt idx="87">
                  <c:v>-1.3649425287356132E-2</c:v>
                </c:pt>
                <c:pt idx="88">
                  <c:v>-1.1494252873563204E-2</c:v>
                </c:pt>
                <c:pt idx="89">
                  <c:v>-1.2212643678160884E-2</c:v>
                </c:pt>
                <c:pt idx="90">
                  <c:v>-1.2212643678160884E-2</c:v>
                </c:pt>
                <c:pt idx="91">
                  <c:v>-1.2212643678160884E-2</c:v>
                </c:pt>
                <c:pt idx="92">
                  <c:v>-1.1494252873563204E-2</c:v>
                </c:pt>
                <c:pt idx="93">
                  <c:v>-1.4367816091954033E-2</c:v>
                </c:pt>
                <c:pt idx="94">
                  <c:v>-1.4367816091954033E-2</c:v>
                </c:pt>
                <c:pt idx="95">
                  <c:v>-5.7471264367814356E-3</c:v>
                </c:pt>
                <c:pt idx="96">
                  <c:v>-3.5919540229885083E-3</c:v>
                </c:pt>
                <c:pt idx="97">
                  <c:v>-3.5919540229885083E-3</c:v>
                </c:pt>
                <c:pt idx="98">
                  <c:v>-4.3103448275861878E-3</c:v>
                </c:pt>
                <c:pt idx="99">
                  <c:v>-7.1839080459767946E-4</c:v>
                </c:pt>
                <c:pt idx="100">
                  <c:v>0</c:v>
                </c:pt>
                <c:pt idx="101">
                  <c:v>-7.1839080459767946E-4</c:v>
                </c:pt>
                <c:pt idx="102">
                  <c:v>5.0287356321840893E-3</c:v>
                </c:pt>
                <c:pt idx="103">
                  <c:v>5.0287356321840893E-3</c:v>
                </c:pt>
                <c:pt idx="104">
                  <c:v>5.0287356321840893E-3</c:v>
                </c:pt>
                <c:pt idx="105">
                  <c:v>1.0775862068965525E-2</c:v>
                </c:pt>
                <c:pt idx="106">
                  <c:v>1.5086206896551824E-2</c:v>
                </c:pt>
                <c:pt idx="107">
                  <c:v>1.8678160919540332E-2</c:v>
                </c:pt>
                <c:pt idx="108">
                  <c:v>1.7241379310344973E-2</c:v>
                </c:pt>
                <c:pt idx="109">
                  <c:v>1.7241379310344973E-2</c:v>
                </c:pt>
                <c:pt idx="110">
                  <c:v>1.5804597701149614E-2</c:v>
                </c:pt>
                <c:pt idx="111">
                  <c:v>1.5804597701149614E-2</c:v>
                </c:pt>
                <c:pt idx="112">
                  <c:v>2.155172413793105E-2</c:v>
                </c:pt>
                <c:pt idx="113">
                  <c:v>2.227011494252884E-2</c:v>
                </c:pt>
                <c:pt idx="114">
                  <c:v>2.2988505747126631E-2</c:v>
                </c:pt>
                <c:pt idx="115">
                  <c:v>2.2988505747126631E-2</c:v>
                </c:pt>
                <c:pt idx="116">
                  <c:v>2.7298850574712707E-2</c:v>
                </c:pt>
                <c:pt idx="117">
                  <c:v>2.7298850574712707E-2</c:v>
                </c:pt>
                <c:pt idx="118">
                  <c:v>2.8735632183908066E-2</c:v>
                </c:pt>
                <c:pt idx="119">
                  <c:v>2.5862068965517349E-2</c:v>
                </c:pt>
                <c:pt idx="120">
                  <c:v>2.8017241379310498E-2</c:v>
                </c:pt>
                <c:pt idx="121">
                  <c:v>2.8017241379310498E-2</c:v>
                </c:pt>
                <c:pt idx="122">
                  <c:v>2.9454022988505857E-2</c:v>
                </c:pt>
                <c:pt idx="123">
                  <c:v>2.3706896551724199E-2</c:v>
                </c:pt>
                <c:pt idx="124">
                  <c:v>2.442528735632199E-2</c:v>
                </c:pt>
                <c:pt idx="125">
                  <c:v>2.155172413793105E-2</c:v>
                </c:pt>
                <c:pt idx="126">
                  <c:v>2.5862068965517349E-2</c:v>
                </c:pt>
                <c:pt idx="127">
                  <c:v>2.5862068965517349E-2</c:v>
                </c:pt>
                <c:pt idx="128">
                  <c:v>2.5862068965517349E-2</c:v>
                </c:pt>
                <c:pt idx="129">
                  <c:v>2.9454022988505857E-2</c:v>
                </c:pt>
                <c:pt idx="130">
                  <c:v>2.6580459770115139E-2</c:v>
                </c:pt>
                <c:pt idx="131">
                  <c:v>2.442528735632199E-2</c:v>
                </c:pt>
                <c:pt idx="132">
                  <c:v>2.6580459770115139E-2</c:v>
                </c:pt>
                <c:pt idx="133">
                  <c:v>2.6580459770115139E-2</c:v>
                </c:pt>
                <c:pt idx="134">
                  <c:v>2.5862068965517349E-2</c:v>
                </c:pt>
                <c:pt idx="135">
                  <c:v>2.7298850574712707E-2</c:v>
                </c:pt>
                <c:pt idx="136">
                  <c:v>2.7298850574712707E-2</c:v>
                </c:pt>
                <c:pt idx="137">
                  <c:v>3.3045977011494365E-2</c:v>
                </c:pt>
                <c:pt idx="138">
                  <c:v>3.0172413793103647E-2</c:v>
                </c:pt>
                <c:pt idx="139">
                  <c:v>3.0172413793103647E-2</c:v>
                </c:pt>
                <c:pt idx="140">
                  <c:v>2.8017241379310498E-2</c:v>
                </c:pt>
                <c:pt idx="141">
                  <c:v>2.442528735632199E-2</c:v>
                </c:pt>
                <c:pt idx="142">
                  <c:v>2.5143678160919558E-2</c:v>
                </c:pt>
                <c:pt idx="143">
                  <c:v>1.9396551724138122E-2</c:v>
                </c:pt>
                <c:pt idx="144">
                  <c:v>2.0833333333333481E-2</c:v>
                </c:pt>
                <c:pt idx="145">
                  <c:v>2.0833333333333481E-2</c:v>
                </c:pt>
                <c:pt idx="146">
                  <c:v>9.339080459770166E-3</c:v>
                </c:pt>
                <c:pt idx="147">
                  <c:v>1.0775862068965525E-2</c:v>
                </c:pt>
                <c:pt idx="148">
                  <c:v>1.1494252873563315E-2</c:v>
                </c:pt>
                <c:pt idx="149">
                  <c:v>1.2212643678161106E-2</c:v>
                </c:pt>
                <c:pt idx="150">
                  <c:v>1.0775862068965525E-2</c:v>
                </c:pt>
                <c:pt idx="151">
                  <c:v>1.0775862068965525E-2</c:v>
                </c:pt>
                <c:pt idx="152">
                  <c:v>1.0057471264367956E-2</c:v>
                </c:pt>
                <c:pt idx="153">
                  <c:v>7.9022988505748071E-3</c:v>
                </c:pt>
                <c:pt idx="154">
                  <c:v>7.1839080459770166E-3</c:v>
                </c:pt>
                <c:pt idx="155">
                  <c:v>6.4655172413794482E-3</c:v>
                </c:pt>
                <c:pt idx="156">
                  <c:v>7.9022988505748071E-3</c:v>
                </c:pt>
                <c:pt idx="157">
                  <c:v>7.9022988505748071E-3</c:v>
                </c:pt>
                <c:pt idx="158">
                  <c:v>1.2931034482758674E-2</c:v>
                </c:pt>
                <c:pt idx="159">
                  <c:v>1.5086206896551824E-2</c:v>
                </c:pt>
                <c:pt idx="160">
                  <c:v>7.9022988505748071E-3</c:v>
                </c:pt>
                <c:pt idx="161">
                  <c:v>1.3649425287356465E-2</c:v>
                </c:pt>
                <c:pt idx="162">
                  <c:v>1.6522988505747183E-2</c:v>
                </c:pt>
                <c:pt idx="163">
                  <c:v>1.6522988505747183E-2</c:v>
                </c:pt>
                <c:pt idx="164">
                  <c:v>1.2931034482758674E-2</c:v>
                </c:pt>
                <c:pt idx="165">
                  <c:v>1.5086206896551824E-2</c:v>
                </c:pt>
                <c:pt idx="166">
                  <c:v>1.8678160919540332E-2</c:v>
                </c:pt>
                <c:pt idx="167">
                  <c:v>1.7959770114942541E-2</c:v>
                </c:pt>
                <c:pt idx="168">
                  <c:v>1.5804597701149614E-2</c:v>
                </c:pt>
                <c:pt idx="169">
                  <c:v>1.5804597701149614E-2</c:v>
                </c:pt>
                <c:pt idx="170">
                  <c:v>1.5086206896551824E-2</c:v>
                </c:pt>
                <c:pt idx="171">
                  <c:v>1.9396551724138122E-2</c:v>
                </c:pt>
                <c:pt idx="172">
                  <c:v>2.5862068965517349E-2</c:v>
                </c:pt>
                <c:pt idx="173">
                  <c:v>2.7298850574712707E-2</c:v>
                </c:pt>
                <c:pt idx="174">
                  <c:v>2.6580459770115139E-2</c:v>
                </c:pt>
                <c:pt idx="175">
                  <c:v>2.6580459770115139E-2</c:v>
                </c:pt>
                <c:pt idx="176">
                  <c:v>2.0833333333333481E-2</c:v>
                </c:pt>
                <c:pt idx="177">
                  <c:v>2.2988505747126631E-2</c:v>
                </c:pt>
                <c:pt idx="178">
                  <c:v>2.227011494252884E-2</c:v>
                </c:pt>
                <c:pt idx="179">
                  <c:v>2.442528735632199E-2</c:v>
                </c:pt>
                <c:pt idx="180">
                  <c:v>2.8735632183908066E-2</c:v>
                </c:pt>
                <c:pt idx="181">
                  <c:v>2.8735632183908066E-2</c:v>
                </c:pt>
                <c:pt idx="182">
                  <c:v>2.8735632183908066E-2</c:v>
                </c:pt>
                <c:pt idx="183">
                  <c:v>3.1609195402298784E-2</c:v>
                </c:pt>
                <c:pt idx="184">
                  <c:v>3.0172413793103647E-2</c:v>
                </c:pt>
                <c:pt idx="185">
                  <c:v>3.2327586206896575E-2</c:v>
                </c:pt>
                <c:pt idx="186">
                  <c:v>3.3045977011494365E-2</c:v>
                </c:pt>
                <c:pt idx="187">
                  <c:v>3.3045977011494365E-2</c:v>
                </c:pt>
                <c:pt idx="188">
                  <c:v>2.8017241379310498E-2</c:v>
                </c:pt>
                <c:pt idx="189">
                  <c:v>3.3045977011494365E-2</c:v>
                </c:pt>
                <c:pt idx="190">
                  <c:v>2.7298850574712707E-2</c:v>
                </c:pt>
                <c:pt idx="191">
                  <c:v>2.8017241379310498E-2</c:v>
                </c:pt>
                <c:pt idx="192">
                  <c:v>2.8735632183908066E-2</c:v>
                </c:pt>
                <c:pt idx="193">
                  <c:v>2.8735632183908066E-2</c:v>
                </c:pt>
                <c:pt idx="194">
                  <c:v>3.0172413793103647E-2</c:v>
                </c:pt>
                <c:pt idx="195">
                  <c:v>2.7298850574712707E-2</c:v>
                </c:pt>
                <c:pt idx="196">
                  <c:v>2.3706896551724199E-2</c:v>
                </c:pt>
                <c:pt idx="197">
                  <c:v>2.227011494252884E-2</c:v>
                </c:pt>
                <c:pt idx="198">
                  <c:v>2.3706896551724199E-2</c:v>
                </c:pt>
                <c:pt idx="199">
                  <c:v>2.3706896551724199E-2</c:v>
                </c:pt>
                <c:pt idx="200">
                  <c:v>2.6580459770115139E-2</c:v>
                </c:pt>
                <c:pt idx="201">
                  <c:v>2.442528735632199E-2</c:v>
                </c:pt>
                <c:pt idx="202">
                  <c:v>2.8017241379310498E-2</c:v>
                </c:pt>
                <c:pt idx="203">
                  <c:v>2.7298850574712707E-2</c:v>
                </c:pt>
                <c:pt idx="204">
                  <c:v>2.7298850574712707E-2</c:v>
                </c:pt>
                <c:pt idx="205">
                  <c:v>2.7298850574712707E-2</c:v>
                </c:pt>
                <c:pt idx="206">
                  <c:v>2.6580459770115139E-2</c:v>
                </c:pt>
                <c:pt idx="207">
                  <c:v>2.7298850574712707E-2</c:v>
                </c:pt>
                <c:pt idx="208">
                  <c:v>1.9396551724138122E-2</c:v>
                </c:pt>
                <c:pt idx="209">
                  <c:v>1.7241379310344973E-2</c:v>
                </c:pt>
                <c:pt idx="210">
                  <c:v>1.8678160919540332E-2</c:v>
                </c:pt>
                <c:pt idx="211">
                  <c:v>1.8678160919540332E-2</c:v>
                </c:pt>
                <c:pt idx="212">
                  <c:v>1.7959770114942541E-2</c:v>
                </c:pt>
                <c:pt idx="213">
                  <c:v>1.9396551724138122E-2</c:v>
                </c:pt>
                <c:pt idx="214">
                  <c:v>2.0833333333333481E-2</c:v>
                </c:pt>
                <c:pt idx="215">
                  <c:v>1.8678160919540332E-2</c:v>
                </c:pt>
                <c:pt idx="216">
                  <c:v>2.155172413793105E-2</c:v>
                </c:pt>
                <c:pt idx="217">
                  <c:v>2.155172413793105E-2</c:v>
                </c:pt>
                <c:pt idx="218">
                  <c:v>1.7241379310344973E-2</c:v>
                </c:pt>
                <c:pt idx="219">
                  <c:v>2.0833333333333481E-2</c:v>
                </c:pt>
                <c:pt idx="220">
                  <c:v>2.5143678160919558E-2</c:v>
                </c:pt>
                <c:pt idx="221">
                  <c:v>2.442528735632199E-2</c:v>
                </c:pt>
                <c:pt idx="222">
                  <c:v>2.7298850574712707E-2</c:v>
                </c:pt>
                <c:pt idx="223">
                  <c:v>2.7298850574712707E-2</c:v>
                </c:pt>
                <c:pt idx="224">
                  <c:v>2.2988505747126631E-2</c:v>
                </c:pt>
                <c:pt idx="225">
                  <c:v>2.3706896551724199E-2</c:v>
                </c:pt>
                <c:pt idx="226">
                  <c:v>2.5862068965517349E-2</c:v>
                </c:pt>
                <c:pt idx="227">
                  <c:v>2.8735632183908066E-2</c:v>
                </c:pt>
                <c:pt idx="228">
                  <c:v>3.1609195402298784E-2</c:v>
                </c:pt>
                <c:pt idx="229">
                  <c:v>3.1609195402298784E-2</c:v>
                </c:pt>
                <c:pt idx="230">
                  <c:v>3.5201149425287293E-2</c:v>
                </c:pt>
                <c:pt idx="231">
                  <c:v>3.5919540229885083E-2</c:v>
                </c:pt>
                <c:pt idx="232">
                  <c:v>3.7356321839080664E-2</c:v>
                </c:pt>
                <c:pt idx="233">
                  <c:v>3.1609195402298784E-2</c:v>
                </c:pt>
                <c:pt idx="234">
                  <c:v>2.7298850574712707E-2</c:v>
                </c:pt>
                <c:pt idx="235">
                  <c:v>2.7298850574712707E-2</c:v>
                </c:pt>
                <c:pt idx="236">
                  <c:v>2.6580459770115139E-2</c:v>
                </c:pt>
                <c:pt idx="237">
                  <c:v>2.7298850574712707E-2</c:v>
                </c:pt>
                <c:pt idx="238">
                  <c:v>9.339080459770166E-3</c:v>
                </c:pt>
                <c:pt idx="239">
                  <c:v>-5.7471264367814356E-3</c:v>
                </c:pt>
                <c:pt idx="240">
                  <c:v>7.1839080459779048E-4</c:v>
                </c:pt>
                <c:pt idx="241">
                  <c:v>7.1839080459779048E-4</c:v>
                </c:pt>
                <c:pt idx="242">
                  <c:v>-2.8735632183906068E-3</c:v>
                </c:pt>
                <c:pt idx="243">
                  <c:v>7.9022988505748071E-3</c:v>
                </c:pt>
                <c:pt idx="244">
                  <c:v>1.0775862068965525E-2</c:v>
                </c:pt>
                <c:pt idx="245">
                  <c:v>5.0287356321840893E-3</c:v>
                </c:pt>
                <c:pt idx="246">
                  <c:v>5.0287356321840893E-3</c:v>
                </c:pt>
                <c:pt idx="247">
                  <c:v>5.0287356321840893E-3</c:v>
                </c:pt>
                <c:pt idx="248">
                  <c:v>5.0287356321840893E-3</c:v>
                </c:pt>
                <c:pt idx="249">
                  <c:v>-1.4367816091953589E-3</c:v>
                </c:pt>
                <c:pt idx="250">
                  <c:v>-9.3390804597699439E-3</c:v>
                </c:pt>
                <c:pt idx="251">
                  <c:v>-4.3103448275861878E-3</c:v>
                </c:pt>
                <c:pt idx="252">
                  <c:v>-1.0775862068965525E-2</c:v>
                </c:pt>
                <c:pt idx="253">
                  <c:v>-1.0775862068965525E-2</c:v>
                </c:pt>
                <c:pt idx="254">
                  <c:v>-1.0775862068965525E-2</c:v>
                </c:pt>
                <c:pt idx="255">
                  <c:v>-9.3390804597699439E-3</c:v>
                </c:pt>
                <c:pt idx="256">
                  <c:v>0</c:v>
                </c:pt>
                <c:pt idx="257">
                  <c:v>2.1551724137931494E-3</c:v>
                </c:pt>
                <c:pt idx="258">
                  <c:v>5.0287356321840893E-3</c:v>
                </c:pt>
                <c:pt idx="259">
                  <c:v>5.0287356321840893E-3</c:v>
                </c:pt>
                <c:pt idx="260">
                  <c:v>2.8735632183909399E-3</c:v>
                </c:pt>
                <c:pt idx="261">
                  <c:v>4.3103448275862988E-3</c:v>
                </c:pt>
                <c:pt idx="262">
                  <c:v>1.1494252873563315E-2</c:v>
                </c:pt>
                <c:pt idx="263">
                  <c:v>1.3649425287356465E-2</c:v>
                </c:pt>
                <c:pt idx="264">
                  <c:v>1.0775862068965525E-2</c:v>
                </c:pt>
                <c:pt idx="265">
                  <c:v>1.0775862068965525E-2</c:v>
                </c:pt>
                <c:pt idx="266">
                  <c:v>7.9022988505748071E-3</c:v>
                </c:pt>
                <c:pt idx="267">
                  <c:v>3.5919540229885083E-3</c:v>
                </c:pt>
                <c:pt idx="268">
                  <c:v>-7.1839080459767946E-4</c:v>
                </c:pt>
                <c:pt idx="269">
                  <c:v>2.8735632183909399E-3</c:v>
                </c:pt>
                <c:pt idx="270">
                  <c:v>0</c:v>
                </c:pt>
                <c:pt idx="271">
                  <c:v>0</c:v>
                </c:pt>
                <c:pt idx="272">
                  <c:v>-1.0057471264367623E-2</c:v>
                </c:pt>
                <c:pt idx="273">
                  <c:v>-1.8678160919540221E-2</c:v>
                </c:pt>
                <c:pt idx="274">
                  <c:v>-1.4367816091954033E-2</c:v>
                </c:pt>
                <c:pt idx="275">
                  <c:v>-1.5804597701149392E-2</c:v>
                </c:pt>
                <c:pt idx="276">
                  <c:v>-1.6522988505746961E-2</c:v>
                </c:pt>
                <c:pt idx="277">
                  <c:v>-1.6522988505746961E-2</c:v>
                </c:pt>
                <c:pt idx="278">
                  <c:v>-9.3390804597699439E-3</c:v>
                </c:pt>
                <c:pt idx="279">
                  <c:v>-5.7471264367814356E-3</c:v>
                </c:pt>
                <c:pt idx="280">
                  <c:v>3.5919540229885083E-3</c:v>
                </c:pt>
                <c:pt idx="281">
                  <c:v>0</c:v>
                </c:pt>
                <c:pt idx="282">
                  <c:v>4.3103448275862988E-3</c:v>
                </c:pt>
                <c:pt idx="283">
                  <c:v>4.3103448275862988E-3</c:v>
                </c:pt>
                <c:pt idx="284">
                  <c:v>1.3649425287356465E-2</c:v>
                </c:pt>
                <c:pt idx="285">
                  <c:v>-7.1839080459767946E-4</c:v>
                </c:pt>
                <c:pt idx="286">
                  <c:v>-2.8735632183906068E-3</c:v>
                </c:pt>
                <c:pt idx="287">
                  <c:v>-1.3649425287356132E-2</c:v>
                </c:pt>
                <c:pt idx="288">
                  <c:v>-1.724137931034464E-2</c:v>
                </c:pt>
                <c:pt idx="289">
                  <c:v>-1.724137931034464E-2</c:v>
                </c:pt>
                <c:pt idx="290">
                  <c:v>-2.2270114942528729E-2</c:v>
                </c:pt>
                <c:pt idx="291">
                  <c:v>-1.724137931034464E-2</c:v>
                </c:pt>
                <c:pt idx="292">
                  <c:v>-1.2931034482758452E-2</c:v>
                </c:pt>
                <c:pt idx="293">
                  <c:v>-1.2212643678160884E-2</c:v>
                </c:pt>
                <c:pt idx="294">
                  <c:v>-1.8678160919540221E-2</c:v>
                </c:pt>
                <c:pt idx="295">
                  <c:v>-1.8678160919540221E-2</c:v>
                </c:pt>
                <c:pt idx="296">
                  <c:v>-2.9454022988505746E-2</c:v>
                </c:pt>
                <c:pt idx="297">
                  <c:v>-3.4482758620689502E-2</c:v>
                </c:pt>
                <c:pt idx="298">
                  <c:v>-4.1666666666666519E-2</c:v>
                </c:pt>
                <c:pt idx="299">
                  <c:v>-5.0287356321839116E-2</c:v>
                </c:pt>
                <c:pt idx="300">
                  <c:v>-5.8908045977011381E-2</c:v>
                </c:pt>
                <c:pt idx="301">
                  <c:v>-5.2442528735632044E-2</c:v>
                </c:pt>
                <c:pt idx="302">
                  <c:v>-5.0287356321839116E-2</c:v>
                </c:pt>
                <c:pt idx="303">
                  <c:v>-5.0287356321839116E-2</c:v>
                </c:pt>
                <c:pt idx="304">
                  <c:v>-4.5977011494252706E-2</c:v>
                </c:pt>
                <c:pt idx="305">
                  <c:v>-4.5977011494252706E-2</c:v>
                </c:pt>
                <c:pt idx="306">
                  <c:v>-4.2385057471264198E-2</c:v>
                </c:pt>
                <c:pt idx="307">
                  <c:v>-5.4597701149425304E-2</c:v>
                </c:pt>
                <c:pt idx="308">
                  <c:v>-3.807471264367801E-2</c:v>
                </c:pt>
                <c:pt idx="309">
                  <c:v>-3.807471264367801E-2</c:v>
                </c:pt>
                <c:pt idx="310">
                  <c:v>-3.4482758620689502E-2</c:v>
                </c:pt>
                <c:pt idx="311">
                  <c:v>-2.9454022988505746E-2</c:v>
                </c:pt>
                <c:pt idx="312">
                  <c:v>-2.7298850574712485E-2</c:v>
                </c:pt>
                <c:pt idx="313">
                  <c:v>-2.5862068965517238E-2</c:v>
                </c:pt>
                <c:pt idx="314">
                  <c:v>-2.2270114942528729E-2</c:v>
                </c:pt>
                <c:pt idx="315">
                  <c:v>-2.2270114942528729E-2</c:v>
                </c:pt>
                <c:pt idx="316">
                  <c:v>-2.5862068965517238E-2</c:v>
                </c:pt>
                <c:pt idx="317">
                  <c:v>-1.724137931034464E-2</c:v>
                </c:pt>
                <c:pt idx="318">
                  <c:v>-1.5086206896551713E-2</c:v>
                </c:pt>
                <c:pt idx="319">
                  <c:v>-1.2212643678160884E-2</c:v>
                </c:pt>
                <c:pt idx="320">
                  <c:v>-1.4367816091953589E-3</c:v>
                </c:pt>
                <c:pt idx="321">
                  <c:v>-1.4367816091953589E-3</c:v>
                </c:pt>
                <c:pt idx="322">
                  <c:v>-2.1551724137929273E-3</c:v>
                </c:pt>
                <c:pt idx="323">
                  <c:v>-1.0057471264367623E-2</c:v>
                </c:pt>
                <c:pt idx="324">
                  <c:v>-1.1494252873563204E-2</c:v>
                </c:pt>
                <c:pt idx="325">
                  <c:v>-7.1839080459770166E-3</c:v>
                </c:pt>
                <c:pt idx="326">
                  <c:v>-3.5919540229885083E-3</c:v>
                </c:pt>
                <c:pt idx="327">
                  <c:v>-3.5919540229885083E-3</c:v>
                </c:pt>
                <c:pt idx="328">
                  <c:v>-1.0775862068965525E-2</c:v>
                </c:pt>
                <c:pt idx="329">
                  <c:v>-7.9022988505746961E-3</c:v>
                </c:pt>
                <c:pt idx="330">
                  <c:v>-7.1839080459767946E-4</c:v>
                </c:pt>
                <c:pt idx="331">
                  <c:v>2.8735632183909399E-3</c:v>
                </c:pt>
                <c:pt idx="332">
                  <c:v>1.436781609195581E-3</c:v>
                </c:pt>
                <c:pt idx="333">
                  <c:v>1.436781609195581E-3</c:v>
                </c:pt>
                <c:pt idx="334">
                  <c:v>7.1839080459770166E-3</c:v>
                </c:pt>
                <c:pt idx="335">
                  <c:v>1.2212643678161106E-2</c:v>
                </c:pt>
                <c:pt idx="336">
                  <c:v>1.2931034482758674E-2</c:v>
                </c:pt>
                <c:pt idx="337">
                  <c:v>7.1839080459770166E-3</c:v>
                </c:pt>
                <c:pt idx="338">
                  <c:v>7.1839080459770166E-3</c:v>
                </c:pt>
                <c:pt idx="339">
                  <c:v>7.1839080459770166E-3</c:v>
                </c:pt>
                <c:pt idx="340">
                  <c:v>9.339080459770166E-3</c:v>
                </c:pt>
                <c:pt idx="341">
                  <c:v>1.5086206896551824E-2</c:v>
                </c:pt>
                <c:pt idx="342">
                  <c:v>1.8678160919540332E-2</c:v>
                </c:pt>
                <c:pt idx="343">
                  <c:v>1.7959770114942541E-2</c:v>
                </c:pt>
                <c:pt idx="344">
                  <c:v>2.442528735632199E-2</c:v>
                </c:pt>
                <c:pt idx="345">
                  <c:v>2.442528735632199E-2</c:v>
                </c:pt>
                <c:pt idx="346">
                  <c:v>2.5862068965517349E-2</c:v>
                </c:pt>
                <c:pt idx="347">
                  <c:v>2.5143678160919558E-2</c:v>
                </c:pt>
                <c:pt idx="348">
                  <c:v>2.6580459770115139E-2</c:v>
                </c:pt>
                <c:pt idx="349">
                  <c:v>2.5862068965517349E-2</c:v>
                </c:pt>
                <c:pt idx="350">
                  <c:v>2.8735632183908066E-2</c:v>
                </c:pt>
                <c:pt idx="351">
                  <c:v>2.8735632183908066E-2</c:v>
                </c:pt>
                <c:pt idx="352">
                  <c:v>2.9454022988505857E-2</c:v>
                </c:pt>
                <c:pt idx="353">
                  <c:v>2.7298850574712707E-2</c:v>
                </c:pt>
                <c:pt idx="354">
                  <c:v>2.8017241379310498E-2</c:v>
                </c:pt>
                <c:pt idx="355">
                  <c:v>2.5143678160919558E-2</c:v>
                </c:pt>
                <c:pt idx="356">
                  <c:v>2.6580459770115139E-2</c:v>
                </c:pt>
                <c:pt idx="357">
                  <c:v>2.6580459770115139E-2</c:v>
                </c:pt>
                <c:pt idx="358">
                  <c:v>2.8735632183908066E-2</c:v>
                </c:pt>
                <c:pt idx="359">
                  <c:v>2.9454022988505857E-2</c:v>
                </c:pt>
                <c:pt idx="360">
                  <c:v>2.6580459770115139E-2</c:v>
                </c:pt>
                <c:pt idx="361">
                  <c:v>2.8017241379310498E-2</c:v>
                </c:pt>
                <c:pt idx="362">
                  <c:v>2.442528735632199E-2</c:v>
                </c:pt>
                <c:pt idx="363">
                  <c:v>2.442528735632199E-2</c:v>
                </c:pt>
                <c:pt idx="364">
                  <c:v>2.9454022988505857E-2</c:v>
                </c:pt>
                <c:pt idx="365">
                  <c:v>2.9454022988505857E-2</c:v>
                </c:pt>
                <c:pt idx="366">
                  <c:v>3.0890804597701216E-2</c:v>
                </c:pt>
                <c:pt idx="367">
                  <c:v>3.1609195402298784E-2</c:v>
                </c:pt>
                <c:pt idx="368">
                  <c:v>3.3764367816092156E-2</c:v>
                </c:pt>
                <c:pt idx="369">
                  <c:v>3.3764367816092156E-2</c:v>
                </c:pt>
                <c:pt idx="370">
                  <c:v>3.3764367816092156E-2</c:v>
                </c:pt>
                <c:pt idx="371">
                  <c:v>3.6637931034482873E-2</c:v>
                </c:pt>
                <c:pt idx="372">
                  <c:v>3.3764367816092156E-2</c:v>
                </c:pt>
                <c:pt idx="373">
                  <c:v>3.8074712643678232E-2</c:v>
                </c:pt>
                <c:pt idx="374">
                  <c:v>3.3045977011494365E-2</c:v>
                </c:pt>
                <c:pt idx="375">
                  <c:v>3.3045977011494365E-2</c:v>
                </c:pt>
                <c:pt idx="376">
                  <c:v>3.0890804597701216E-2</c:v>
                </c:pt>
                <c:pt idx="377">
                  <c:v>3.6637931034482873E-2</c:v>
                </c:pt>
                <c:pt idx="378">
                  <c:v>3.6637931034482873E-2</c:v>
                </c:pt>
                <c:pt idx="379">
                  <c:v>3.7356321839080664E-2</c:v>
                </c:pt>
                <c:pt idx="380">
                  <c:v>4.0229885057471382E-2</c:v>
                </c:pt>
                <c:pt idx="381">
                  <c:v>4.0229885057471382E-2</c:v>
                </c:pt>
                <c:pt idx="382">
                  <c:v>4.5977011494252817E-2</c:v>
                </c:pt>
                <c:pt idx="383">
                  <c:v>4.6695402298850608E-2</c:v>
                </c:pt>
                <c:pt idx="384">
                  <c:v>4.7413793103448398E-2</c:v>
                </c:pt>
                <c:pt idx="385">
                  <c:v>4.7413793103448398E-2</c:v>
                </c:pt>
                <c:pt idx="386">
                  <c:v>4.9568965517241326E-2</c:v>
                </c:pt>
                <c:pt idx="387">
                  <c:v>4.9568965517241326E-2</c:v>
                </c:pt>
                <c:pt idx="388">
                  <c:v>4.8132183908046189E-2</c:v>
                </c:pt>
                <c:pt idx="389">
                  <c:v>4.5258620689655249E-2</c:v>
                </c:pt>
                <c:pt idx="390">
                  <c:v>4.7413793103448398E-2</c:v>
                </c:pt>
                <c:pt idx="391">
                  <c:v>4.6695402298850608E-2</c:v>
                </c:pt>
                <c:pt idx="392">
                  <c:v>4.6695402298850608E-2</c:v>
                </c:pt>
                <c:pt idx="393">
                  <c:v>4.6695402298850608E-2</c:v>
                </c:pt>
                <c:pt idx="394">
                  <c:v>4.6695402298850608E-2</c:v>
                </c:pt>
                <c:pt idx="395">
                  <c:v>4.7413793103448398E-2</c:v>
                </c:pt>
                <c:pt idx="396">
                  <c:v>4.6695402298850608E-2</c:v>
                </c:pt>
                <c:pt idx="397">
                  <c:v>4.9568965517241326E-2</c:v>
                </c:pt>
                <c:pt idx="398">
                  <c:v>4.9568965517241326E-2</c:v>
                </c:pt>
                <c:pt idx="399">
                  <c:v>4.9568965517241326E-2</c:v>
                </c:pt>
                <c:pt idx="400">
                  <c:v>5.3879310344827624E-2</c:v>
                </c:pt>
                <c:pt idx="401">
                  <c:v>5.3160919540229834E-2</c:v>
                </c:pt>
                <c:pt idx="402">
                  <c:v>5.4597701149425415E-2</c:v>
                </c:pt>
                <c:pt idx="403">
                  <c:v>5.4597701149425415E-2</c:v>
                </c:pt>
                <c:pt idx="404">
                  <c:v>5.4597701149425415E-2</c:v>
                </c:pt>
                <c:pt idx="405">
                  <c:v>5.4597701149425415E-2</c:v>
                </c:pt>
                <c:pt idx="406">
                  <c:v>5.3879310344827624E-2</c:v>
                </c:pt>
                <c:pt idx="407">
                  <c:v>4.9568965517241326E-2</c:v>
                </c:pt>
                <c:pt idx="408">
                  <c:v>5.0287356321839116E-2</c:v>
                </c:pt>
                <c:pt idx="409">
                  <c:v>5.3160919540229834E-2</c:v>
                </c:pt>
                <c:pt idx="410">
                  <c:v>5.3160919540229834E-2</c:v>
                </c:pt>
                <c:pt idx="411">
                  <c:v>5.3160919540229834E-2</c:v>
                </c:pt>
                <c:pt idx="412">
                  <c:v>4.4540229885057681E-2</c:v>
                </c:pt>
                <c:pt idx="413">
                  <c:v>4.2385057471264309E-2</c:v>
                </c:pt>
                <c:pt idx="414">
                  <c:v>3.7356321839080664E-2</c:v>
                </c:pt>
                <c:pt idx="415">
                  <c:v>3.8793103448275801E-2</c:v>
                </c:pt>
                <c:pt idx="416">
                  <c:v>3.8793103448275801E-2</c:v>
                </c:pt>
                <c:pt idx="417">
                  <c:v>3.0890804597701216E-2</c:v>
                </c:pt>
                <c:pt idx="418">
                  <c:v>3.6637931034482873E-2</c:v>
                </c:pt>
                <c:pt idx="419">
                  <c:v>3.9511494252873591E-2</c:v>
                </c:pt>
                <c:pt idx="420">
                  <c:v>4.4540229885057681E-2</c:v>
                </c:pt>
                <c:pt idx="421">
                  <c:v>4.31034482758621E-2</c:v>
                </c:pt>
                <c:pt idx="422">
                  <c:v>4.31034482758621E-2</c:v>
                </c:pt>
                <c:pt idx="423">
                  <c:v>4.0229885057471382E-2</c:v>
                </c:pt>
                <c:pt idx="424">
                  <c:v>4.31034482758621E-2</c:v>
                </c:pt>
                <c:pt idx="425">
                  <c:v>4.1666666666666741E-2</c:v>
                </c:pt>
                <c:pt idx="426">
                  <c:v>3.5919540229885083E-2</c:v>
                </c:pt>
                <c:pt idx="427">
                  <c:v>3.6637931034482873E-2</c:v>
                </c:pt>
                <c:pt idx="428">
                  <c:v>3.6637931034482873E-2</c:v>
                </c:pt>
                <c:pt idx="429">
                  <c:v>3.7356321839080664E-2</c:v>
                </c:pt>
                <c:pt idx="430">
                  <c:v>3.6637931034482873E-2</c:v>
                </c:pt>
                <c:pt idx="431">
                  <c:v>3.5201149425287293E-2</c:v>
                </c:pt>
                <c:pt idx="432">
                  <c:v>3.5201149425287293E-2</c:v>
                </c:pt>
                <c:pt idx="433">
                  <c:v>3.0172413793103647E-2</c:v>
                </c:pt>
                <c:pt idx="434">
                  <c:v>3.0172413793103647E-2</c:v>
                </c:pt>
                <c:pt idx="435">
                  <c:v>3.0172413793103647E-2</c:v>
                </c:pt>
                <c:pt idx="436">
                  <c:v>3.2327586206896575E-2</c:v>
                </c:pt>
                <c:pt idx="437">
                  <c:v>3.5201149425287293E-2</c:v>
                </c:pt>
                <c:pt idx="438">
                  <c:v>3.5201149425287293E-2</c:v>
                </c:pt>
                <c:pt idx="439">
                  <c:v>3.8074712643678232E-2</c:v>
                </c:pt>
                <c:pt idx="440">
                  <c:v>3.8074712643678232E-2</c:v>
                </c:pt>
                <c:pt idx="441">
                  <c:v>4.0229885057471382E-2</c:v>
                </c:pt>
                <c:pt idx="442">
                  <c:v>4.0948275862069172E-2</c:v>
                </c:pt>
                <c:pt idx="443">
                  <c:v>3.9511494252873591E-2</c:v>
                </c:pt>
                <c:pt idx="444">
                  <c:v>4.2385057471264309E-2</c:v>
                </c:pt>
                <c:pt idx="445">
                  <c:v>4.4540229885057681E-2</c:v>
                </c:pt>
                <c:pt idx="446">
                  <c:v>4.4540229885057681E-2</c:v>
                </c:pt>
                <c:pt idx="447">
                  <c:v>4.382183908045989E-2</c:v>
                </c:pt>
                <c:pt idx="448">
                  <c:v>5.1724137931034697E-2</c:v>
                </c:pt>
                <c:pt idx="449">
                  <c:v>5.1724137931034697E-2</c:v>
                </c:pt>
                <c:pt idx="450">
                  <c:v>5.5316091954023205E-2</c:v>
                </c:pt>
                <c:pt idx="451">
                  <c:v>5.2442528735632266E-2</c:v>
                </c:pt>
                <c:pt idx="452">
                  <c:v>5.2442528735632266E-2</c:v>
                </c:pt>
                <c:pt idx="453">
                  <c:v>4.9568965517241326E-2</c:v>
                </c:pt>
                <c:pt idx="454">
                  <c:v>4.7413793103448398E-2</c:v>
                </c:pt>
                <c:pt idx="455">
                  <c:v>4.5977011494252817E-2</c:v>
                </c:pt>
                <c:pt idx="456">
                  <c:v>4.8132183908046189E-2</c:v>
                </c:pt>
                <c:pt idx="457">
                  <c:v>5.1005747126436907E-2</c:v>
                </c:pt>
                <c:pt idx="458">
                  <c:v>5.1005747126436907E-2</c:v>
                </c:pt>
                <c:pt idx="459">
                  <c:v>5.7471264367816133E-2</c:v>
                </c:pt>
                <c:pt idx="460">
                  <c:v>5.9626436781609282E-2</c:v>
                </c:pt>
                <c:pt idx="461">
                  <c:v>6.6810344827586299E-2</c:v>
                </c:pt>
                <c:pt idx="462">
                  <c:v>6.8247126436781658E-2</c:v>
                </c:pt>
                <c:pt idx="463">
                  <c:v>6.8247126436781658E-2</c:v>
                </c:pt>
                <c:pt idx="464">
                  <c:v>6.8247126436781658E-2</c:v>
                </c:pt>
                <c:pt idx="465">
                  <c:v>6.537356321839094E-2</c:v>
                </c:pt>
                <c:pt idx="466">
                  <c:v>6.4655172413793149E-2</c:v>
                </c:pt>
                <c:pt idx="467">
                  <c:v>6.537356321839094E-2</c:v>
                </c:pt>
                <c:pt idx="468">
                  <c:v>6.6810344827586299E-2</c:v>
                </c:pt>
                <c:pt idx="469">
                  <c:v>6.8965517241379448E-2</c:v>
                </c:pt>
                <c:pt idx="470">
                  <c:v>6.8965517241379448E-2</c:v>
                </c:pt>
                <c:pt idx="471">
                  <c:v>6.9683908045977239E-2</c:v>
                </c:pt>
                <c:pt idx="472">
                  <c:v>7.0402298850574807E-2</c:v>
                </c:pt>
                <c:pt idx="473">
                  <c:v>6.609195402298873E-2</c:v>
                </c:pt>
                <c:pt idx="474">
                  <c:v>6.537356321839094E-2</c:v>
                </c:pt>
                <c:pt idx="475">
                  <c:v>6.537356321839094E-2</c:v>
                </c:pt>
                <c:pt idx="476">
                  <c:v>6.537356321839094E-2</c:v>
                </c:pt>
                <c:pt idx="477">
                  <c:v>6.609195402298873E-2</c:v>
                </c:pt>
                <c:pt idx="478">
                  <c:v>7.2557471264367956E-2</c:v>
                </c:pt>
                <c:pt idx="479">
                  <c:v>7.6149425287356465E-2</c:v>
                </c:pt>
                <c:pt idx="480">
                  <c:v>7.2557471264367956E-2</c:v>
                </c:pt>
                <c:pt idx="481">
                  <c:v>7.6149425287356465E-2</c:v>
                </c:pt>
                <c:pt idx="482">
                  <c:v>7.6149425287356465E-2</c:v>
                </c:pt>
                <c:pt idx="483">
                  <c:v>7.4712643678160884E-2</c:v>
                </c:pt>
                <c:pt idx="484">
                  <c:v>7.1120689655172376E-2</c:v>
                </c:pt>
                <c:pt idx="485">
                  <c:v>6.7528735632183867E-2</c:v>
                </c:pt>
                <c:pt idx="486">
                  <c:v>6.7528735632183867E-2</c:v>
                </c:pt>
                <c:pt idx="487">
                  <c:v>5.6752873563218342E-2</c:v>
                </c:pt>
                <c:pt idx="488">
                  <c:v>5.6752873563218342E-2</c:v>
                </c:pt>
                <c:pt idx="489">
                  <c:v>5.6752873563218342E-2</c:v>
                </c:pt>
                <c:pt idx="490">
                  <c:v>3.8074712643678232E-2</c:v>
                </c:pt>
                <c:pt idx="491">
                  <c:v>3.7356321839080664E-2</c:v>
                </c:pt>
                <c:pt idx="492">
                  <c:v>5.0287356321839116E-2</c:v>
                </c:pt>
                <c:pt idx="493">
                  <c:v>4.5977011494252817E-2</c:v>
                </c:pt>
                <c:pt idx="494">
                  <c:v>4.5977011494252817E-2</c:v>
                </c:pt>
                <c:pt idx="495">
                  <c:v>4.0948275862069172E-2</c:v>
                </c:pt>
                <c:pt idx="496">
                  <c:v>4.8132183908046189E-2</c:v>
                </c:pt>
                <c:pt idx="497">
                  <c:v>3.7356321839080664E-2</c:v>
                </c:pt>
                <c:pt idx="498">
                  <c:v>4.0229885057471382E-2</c:v>
                </c:pt>
                <c:pt idx="499">
                  <c:v>4.7413793103448398E-2</c:v>
                </c:pt>
                <c:pt idx="500">
                  <c:v>4.7413793103448398E-2</c:v>
                </c:pt>
                <c:pt idx="501">
                  <c:v>5.5316091954023205E-2</c:v>
                </c:pt>
                <c:pt idx="502">
                  <c:v>5.1724137931034697E-2</c:v>
                </c:pt>
                <c:pt idx="503">
                  <c:v>5.6034482758620774E-2</c:v>
                </c:pt>
                <c:pt idx="504">
                  <c:v>5.5316091954023205E-2</c:v>
                </c:pt>
                <c:pt idx="505">
                  <c:v>4.1666666666666741E-2</c:v>
                </c:pt>
                <c:pt idx="506">
                  <c:v>4.1666666666666741E-2</c:v>
                </c:pt>
                <c:pt idx="507">
                  <c:v>4.5258620689655249E-2</c:v>
                </c:pt>
                <c:pt idx="508">
                  <c:v>4.8132183908046189E-2</c:v>
                </c:pt>
                <c:pt idx="509">
                  <c:v>5.2442528735632266E-2</c:v>
                </c:pt>
                <c:pt idx="510">
                  <c:v>5.9626436781609282E-2</c:v>
                </c:pt>
                <c:pt idx="511">
                  <c:v>6.537356321839094E-2</c:v>
                </c:pt>
                <c:pt idx="512">
                  <c:v>6.537356321839094E-2</c:v>
                </c:pt>
                <c:pt idx="513">
                  <c:v>6.609195402298873E-2</c:v>
                </c:pt>
                <c:pt idx="514">
                  <c:v>6.2500000000000222E-2</c:v>
                </c:pt>
                <c:pt idx="515">
                  <c:v>6.8247126436781658E-2</c:v>
                </c:pt>
                <c:pt idx="516">
                  <c:v>7.3275862068965747E-2</c:v>
                </c:pt>
                <c:pt idx="517">
                  <c:v>7.3994252873563315E-2</c:v>
                </c:pt>
                <c:pt idx="518">
                  <c:v>7.3994252873563315E-2</c:v>
                </c:pt>
                <c:pt idx="519">
                  <c:v>7.3275862068965747E-2</c:v>
                </c:pt>
                <c:pt idx="520">
                  <c:v>7.2557471264367956E-2</c:v>
                </c:pt>
                <c:pt idx="521">
                  <c:v>8.0459770114942764E-2</c:v>
                </c:pt>
                <c:pt idx="522">
                  <c:v>7.9741379310344973E-2</c:v>
                </c:pt>
                <c:pt idx="523">
                  <c:v>7.9741379310344973E-2</c:v>
                </c:pt>
                <c:pt idx="524">
                  <c:v>7.9741379310344973E-2</c:v>
                </c:pt>
                <c:pt idx="525">
                  <c:v>8.3333333333333481E-2</c:v>
                </c:pt>
                <c:pt idx="526">
                  <c:v>8.0459770114942764E-2</c:v>
                </c:pt>
                <c:pt idx="527">
                  <c:v>8.0459770114942764E-2</c:v>
                </c:pt>
                <c:pt idx="528">
                  <c:v>8.18965517241379E-2</c:v>
                </c:pt>
                <c:pt idx="529">
                  <c:v>8.3333333333333481E-2</c:v>
                </c:pt>
                <c:pt idx="530">
                  <c:v>8.3333333333333481E-2</c:v>
                </c:pt>
                <c:pt idx="531">
                  <c:v>8.2614942528735691E-2</c:v>
                </c:pt>
                <c:pt idx="532">
                  <c:v>7.9741379310344973E-2</c:v>
                </c:pt>
                <c:pt idx="533">
                  <c:v>8.18965517241379E-2</c:v>
                </c:pt>
                <c:pt idx="534">
                  <c:v>8.3333333333333481E-2</c:v>
                </c:pt>
                <c:pt idx="535">
                  <c:v>8.1178160919540332E-2</c:v>
                </c:pt>
                <c:pt idx="536">
                  <c:v>8.1178160919540332E-2</c:v>
                </c:pt>
                <c:pt idx="537">
                  <c:v>8.477011494252884E-2</c:v>
                </c:pt>
                <c:pt idx="538">
                  <c:v>7.6867816091954255E-2</c:v>
                </c:pt>
                <c:pt idx="539">
                  <c:v>6.3936781609195359E-2</c:v>
                </c:pt>
                <c:pt idx="540">
                  <c:v>6.4655172413793149E-2</c:v>
                </c:pt>
                <c:pt idx="541">
                  <c:v>7.1839080459770166E-2</c:v>
                </c:pt>
                <c:pt idx="542">
                  <c:v>7.1839080459770166E-2</c:v>
                </c:pt>
                <c:pt idx="543">
                  <c:v>7.1120689655172376E-2</c:v>
                </c:pt>
                <c:pt idx="544">
                  <c:v>6.609195402298873E-2</c:v>
                </c:pt>
                <c:pt idx="545">
                  <c:v>6.8965517241379448E-2</c:v>
                </c:pt>
                <c:pt idx="546">
                  <c:v>7.0402298850574807E-2</c:v>
                </c:pt>
                <c:pt idx="547">
                  <c:v>7.6867816091954255E-2</c:v>
                </c:pt>
                <c:pt idx="548">
                  <c:v>7.6867816091954255E-2</c:v>
                </c:pt>
                <c:pt idx="549">
                  <c:v>7.6867816091954255E-2</c:v>
                </c:pt>
                <c:pt idx="550">
                  <c:v>8.2614942528735691E-2</c:v>
                </c:pt>
                <c:pt idx="551">
                  <c:v>8.1178160919540332E-2</c:v>
                </c:pt>
                <c:pt idx="552">
                  <c:v>7.9022988505747183E-2</c:v>
                </c:pt>
                <c:pt idx="553">
                  <c:v>7.6149425287356465E-2</c:v>
                </c:pt>
                <c:pt idx="554">
                  <c:v>7.6149425287356465E-2</c:v>
                </c:pt>
                <c:pt idx="555">
                  <c:v>7.9741379310344973E-2</c:v>
                </c:pt>
                <c:pt idx="556">
                  <c:v>7.9022988505747183E-2</c:v>
                </c:pt>
                <c:pt idx="557">
                  <c:v>8.18965517241379E-2</c:v>
                </c:pt>
                <c:pt idx="558">
                  <c:v>8.5488505747126409E-2</c:v>
                </c:pt>
                <c:pt idx="559">
                  <c:v>8.8362068965517349E-2</c:v>
                </c:pt>
                <c:pt idx="560">
                  <c:v>8.8362068965517349E-2</c:v>
                </c:pt>
                <c:pt idx="561">
                  <c:v>8.8362068965517349E-2</c:v>
                </c:pt>
                <c:pt idx="562">
                  <c:v>8.9080459770114917E-2</c:v>
                </c:pt>
                <c:pt idx="563">
                  <c:v>8.9080459770114917E-2</c:v>
                </c:pt>
                <c:pt idx="564">
                  <c:v>8.6206896551724199E-2</c:v>
                </c:pt>
                <c:pt idx="565">
                  <c:v>9.1235632183908066E-2</c:v>
                </c:pt>
                <c:pt idx="566">
                  <c:v>9.1235632183908066E-2</c:v>
                </c:pt>
                <c:pt idx="567">
                  <c:v>9.6264367816091934E-2</c:v>
                </c:pt>
                <c:pt idx="568">
                  <c:v>9.9856321839080442E-2</c:v>
                </c:pt>
                <c:pt idx="569">
                  <c:v>0.10129310344827602</c:v>
                </c:pt>
                <c:pt idx="570">
                  <c:v>0.10344827586206895</c:v>
                </c:pt>
                <c:pt idx="571">
                  <c:v>0.10416666666666674</c:v>
                </c:pt>
                <c:pt idx="572">
                  <c:v>0.10416666666666674</c:v>
                </c:pt>
                <c:pt idx="573">
                  <c:v>0.10201149425287359</c:v>
                </c:pt>
                <c:pt idx="574">
                  <c:v>0.10416666666666674</c:v>
                </c:pt>
                <c:pt idx="575">
                  <c:v>0.10416666666666674</c:v>
                </c:pt>
                <c:pt idx="576">
                  <c:v>0.10344827586206895</c:v>
                </c:pt>
                <c:pt idx="577">
                  <c:v>0.1056034482758621</c:v>
                </c:pt>
                <c:pt idx="578">
                  <c:v>0.1056034482758621</c:v>
                </c:pt>
                <c:pt idx="579">
                  <c:v>0.10488505747126453</c:v>
                </c:pt>
                <c:pt idx="580">
                  <c:v>0.10488505747126453</c:v>
                </c:pt>
                <c:pt idx="581">
                  <c:v>0.10344827586206895</c:v>
                </c:pt>
                <c:pt idx="582">
                  <c:v>0.10201149425287359</c:v>
                </c:pt>
                <c:pt idx="583">
                  <c:v>0.10488505747126453</c:v>
                </c:pt>
                <c:pt idx="584">
                  <c:v>0.10488505747126453</c:v>
                </c:pt>
                <c:pt idx="585">
                  <c:v>0.11206896551724155</c:v>
                </c:pt>
                <c:pt idx="586">
                  <c:v>0.11350574712643691</c:v>
                </c:pt>
                <c:pt idx="587">
                  <c:v>0.11709770114942541</c:v>
                </c:pt>
                <c:pt idx="588">
                  <c:v>0.11566091954023006</c:v>
                </c:pt>
                <c:pt idx="589">
                  <c:v>0.11135057471264376</c:v>
                </c:pt>
                <c:pt idx="590">
                  <c:v>0.11135057471264376</c:v>
                </c:pt>
                <c:pt idx="591">
                  <c:v>0.10129310344827602</c:v>
                </c:pt>
                <c:pt idx="592">
                  <c:v>9.7701149425287515E-2</c:v>
                </c:pt>
                <c:pt idx="593">
                  <c:v>0.10129310344827602</c:v>
                </c:pt>
                <c:pt idx="594">
                  <c:v>0.10272988505747138</c:v>
                </c:pt>
                <c:pt idx="595">
                  <c:v>0.11206896551724155</c:v>
                </c:pt>
                <c:pt idx="596">
                  <c:v>0.11206896551724155</c:v>
                </c:pt>
                <c:pt idx="597">
                  <c:v>0.11063218390804597</c:v>
                </c:pt>
                <c:pt idx="598">
                  <c:v>0.10847701149425304</c:v>
                </c:pt>
                <c:pt idx="599">
                  <c:v>0.11063218390804597</c:v>
                </c:pt>
                <c:pt idx="600">
                  <c:v>0.11278735632183912</c:v>
                </c:pt>
                <c:pt idx="601">
                  <c:v>0.11566091954023006</c:v>
                </c:pt>
                <c:pt idx="602">
                  <c:v>0.11566091954023006</c:v>
                </c:pt>
                <c:pt idx="603">
                  <c:v>0.12140804597701149</c:v>
                </c:pt>
                <c:pt idx="604">
                  <c:v>0.11997126436781613</c:v>
                </c:pt>
                <c:pt idx="605">
                  <c:v>0.12140804597701149</c:v>
                </c:pt>
                <c:pt idx="606">
                  <c:v>0.12428160919540243</c:v>
                </c:pt>
                <c:pt idx="607">
                  <c:v>0.12859195402298851</c:v>
                </c:pt>
                <c:pt idx="608">
                  <c:v>0.12859195402298851</c:v>
                </c:pt>
                <c:pt idx="609">
                  <c:v>0.12787356321839094</c:v>
                </c:pt>
                <c:pt idx="610">
                  <c:v>0.12787356321839094</c:v>
                </c:pt>
                <c:pt idx="611">
                  <c:v>0.12356321839080464</c:v>
                </c:pt>
                <c:pt idx="612">
                  <c:v>0.12356321839080464</c:v>
                </c:pt>
                <c:pt idx="613">
                  <c:v>0.12356321839080464</c:v>
                </c:pt>
                <c:pt idx="614">
                  <c:v>0.13146551724137945</c:v>
                </c:pt>
                <c:pt idx="615">
                  <c:v>0.13002873563218409</c:v>
                </c:pt>
                <c:pt idx="616">
                  <c:v>0.13002873563218409</c:v>
                </c:pt>
                <c:pt idx="617">
                  <c:v>0.1293103448275863</c:v>
                </c:pt>
                <c:pt idx="618">
                  <c:v>0.13146551724137945</c:v>
                </c:pt>
                <c:pt idx="619">
                  <c:v>0.1336206896551726</c:v>
                </c:pt>
                <c:pt idx="620">
                  <c:v>0.13936781609195403</c:v>
                </c:pt>
                <c:pt idx="621">
                  <c:v>0.13793103448275867</c:v>
                </c:pt>
                <c:pt idx="622">
                  <c:v>0.13793103448275867</c:v>
                </c:pt>
                <c:pt idx="623">
                  <c:v>0.13936781609195403</c:v>
                </c:pt>
                <c:pt idx="624">
                  <c:v>0.14008620689655182</c:v>
                </c:pt>
                <c:pt idx="625">
                  <c:v>0.13936781609195403</c:v>
                </c:pt>
                <c:pt idx="626">
                  <c:v>0.14367816091954033</c:v>
                </c:pt>
                <c:pt idx="627">
                  <c:v>0.15086206896551735</c:v>
                </c:pt>
                <c:pt idx="628">
                  <c:v>0.15086206896551735</c:v>
                </c:pt>
                <c:pt idx="629">
                  <c:v>0.15158045977011514</c:v>
                </c:pt>
                <c:pt idx="630">
                  <c:v>0.14798850574712663</c:v>
                </c:pt>
                <c:pt idx="631">
                  <c:v>0.1487068965517242</c:v>
                </c:pt>
                <c:pt idx="632">
                  <c:v>0.15014367816091956</c:v>
                </c:pt>
                <c:pt idx="633">
                  <c:v>0.14798850574712663</c:v>
                </c:pt>
                <c:pt idx="634">
                  <c:v>0.14798850574712663</c:v>
                </c:pt>
                <c:pt idx="635">
                  <c:v>0.13577586206896552</c:v>
                </c:pt>
                <c:pt idx="636">
                  <c:v>0.14152298850574718</c:v>
                </c:pt>
                <c:pt idx="637">
                  <c:v>0.14367816091954033</c:v>
                </c:pt>
                <c:pt idx="638">
                  <c:v>0.13864942528735646</c:v>
                </c:pt>
                <c:pt idx="639">
                  <c:v>0.12643678160919558</c:v>
                </c:pt>
                <c:pt idx="640">
                  <c:v>0.12643678160919558</c:v>
                </c:pt>
                <c:pt idx="641">
                  <c:v>0.13074712643678166</c:v>
                </c:pt>
                <c:pt idx="642">
                  <c:v>0.14224137931034497</c:v>
                </c:pt>
                <c:pt idx="643">
                  <c:v>0.15014367816091956</c:v>
                </c:pt>
                <c:pt idx="644">
                  <c:v>0.15517241379310365</c:v>
                </c:pt>
                <c:pt idx="645">
                  <c:v>0.15373563218390807</c:v>
                </c:pt>
                <c:pt idx="646">
                  <c:v>0.15373563218390807</c:v>
                </c:pt>
                <c:pt idx="647">
                  <c:v>0.15876436781609216</c:v>
                </c:pt>
                <c:pt idx="648">
                  <c:v>0.16163793103448287</c:v>
                </c:pt>
                <c:pt idx="649">
                  <c:v>0.16882183908045989</c:v>
                </c:pt>
                <c:pt idx="650">
                  <c:v>0.1724137931034484</c:v>
                </c:pt>
                <c:pt idx="651">
                  <c:v>0.17528735632183912</c:v>
                </c:pt>
                <c:pt idx="652">
                  <c:v>0.17528735632183912</c:v>
                </c:pt>
                <c:pt idx="653">
                  <c:v>0.17600574712643691</c:v>
                </c:pt>
                <c:pt idx="654">
                  <c:v>0.17385057471264376</c:v>
                </c:pt>
                <c:pt idx="655">
                  <c:v>0.18175287356321856</c:v>
                </c:pt>
                <c:pt idx="656">
                  <c:v>0.1767241379310347</c:v>
                </c:pt>
                <c:pt idx="657">
                  <c:v>0.16738505747126453</c:v>
                </c:pt>
                <c:pt idx="658">
                  <c:v>0.16738505747126453</c:v>
                </c:pt>
                <c:pt idx="659">
                  <c:v>0.14224137931034497</c:v>
                </c:pt>
                <c:pt idx="660">
                  <c:v>0.12356321839080464</c:v>
                </c:pt>
                <c:pt idx="661">
                  <c:v>0.11997126436781613</c:v>
                </c:pt>
                <c:pt idx="662">
                  <c:v>8.764367816091978E-2</c:v>
                </c:pt>
                <c:pt idx="663">
                  <c:v>7.1120689655172376E-2</c:v>
                </c:pt>
                <c:pt idx="664">
                  <c:v>7.1120689655172376E-2</c:v>
                </c:pt>
                <c:pt idx="665">
                  <c:v>8.5488505747126409E-2</c:v>
                </c:pt>
                <c:pt idx="666">
                  <c:v>7.9022988505747183E-2</c:v>
                </c:pt>
                <c:pt idx="667">
                  <c:v>0.10129310344827602</c:v>
                </c:pt>
                <c:pt idx="668">
                  <c:v>8.477011494252884E-2</c:v>
                </c:pt>
                <c:pt idx="669">
                  <c:v>5.6752873563218342E-2</c:v>
                </c:pt>
                <c:pt idx="670">
                  <c:v>5.6752873563218342E-2</c:v>
                </c:pt>
                <c:pt idx="671">
                  <c:v>-2.1551724137929273E-3</c:v>
                </c:pt>
                <c:pt idx="672">
                  <c:v>1.9396551724138122E-2</c:v>
                </c:pt>
                <c:pt idx="673">
                  <c:v>7.1839080459779048E-4</c:v>
                </c:pt>
                <c:pt idx="674">
                  <c:v>-5.7471264367816133E-2</c:v>
                </c:pt>
                <c:pt idx="675">
                  <c:v>-2.8017241379310165E-2</c:v>
                </c:pt>
                <c:pt idx="676">
                  <c:v>-2.8017241379310165E-2</c:v>
                </c:pt>
                <c:pt idx="677">
                  <c:v>-9.3390804597701105E-2</c:v>
                </c:pt>
                <c:pt idx="678">
                  <c:v>-9.3390804597701105E-2</c:v>
                </c:pt>
                <c:pt idx="679">
                  <c:v>-8.261494252873558E-2</c:v>
                </c:pt>
                <c:pt idx="680">
                  <c:v>-9.1235632183907955E-2</c:v>
                </c:pt>
                <c:pt idx="681">
                  <c:v>-9.1235632183907955E-2</c:v>
                </c:pt>
                <c:pt idx="682">
                  <c:v>-0.11350574712643668</c:v>
                </c:pt>
                <c:pt idx="683">
                  <c:v>-6.178160919540221E-2</c:v>
                </c:pt>
                <c:pt idx="684">
                  <c:v>-4.8850574712643535E-2</c:v>
                </c:pt>
                <c:pt idx="685">
                  <c:v>-3.2327586206896575E-2</c:v>
                </c:pt>
                <c:pt idx="686">
                  <c:v>-5.5316091954022872E-2</c:v>
                </c:pt>
                <c:pt idx="687">
                  <c:v>-5.5316091954022872E-2</c:v>
                </c:pt>
                <c:pt idx="688">
                  <c:v>-3.6637931034482762E-2</c:v>
                </c:pt>
                <c:pt idx="689">
                  <c:v>-3.807471264367801E-2</c:v>
                </c:pt>
                <c:pt idx="690">
                  <c:v>-6.1063218390804641E-2</c:v>
                </c:pt>
                <c:pt idx="691">
                  <c:v>-4.8132183908045856E-2</c:v>
                </c:pt>
                <c:pt idx="692">
                  <c:v>-5.2442528735632044E-2</c:v>
                </c:pt>
                <c:pt idx="693">
                  <c:v>-5.2442528735632044E-2</c:v>
                </c:pt>
                <c:pt idx="694">
                  <c:v>-1.4367816091954033E-2</c:v>
                </c:pt>
                <c:pt idx="695">
                  <c:v>-1.3649425287356132E-2</c:v>
                </c:pt>
                <c:pt idx="696">
                  <c:v>-1.4367816091953589E-3</c:v>
                </c:pt>
                <c:pt idx="697">
                  <c:v>6.4655172413794482E-3</c:v>
                </c:pt>
                <c:pt idx="698">
                  <c:v>6.4655172413794482E-3</c:v>
                </c:pt>
                <c:pt idx="699">
                  <c:v>6.4655172413794482E-3</c:v>
                </c:pt>
                <c:pt idx="700">
                  <c:v>1.7959770114942541E-2</c:v>
                </c:pt>
                <c:pt idx="701">
                  <c:v>5.0287356321840893E-3</c:v>
                </c:pt>
                <c:pt idx="702">
                  <c:v>1.4367816091954033E-2</c:v>
                </c:pt>
                <c:pt idx="703">
                  <c:v>2.7298850574712707E-2</c:v>
                </c:pt>
                <c:pt idx="704">
                  <c:v>2.7298850574712707E-2</c:v>
                </c:pt>
                <c:pt idx="705">
                  <c:v>2.0833333333333481E-2</c:v>
                </c:pt>
                <c:pt idx="706">
                  <c:v>-5.7471264367814356E-3</c:v>
                </c:pt>
                <c:pt idx="707">
                  <c:v>1.2212643678161106E-2</c:v>
                </c:pt>
                <c:pt idx="708">
                  <c:v>1.5804597701149614E-2</c:v>
                </c:pt>
                <c:pt idx="709">
                  <c:v>2.227011494252884E-2</c:v>
                </c:pt>
                <c:pt idx="710">
                  <c:v>2.227011494252884E-2</c:v>
                </c:pt>
                <c:pt idx="711">
                  <c:v>3.0172413793103647E-2</c:v>
                </c:pt>
                <c:pt idx="712">
                  <c:v>2.7298850574712707E-2</c:v>
                </c:pt>
                <c:pt idx="713">
                  <c:v>4.5977011494252817E-2</c:v>
                </c:pt>
                <c:pt idx="714">
                  <c:v>3.7356321839080664E-2</c:v>
                </c:pt>
                <c:pt idx="715">
                  <c:v>2.0833333333333481E-2</c:v>
                </c:pt>
                <c:pt idx="716">
                  <c:v>3.9511494252873591E-2</c:v>
                </c:pt>
                <c:pt idx="717">
                  <c:v>4.0948275862069172E-2</c:v>
                </c:pt>
                <c:pt idx="718">
                  <c:v>5.2442528735632266E-2</c:v>
                </c:pt>
                <c:pt idx="719">
                  <c:v>5.6034482758620774E-2</c:v>
                </c:pt>
                <c:pt idx="720">
                  <c:v>5.6034482758620774E-2</c:v>
                </c:pt>
                <c:pt idx="721">
                  <c:v>6.0344827586206851E-2</c:v>
                </c:pt>
                <c:pt idx="722">
                  <c:v>4.7413793103448398E-2</c:v>
                </c:pt>
                <c:pt idx="723">
                  <c:v>3.9511494252873591E-2</c:v>
                </c:pt>
                <c:pt idx="724">
                  <c:v>3.9511494252873591E-2</c:v>
                </c:pt>
                <c:pt idx="725">
                  <c:v>4.382183908045989E-2</c:v>
                </c:pt>
                <c:pt idx="726">
                  <c:v>4.382183908045989E-2</c:v>
                </c:pt>
                <c:pt idx="727">
                  <c:v>6.1063218390804641E-2</c:v>
                </c:pt>
                <c:pt idx="728">
                  <c:v>5.8189655172413923E-2</c:v>
                </c:pt>
                <c:pt idx="729">
                  <c:v>6.609195402298873E-2</c:v>
                </c:pt>
                <c:pt idx="730">
                  <c:v>6.1063218390804641E-2</c:v>
                </c:pt>
                <c:pt idx="731">
                  <c:v>6.3936781609195359E-2</c:v>
                </c:pt>
                <c:pt idx="732">
                  <c:v>6.3936781609195359E-2</c:v>
                </c:pt>
                <c:pt idx="733">
                  <c:v>6.9683908045977239E-2</c:v>
                </c:pt>
                <c:pt idx="734">
                  <c:v>7.0402298850574807E-2</c:v>
                </c:pt>
                <c:pt idx="735">
                  <c:v>7.1839080459770166E-2</c:v>
                </c:pt>
                <c:pt idx="736">
                  <c:v>7.5431034482758674E-2</c:v>
                </c:pt>
                <c:pt idx="737">
                  <c:v>7.2557471264367956E-2</c:v>
                </c:pt>
                <c:pt idx="738">
                  <c:v>7.2557471264367956E-2</c:v>
                </c:pt>
                <c:pt idx="739">
                  <c:v>7.2557471264367956E-2</c:v>
                </c:pt>
                <c:pt idx="740">
                  <c:v>8.6206896551724199E-2</c:v>
                </c:pt>
                <c:pt idx="741">
                  <c:v>9.3390804597701216E-2</c:v>
                </c:pt>
                <c:pt idx="742">
                  <c:v>8.2614942528735691E-2</c:v>
                </c:pt>
                <c:pt idx="743">
                  <c:v>9.9856321839080442E-2</c:v>
                </c:pt>
                <c:pt idx="744">
                  <c:v>9.9856321839080442E-2</c:v>
                </c:pt>
                <c:pt idx="745">
                  <c:v>0.10272988505747138</c:v>
                </c:pt>
                <c:pt idx="746">
                  <c:v>9.7701149425287515E-2</c:v>
                </c:pt>
                <c:pt idx="747">
                  <c:v>0.10057471264367823</c:v>
                </c:pt>
                <c:pt idx="748">
                  <c:v>6.3936781609195359E-2</c:v>
                </c:pt>
                <c:pt idx="749">
                  <c:v>7.5431034482758674E-2</c:v>
                </c:pt>
                <c:pt idx="750">
                  <c:v>7.5431034482758674E-2</c:v>
                </c:pt>
                <c:pt idx="751">
                  <c:v>7.3994252873563315E-2</c:v>
                </c:pt>
                <c:pt idx="752">
                  <c:v>9.4827586206896575E-2</c:v>
                </c:pt>
                <c:pt idx="753">
                  <c:v>9.8419540229885083E-2</c:v>
                </c:pt>
                <c:pt idx="754">
                  <c:v>9.9137931034482873E-2</c:v>
                </c:pt>
                <c:pt idx="755">
                  <c:v>0.10129310344827602</c:v>
                </c:pt>
                <c:pt idx="756">
                  <c:v>0.10129310344827602</c:v>
                </c:pt>
                <c:pt idx="757">
                  <c:v>0.10129310344827602</c:v>
                </c:pt>
                <c:pt idx="758">
                  <c:v>0.10344827586206895</c:v>
                </c:pt>
                <c:pt idx="759">
                  <c:v>8.692528735632199E-2</c:v>
                </c:pt>
                <c:pt idx="760">
                  <c:v>9.3390804597701216E-2</c:v>
                </c:pt>
                <c:pt idx="761">
                  <c:v>8.4051724137931272E-2</c:v>
                </c:pt>
                <c:pt idx="762">
                  <c:v>8.4051724137931272E-2</c:v>
                </c:pt>
                <c:pt idx="763">
                  <c:v>8.5488505747126409E-2</c:v>
                </c:pt>
                <c:pt idx="764">
                  <c:v>9.6264367816091934E-2</c:v>
                </c:pt>
                <c:pt idx="765">
                  <c:v>0.10129310344827602</c:v>
                </c:pt>
                <c:pt idx="766">
                  <c:v>0.1099137931034484</c:v>
                </c:pt>
                <c:pt idx="767">
                  <c:v>0.10919540229885061</c:v>
                </c:pt>
                <c:pt idx="768">
                  <c:v>0.10919540229885061</c:v>
                </c:pt>
                <c:pt idx="769">
                  <c:v>0.11853448275862077</c:v>
                </c:pt>
                <c:pt idx="770">
                  <c:v>0.11350574712643691</c:v>
                </c:pt>
                <c:pt idx="771">
                  <c:v>0.11494252873563227</c:v>
                </c:pt>
                <c:pt idx="772">
                  <c:v>0.11637931034482762</c:v>
                </c:pt>
                <c:pt idx="773">
                  <c:v>0.11853448275862077</c:v>
                </c:pt>
                <c:pt idx="774">
                  <c:v>0.11853448275862077</c:v>
                </c:pt>
                <c:pt idx="775">
                  <c:v>0.11135057471264376</c:v>
                </c:pt>
                <c:pt idx="776">
                  <c:v>0.11206896551724155</c:v>
                </c:pt>
                <c:pt idx="777">
                  <c:v>0.11853448275862077</c:v>
                </c:pt>
                <c:pt idx="778">
                  <c:v>0.11350574712643691</c:v>
                </c:pt>
                <c:pt idx="779">
                  <c:v>0.11637931034482762</c:v>
                </c:pt>
                <c:pt idx="780">
                  <c:v>0.11637931034482762</c:v>
                </c:pt>
                <c:pt idx="781">
                  <c:v>0.12571839080459779</c:v>
                </c:pt>
                <c:pt idx="782">
                  <c:v>0.12356321839080464</c:v>
                </c:pt>
                <c:pt idx="783">
                  <c:v>0.11997126436781613</c:v>
                </c:pt>
                <c:pt idx="784">
                  <c:v>0.11494252873563227</c:v>
                </c:pt>
                <c:pt idx="785">
                  <c:v>0.1056034482758621</c:v>
                </c:pt>
                <c:pt idx="786">
                  <c:v>0.1056034482758621</c:v>
                </c:pt>
                <c:pt idx="787">
                  <c:v>0.1056034482758621</c:v>
                </c:pt>
                <c:pt idx="788">
                  <c:v>0.10488505747126453</c:v>
                </c:pt>
                <c:pt idx="789">
                  <c:v>0.1099137931034484</c:v>
                </c:pt>
                <c:pt idx="790">
                  <c:v>0.10201149425287359</c:v>
                </c:pt>
                <c:pt idx="791">
                  <c:v>0.10129310344827602</c:v>
                </c:pt>
                <c:pt idx="792">
                  <c:v>0.11494252873563227</c:v>
                </c:pt>
                <c:pt idx="793">
                  <c:v>0.11637931034482762</c:v>
                </c:pt>
                <c:pt idx="794">
                  <c:v>0.11781609195402298</c:v>
                </c:pt>
                <c:pt idx="795">
                  <c:v>0.11853448275862077</c:v>
                </c:pt>
                <c:pt idx="796">
                  <c:v>0.11853448275862077</c:v>
                </c:pt>
                <c:pt idx="797">
                  <c:v>0.11925287356321856</c:v>
                </c:pt>
                <c:pt idx="798">
                  <c:v>0.11781609195402298</c:v>
                </c:pt>
                <c:pt idx="799">
                  <c:v>0.12571839080459779</c:v>
                </c:pt>
                <c:pt idx="800">
                  <c:v>0.12571839080459779</c:v>
                </c:pt>
                <c:pt idx="801">
                  <c:v>0.12284482758620707</c:v>
                </c:pt>
                <c:pt idx="802">
                  <c:v>0.12284482758620707</c:v>
                </c:pt>
                <c:pt idx="803">
                  <c:v>0.12571839080459779</c:v>
                </c:pt>
                <c:pt idx="804">
                  <c:v>0.12571839080459779</c:v>
                </c:pt>
                <c:pt idx="805">
                  <c:v>0.12571839080459779</c:v>
                </c:pt>
                <c:pt idx="806">
                  <c:v>0.12643678160919558</c:v>
                </c:pt>
                <c:pt idx="807">
                  <c:v>0.13074712643678166</c:v>
                </c:pt>
                <c:pt idx="808">
                  <c:v>0.13074712643678166</c:v>
                </c:pt>
                <c:pt idx="809">
                  <c:v>0.13649425287356332</c:v>
                </c:pt>
                <c:pt idx="810">
                  <c:v>0.13793103448275867</c:v>
                </c:pt>
                <c:pt idx="811">
                  <c:v>0.15086206896551735</c:v>
                </c:pt>
                <c:pt idx="812">
                  <c:v>0.14798850574712663</c:v>
                </c:pt>
                <c:pt idx="813">
                  <c:v>0.14727011494252884</c:v>
                </c:pt>
                <c:pt idx="814">
                  <c:v>0.14727011494252884</c:v>
                </c:pt>
                <c:pt idx="815">
                  <c:v>0.14439655172413812</c:v>
                </c:pt>
                <c:pt idx="816">
                  <c:v>0.1487068965517242</c:v>
                </c:pt>
                <c:pt idx="817">
                  <c:v>0.16307471264367823</c:v>
                </c:pt>
                <c:pt idx="818">
                  <c:v>0.14295977011494254</c:v>
                </c:pt>
                <c:pt idx="819">
                  <c:v>0.13218390804597702</c:v>
                </c:pt>
                <c:pt idx="820">
                  <c:v>0.13218390804597702</c:v>
                </c:pt>
                <c:pt idx="821">
                  <c:v>0.13433908045977017</c:v>
                </c:pt>
                <c:pt idx="822">
                  <c:v>0.12212643678160928</c:v>
                </c:pt>
                <c:pt idx="823">
                  <c:v>0.13290229885057481</c:v>
                </c:pt>
                <c:pt idx="824">
                  <c:v>0.12356321839080464</c:v>
                </c:pt>
                <c:pt idx="825">
                  <c:v>0.12428160919540243</c:v>
                </c:pt>
                <c:pt idx="826">
                  <c:v>0.12428160919540243</c:v>
                </c:pt>
                <c:pt idx="827">
                  <c:v>0.1293103448275863</c:v>
                </c:pt>
                <c:pt idx="828">
                  <c:v>0.13649425287356332</c:v>
                </c:pt>
                <c:pt idx="829">
                  <c:v>0.13577586206896552</c:v>
                </c:pt>
                <c:pt idx="830">
                  <c:v>0.13002873563218409</c:v>
                </c:pt>
                <c:pt idx="831">
                  <c:v>0.12356321839080464</c:v>
                </c:pt>
                <c:pt idx="832">
                  <c:v>0.12356321839080464</c:v>
                </c:pt>
                <c:pt idx="833">
                  <c:v>0.11637931034482762</c:v>
                </c:pt>
                <c:pt idx="834">
                  <c:v>0.12284482758620707</c:v>
                </c:pt>
                <c:pt idx="835">
                  <c:v>0.11566091954023006</c:v>
                </c:pt>
                <c:pt idx="836">
                  <c:v>0.11422413793103448</c:v>
                </c:pt>
                <c:pt idx="837">
                  <c:v>0.12356321839080464</c:v>
                </c:pt>
                <c:pt idx="838">
                  <c:v>0.12356321839080464</c:v>
                </c:pt>
                <c:pt idx="839">
                  <c:v>0.1336206896551726</c:v>
                </c:pt>
                <c:pt idx="840">
                  <c:v>0.13074712643678166</c:v>
                </c:pt>
                <c:pt idx="841">
                  <c:v>0.1336206896551726</c:v>
                </c:pt>
                <c:pt idx="842">
                  <c:v>0.13864942528735646</c:v>
                </c:pt>
                <c:pt idx="843">
                  <c:v>0.1336206896551726</c:v>
                </c:pt>
                <c:pt idx="844">
                  <c:v>0.1336206896551726</c:v>
                </c:pt>
                <c:pt idx="845">
                  <c:v>0.14152298850574718</c:v>
                </c:pt>
                <c:pt idx="846">
                  <c:v>0.13721264367816111</c:v>
                </c:pt>
                <c:pt idx="847">
                  <c:v>0.14511494252873569</c:v>
                </c:pt>
                <c:pt idx="848">
                  <c:v>0.15014367816091956</c:v>
                </c:pt>
                <c:pt idx="849">
                  <c:v>0.15445402298850586</c:v>
                </c:pt>
                <c:pt idx="850">
                  <c:v>0.15445402298850586</c:v>
                </c:pt>
                <c:pt idx="851">
                  <c:v>0.16235632183908066</c:v>
                </c:pt>
                <c:pt idx="852">
                  <c:v>0.16235632183908066</c:v>
                </c:pt>
                <c:pt idx="853">
                  <c:v>0.15948275862068972</c:v>
                </c:pt>
                <c:pt idx="854">
                  <c:v>0.15660919540229901</c:v>
                </c:pt>
                <c:pt idx="855">
                  <c:v>0.15660919540229901</c:v>
                </c:pt>
                <c:pt idx="856">
                  <c:v>0.15660919540229901</c:v>
                </c:pt>
                <c:pt idx="857">
                  <c:v>0.14798850574712663</c:v>
                </c:pt>
                <c:pt idx="858">
                  <c:v>0.14727011494252884</c:v>
                </c:pt>
                <c:pt idx="859">
                  <c:v>0.14367816091954033</c:v>
                </c:pt>
                <c:pt idx="860">
                  <c:v>0.14367816091954033</c:v>
                </c:pt>
                <c:pt idx="861">
                  <c:v>0.14655172413793105</c:v>
                </c:pt>
                <c:pt idx="862">
                  <c:v>0.14655172413793105</c:v>
                </c:pt>
                <c:pt idx="863">
                  <c:v>0.14655172413793105</c:v>
                </c:pt>
                <c:pt idx="864">
                  <c:v>0.13433908045977017</c:v>
                </c:pt>
                <c:pt idx="865">
                  <c:v>0.11637931034482762</c:v>
                </c:pt>
                <c:pt idx="866">
                  <c:v>0.12428160919540243</c:v>
                </c:pt>
                <c:pt idx="867">
                  <c:v>0.11637931034482762</c:v>
                </c:pt>
                <c:pt idx="868">
                  <c:v>0.11637931034482762</c:v>
                </c:pt>
                <c:pt idx="869">
                  <c:v>0.12571839080459779</c:v>
                </c:pt>
                <c:pt idx="870">
                  <c:v>0.13290229885057481</c:v>
                </c:pt>
                <c:pt idx="871">
                  <c:v>0.15445402298850586</c:v>
                </c:pt>
                <c:pt idx="872">
                  <c:v>0.16522988505747138</c:v>
                </c:pt>
                <c:pt idx="873">
                  <c:v>0.16307471264367823</c:v>
                </c:pt>
                <c:pt idx="874">
                  <c:v>0.16307471264367823</c:v>
                </c:pt>
                <c:pt idx="875">
                  <c:v>0.17169540229885061</c:v>
                </c:pt>
                <c:pt idx="876">
                  <c:v>0.1681034482758621</c:v>
                </c:pt>
                <c:pt idx="877">
                  <c:v>0.18031609195402321</c:v>
                </c:pt>
                <c:pt idx="878">
                  <c:v>0.17313218390804619</c:v>
                </c:pt>
                <c:pt idx="879">
                  <c:v>0.17528735632183912</c:v>
                </c:pt>
                <c:pt idx="880">
                  <c:v>0.17528735632183912</c:v>
                </c:pt>
                <c:pt idx="881">
                  <c:v>0.1831896551724137</c:v>
                </c:pt>
                <c:pt idx="882">
                  <c:v>0.18103448275862077</c:v>
                </c:pt>
                <c:pt idx="883">
                  <c:v>0.17744252873563227</c:v>
                </c:pt>
                <c:pt idx="884">
                  <c:v>0.17959770114942519</c:v>
                </c:pt>
                <c:pt idx="885">
                  <c:v>0.17744252873563227</c:v>
                </c:pt>
                <c:pt idx="886">
                  <c:v>0.17744252873563227</c:v>
                </c:pt>
                <c:pt idx="887">
                  <c:v>0.17887931034482762</c:v>
                </c:pt>
                <c:pt idx="888">
                  <c:v>0.18462643678160928</c:v>
                </c:pt>
                <c:pt idx="889">
                  <c:v>0.18534482758620707</c:v>
                </c:pt>
                <c:pt idx="890">
                  <c:v>0.18606321839080464</c:v>
                </c:pt>
                <c:pt idx="891">
                  <c:v>0.18678160919540221</c:v>
                </c:pt>
                <c:pt idx="892">
                  <c:v>0.18678160919540221</c:v>
                </c:pt>
                <c:pt idx="893">
                  <c:v>0.1831896551724137</c:v>
                </c:pt>
                <c:pt idx="894">
                  <c:v>0.18534482758620707</c:v>
                </c:pt>
                <c:pt idx="895">
                  <c:v>0.18247126436781613</c:v>
                </c:pt>
                <c:pt idx="896">
                  <c:v>0.18103448275862077</c:v>
                </c:pt>
                <c:pt idx="897">
                  <c:v>0.18606321839080464</c:v>
                </c:pt>
                <c:pt idx="898">
                  <c:v>0.18606321839080464</c:v>
                </c:pt>
                <c:pt idx="899">
                  <c:v>0.18678160919540221</c:v>
                </c:pt>
                <c:pt idx="900">
                  <c:v>0.18893678160919558</c:v>
                </c:pt>
                <c:pt idx="901">
                  <c:v>0.18534482758620707</c:v>
                </c:pt>
                <c:pt idx="902">
                  <c:v>0.1831896551724137</c:v>
                </c:pt>
                <c:pt idx="903">
                  <c:v>0.18247126436781613</c:v>
                </c:pt>
                <c:pt idx="904">
                  <c:v>0.18247126436781613</c:v>
                </c:pt>
                <c:pt idx="905">
                  <c:v>0.18247126436781613</c:v>
                </c:pt>
                <c:pt idx="906">
                  <c:v>0.18678160919540221</c:v>
                </c:pt>
                <c:pt idx="907">
                  <c:v>0.19037356321839072</c:v>
                </c:pt>
                <c:pt idx="908">
                  <c:v>0.19324712643678166</c:v>
                </c:pt>
                <c:pt idx="909">
                  <c:v>0.19324712643678166</c:v>
                </c:pt>
                <c:pt idx="910">
                  <c:v>0.19324712643678166</c:v>
                </c:pt>
                <c:pt idx="911">
                  <c:v>0.18534482758620707</c:v>
                </c:pt>
                <c:pt idx="912">
                  <c:v>0.18893678160919558</c:v>
                </c:pt>
                <c:pt idx="913">
                  <c:v>0.18965517241379315</c:v>
                </c:pt>
                <c:pt idx="914">
                  <c:v>0.19755747126436773</c:v>
                </c:pt>
                <c:pt idx="915">
                  <c:v>0.20114942528735624</c:v>
                </c:pt>
                <c:pt idx="916">
                  <c:v>0.20114942528735624</c:v>
                </c:pt>
                <c:pt idx="917">
                  <c:v>0.20114942528735624</c:v>
                </c:pt>
                <c:pt idx="918">
                  <c:v>0.19540229885057481</c:v>
                </c:pt>
                <c:pt idx="919">
                  <c:v>0.19827586206896575</c:v>
                </c:pt>
                <c:pt idx="920">
                  <c:v>0.20043103448275867</c:v>
                </c:pt>
                <c:pt idx="921">
                  <c:v>0.2112068965517242</c:v>
                </c:pt>
                <c:pt idx="922">
                  <c:v>0.21767241379310365</c:v>
                </c:pt>
                <c:pt idx="923">
                  <c:v>0.21767241379310365</c:v>
                </c:pt>
                <c:pt idx="924">
                  <c:v>0.21479885057471271</c:v>
                </c:pt>
                <c:pt idx="925">
                  <c:v>0.21336206896551735</c:v>
                </c:pt>
                <c:pt idx="926">
                  <c:v>0.21479885057471271</c:v>
                </c:pt>
                <c:pt idx="927">
                  <c:v>0.21336206896551735</c:v>
                </c:pt>
                <c:pt idx="928">
                  <c:v>0.20833333333333326</c:v>
                </c:pt>
                <c:pt idx="929">
                  <c:v>0.20833333333333326</c:v>
                </c:pt>
                <c:pt idx="930">
                  <c:v>0.20905172413793127</c:v>
                </c:pt>
                <c:pt idx="931">
                  <c:v>0.21264367816091978</c:v>
                </c:pt>
                <c:pt idx="932">
                  <c:v>0.22413793103448287</c:v>
                </c:pt>
                <c:pt idx="933">
                  <c:v>0.22198275862068972</c:v>
                </c:pt>
                <c:pt idx="934">
                  <c:v>0.21479885057471271</c:v>
                </c:pt>
                <c:pt idx="935">
                  <c:v>0.21479885057471271</c:v>
                </c:pt>
                <c:pt idx="936">
                  <c:v>0.21408045977011514</c:v>
                </c:pt>
                <c:pt idx="937">
                  <c:v>0.21192528735632177</c:v>
                </c:pt>
                <c:pt idx="938">
                  <c:v>0.19827586206896575</c:v>
                </c:pt>
                <c:pt idx="939">
                  <c:v>0.20186781609195426</c:v>
                </c:pt>
                <c:pt idx="940">
                  <c:v>0.18821839080459779</c:v>
                </c:pt>
                <c:pt idx="941">
                  <c:v>0.18821839080459779</c:v>
                </c:pt>
                <c:pt idx="942">
                  <c:v>0.20330459770114961</c:v>
                </c:pt>
                <c:pt idx="943">
                  <c:v>0.21767241379310365</c:v>
                </c:pt>
                <c:pt idx="944">
                  <c:v>0.21839080459770122</c:v>
                </c:pt>
                <c:pt idx="945">
                  <c:v>0.22557471264367823</c:v>
                </c:pt>
                <c:pt idx="946">
                  <c:v>0.22701149425287381</c:v>
                </c:pt>
                <c:pt idx="947">
                  <c:v>0.22701149425287381</c:v>
                </c:pt>
                <c:pt idx="948">
                  <c:v>0.23275862068965525</c:v>
                </c:pt>
                <c:pt idx="949">
                  <c:v>0.23132183908045989</c:v>
                </c:pt>
                <c:pt idx="950">
                  <c:v>0.23060344827586232</c:v>
                </c:pt>
                <c:pt idx="951">
                  <c:v>0.23635057471264376</c:v>
                </c:pt>
                <c:pt idx="952">
                  <c:v>0.23922413793103448</c:v>
                </c:pt>
                <c:pt idx="953">
                  <c:v>0.23922413793103448</c:v>
                </c:pt>
                <c:pt idx="954">
                  <c:v>0.24209770114942541</c:v>
                </c:pt>
                <c:pt idx="955">
                  <c:v>0.24497126436781635</c:v>
                </c:pt>
                <c:pt idx="956">
                  <c:v>0.24425287356321834</c:v>
                </c:pt>
                <c:pt idx="957">
                  <c:v>0.23850574712643691</c:v>
                </c:pt>
                <c:pt idx="958">
                  <c:v>0.2349137931034484</c:v>
                </c:pt>
                <c:pt idx="959">
                  <c:v>0.2349137931034484</c:v>
                </c:pt>
                <c:pt idx="960">
                  <c:v>0.22844827586206917</c:v>
                </c:pt>
                <c:pt idx="961">
                  <c:v>0.22844827586206917</c:v>
                </c:pt>
                <c:pt idx="962">
                  <c:v>0.23275862068965525</c:v>
                </c:pt>
                <c:pt idx="963">
                  <c:v>0.21623563218390829</c:v>
                </c:pt>
                <c:pt idx="964">
                  <c:v>0.2112068965517242</c:v>
                </c:pt>
                <c:pt idx="965">
                  <c:v>0.2112068965517242</c:v>
                </c:pt>
                <c:pt idx="966">
                  <c:v>0.23060344827586232</c:v>
                </c:pt>
                <c:pt idx="967">
                  <c:v>0.22485632183908066</c:v>
                </c:pt>
                <c:pt idx="968">
                  <c:v>0.21551724137931028</c:v>
                </c:pt>
                <c:pt idx="969">
                  <c:v>0.20761494252873569</c:v>
                </c:pt>
                <c:pt idx="970">
                  <c:v>0.21695402298850586</c:v>
                </c:pt>
                <c:pt idx="971">
                  <c:v>0.21695402298850586</c:v>
                </c:pt>
                <c:pt idx="972">
                  <c:v>0.21767241379310365</c:v>
                </c:pt>
                <c:pt idx="973">
                  <c:v>0.22701149425287381</c:v>
                </c:pt>
                <c:pt idx="974">
                  <c:v>0.22916666666666674</c:v>
                </c:pt>
                <c:pt idx="975">
                  <c:v>0.23850574712643691</c:v>
                </c:pt>
                <c:pt idx="976">
                  <c:v>0.23778735632183934</c:v>
                </c:pt>
                <c:pt idx="977">
                  <c:v>0.23778735632183934</c:v>
                </c:pt>
                <c:pt idx="978">
                  <c:v>0.24209770114942541</c:v>
                </c:pt>
                <c:pt idx="979">
                  <c:v>0.24497126436781635</c:v>
                </c:pt>
                <c:pt idx="980">
                  <c:v>0.23706896551724133</c:v>
                </c:pt>
                <c:pt idx="981">
                  <c:v>0.23635057471264376</c:v>
                </c:pt>
                <c:pt idx="982">
                  <c:v>0.23635057471264376</c:v>
                </c:pt>
                <c:pt idx="983">
                  <c:v>0.23706896551724133</c:v>
                </c:pt>
                <c:pt idx="984">
                  <c:v>0.23419540229885083</c:v>
                </c:pt>
                <c:pt idx="985">
                  <c:v>0.23060344827586232</c:v>
                </c:pt>
                <c:pt idx="986">
                  <c:v>0.23275862068965525</c:v>
                </c:pt>
                <c:pt idx="987">
                  <c:v>0.24497126436781635</c:v>
                </c:pt>
                <c:pt idx="988">
                  <c:v>0.24497126436781635</c:v>
                </c:pt>
                <c:pt idx="989">
                  <c:v>0.24425287356321834</c:v>
                </c:pt>
                <c:pt idx="990">
                  <c:v>0.24640804597701149</c:v>
                </c:pt>
                <c:pt idx="991">
                  <c:v>0.24784482758620685</c:v>
                </c:pt>
                <c:pt idx="992">
                  <c:v>0.25718390804597702</c:v>
                </c:pt>
                <c:pt idx="993">
                  <c:v>0.25718390804597702</c:v>
                </c:pt>
                <c:pt idx="994">
                  <c:v>0.25718390804597702</c:v>
                </c:pt>
                <c:pt idx="995">
                  <c:v>0.26364942528735646</c:v>
                </c:pt>
                <c:pt idx="996">
                  <c:v>0.26149425287356332</c:v>
                </c:pt>
                <c:pt idx="997">
                  <c:v>0.26724137931034497</c:v>
                </c:pt>
                <c:pt idx="998">
                  <c:v>0.27155172413793105</c:v>
                </c:pt>
                <c:pt idx="999">
                  <c:v>0.27155172413793105</c:v>
                </c:pt>
                <c:pt idx="1000">
                  <c:v>0.2693965517241379</c:v>
                </c:pt>
                <c:pt idx="1001">
                  <c:v>0.27155172413793105</c:v>
                </c:pt>
                <c:pt idx="1002">
                  <c:v>0.26867816091954033</c:v>
                </c:pt>
                <c:pt idx="1003">
                  <c:v>0.27945402298850586</c:v>
                </c:pt>
                <c:pt idx="1004">
                  <c:v>0.28232758620689657</c:v>
                </c:pt>
                <c:pt idx="1005">
                  <c:v>0.28232758620689657</c:v>
                </c:pt>
                <c:pt idx="1006">
                  <c:v>0.27658045977011492</c:v>
                </c:pt>
                <c:pt idx="1007">
                  <c:v>0.26724137931034497</c:v>
                </c:pt>
                <c:pt idx="1008">
                  <c:v>0.27083333333333348</c:v>
                </c:pt>
                <c:pt idx="1009">
                  <c:v>0.27298850574712641</c:v>
                </c:pt>
                <c:pt idx="1010">
                  <c:v>0.27658045977011492</c:v>
                </c:pt>
                <c:pt idx="1011">
                  <c:v>0.27658045977011492</c:v>
                </c:pt>
                <c:pt idx="1012">
                  <c:v>0.28089080459770144</c:v>
                </c:pt>
                <c:pt idx="1013">
                  <c:v>0.28017241379310343</c:v>
                </c:pt>
                <c:pt idx="1014">
                  <c:v>0.28017241379310343</c:v>
                </c:pt>
                <c:pt idx="1015">
                  <c:v>0.28089080459770144</c:v>
                </c:pt>
                <c:pt idx="1016">
                  <c:v>0.27658045977011492</c:v>
                </c:pt>
                <c:pt idx="1017">
                  <c:v>0.27658045977011492</c:v>
                </c:pt>
                <c:pt idx="1018">
                  <c:v>0.27658045977011492</c:v>
                </c:pt>
                <c:pt idx="1019">
                  <c:v>0.27083333333333348</c:v>
                </c:pt>
                <c:pt idx="1020">
                  <c:v>0.27586206896551735</c:v>
                </c:pt>
                <c:pt idx="1021">
                  <c:v>0.27658045977011492</c:v>
                </c:pt>
                <c:pt idx="1022">
                  <c:v>0.28232758620689657</c:v>
                </c:pt>
                <c:pt idx="1023">
                  <c:v>0.28232758620689657</c:v>
                </c:pt>
                <c:pt idx="1024">
                  <c:v>0.27442528735632199</c:v>
                </c:pt>
                <c:pt idx="1025">
                  <c:v>0.26364942528735646</c:v>
                </c:pt>
                <c:pt idx="1026">
                  <c:v>0.2543103448275863</c:v>
                </c:pt>
                <c:pt idx="1027">
                  <c:v>0.25646551724137945</c:v>
                </c:pt>
                <c:pt idx="1028">
                  <c:v>0.26724137931034497</c:v>
                </c:pt>
                <c:pt idx="1029">
                  <c:v>0.26724137931034497</c:v>
                </c:pt>
                <c:pt idx="1030">
                  <c:v>0.26508620689655182</c:v>
                </c:pt>
                <c:pt idx="1031">
                  <c:v>0.26149425287356332</c:v>
                </c:pt>
                <c:pt idx="1032">
                  <c:v>0.25502873563218387</c:v>
                </c:pt>
                <c:pt idx="1033">
                  <c:v>0.26508620689655182</c:v>
                </c:pt>
                <c:pt idx="1034">
                  <c:v>0.2665229885057474</c:v>
                </c:pt>
                <c:pt idx="1035">
                  <c:v>0.2665229885057474</c:v>
                </c:pt>
                <c:pt idx="1036">
                  <c:v>0.27298850574712641</c:v>
                </c:pt>
                <c:pt idx="1037">
                  <c:v>0.27298850574712641</c:v>
                </c:pt>
                <c:pt idx="1038">
                  <c:v>0.27658045977011492</c:v>
                </c:pt>
                <c:pt idx="1039">
                  <c:v>0.27945402298850586</c:v>
                </c:pt>
                <c:pt idx="1040">
                  <c:v>0.28304597701149437</c:v>
                </c:pt>
                <c:pt idx="1041">
                  <c:v>0.28304597701149437</c:v>
                </c:pt>
                <c:pt idx="1042">
                  <c:v>0.27945402298850586</c:v>
                </c:pt>
                <c:pt idx="1043">
                  <c:v>0.28017241379310343</c:v>
                </c:pt>
                <c:pt idx="1044">
                  <c:v>0.28376436781609193</c:v>
                </c:pt>
                <c:pt idx="1045">
                  <c:v>0.28304597701149437</c:v>
                </c:pt>
                <c:pt idx="1046">
                  <c:v>0.28879310344827602</c:v>
                </c:pt>
                <c:pt idx="1047">
                  <c:v>0.29022988505747138</c:v>
                </c:pt>
                <c:pt idx="1048">
                  <c:v>0.28879310344827602</c:v>
                </c:pt>
                <c:pt idx="1049">
                  <c:v>0.29166666666666696</c:v>
                </c:pt>
                <c:pt idx="1050">
                  <c:v>0.2974137931034484</c:v>
                </c:pt>
                <c:pt idx="1051">
                  <c:v>0.2974137931034484</c:v>
                </c:pt>
                <c:pt idx="1052">
                  <c:v>0.29885057471264376</c:v>
                </c:pt>
                <c:pt idx="1053">
                  <c:v>0.29669540229885061</c:v>
                </c:pt>
                <c:pt idx="1054">
                  <c:v>0.29525862068965525</c:v>
                </c:pt>
                <c:pt idx="1055">
                  <c:v>0.30100574712643691</c:v>
                </c:pt>
                <c:pt idx="1056">
                  <c:v>0.29454022988505746</c:v>
                </c:pt>
                <c:pt idx="1057">
                  <c:v>0.29454022988505746</c:v>
                </c:pt>
                <c:pt idx="1058">
                  <c:v>0.29813218390804597</c:v>
                </c:pt>
                <c:pt idx="1059">
                  <c:v>0.30459770114942541</c:v>
                </c:pt>
                <c:pt idx="1060">
                  <c:v>0.30172413793103448</c:v>
                </c:pt>
                <c:pt idx="1061">
                  <c:v>0.30675287356321856</c:v>
                </c:pt>
                <c:pt idx="1062">
                  <c:v>0.31034482758620707</c:v>
                </c:pt>
                <c:pt idx="1063">
                  <c:v>0.31034482758620707</c:v>
                </c:pt>
                <c:pt idx="1064">
                  <c:v>0.31178160919540243</c:v>
                </c:pt>
                <c:pt idx="1065">
                  <c:v>0.31321839080459779</c:v>
                </c:pt>
                <c:pt idx="1066">
                  <c:v>0.31321839080459779</c:v>
                </c:pt>
                <c:pt idx="1067">
                  <c:v>0.3168103448275863</c:v>
                </c:pt>
                <c:pt idx="1068">
                  <c:v>0.32399425287356332</c:v>
                </c:pt>
                <c:pt idx="1069">
                  <c:v>0.32399425287356332</c:v>
                </c:pt>
                <c:pt idx="1070">
                  <c:v>0.32471264367816111</c:v>
                </c:pt>
                <c:pt idx="1071">
                  <c:v>0.32614942528735646</c:v>
                </c:pt>
                <c:pt idx="1072">
                  <c:v>0.33045977011494254</c:v>
                </c:pt>
                <c:pt idx="1073">
                  <c:v>0.31752873563218409</c:v>
                </c:pt>
                <c:pt idx="1074">
                  <c:v>0.32614942528735646</c:v>
                </c:pt>
                <c:pt idx="1075">
                  <c:v>0.32614942528735646</c:v>
                </c:pt>
                <c:pt idx="1076">
                  <c:v>0.33117816091954033</c:v>
                </c:pt>
                <c:pt idx="1077">
                  <c:v>0.33333333333333348</c:v>
                </c:pt>
                <c:pt idx="1078">
                  <c:v>0.33189655172413812</c:v>
                </c:pt>
                <c:pt idx="1079">
                  <c:v>0.32758620689655182</c:v>
                </c:pt>
                <c:pt idx="1080">
                  <c:v>0.32327586206896552</c:v>
                </c:pt>
                <c:pt idx="1081">
                  <c:v>0.32327586206896552</c:v>
                </c:pt>
                <c:pt idx="1082">
                  <c:v>0.30675287356321856</c:v>
                </c:pt>
                <c:pt idx="1083">
                  <c:v>0.31609195402298851</c:v>
                </c:pt>
                <c:pt idx="1084">
                  <c:v>0.32543103448275867</c:v>
                </c:pt>
                <c:pt idx="1085">
                  <c:v>0.33117816091954033</c:v>
                </c:pt>
                <c:pt idx="1086">
                  <c:v>0.34123563218390807</c:v>
                </c:pt>
                <c:pt idx="1087">
                  <c:v>0.34123563218390807</c:v>
                </c:pt>
                <c:pt idx="1088">
                  <c:v>0.33979885057471271</c:v>
                </c:pt>
                <c:pt idx="1089">
                  <c:v>0.33477011494252884</c:v>
                </c:pt>
                <c:pt idx="1090">
                  <c:v>0.33836206896551735</c:v>
                </c:pt>
                <c:pt idx="1091">
                  <c:v>0.33908045977011514</c:v>
                </c:pt>
                <c:pt idx="1092">
                  <c:v>0.33477011494252884</c:v>
                </c:pt>
                <c:pt idx="1093">
                  <c:v>0.33477011494252884</c:v>
                </c:pt>
                <c:pt idx="1094">
                  <c:v>0.33477011494252884</c:v>
                </c:pt>
                <c:pt idx="1095">
                  <c:v>0.3405172413793105</c:v>
                </c:pt>
                <c:pt idx="1096">
                  <c:v>0.34339080459770122</c:v>
                </c:pt>
                <c:pt idx="1097">
                  <c:v>0.34841954022988508</c:v>
                </c:pt>
                <c:pt idx="1098">
                  <c:v>0.35201149425287359</c:v>
                </c:pt>
                <c:pt idx="1099">
                  <c:v>0.35201149425287359</c:v>
                </c:pt>
                <c:pt idx="1100">
                  <c:v>0.34913793103448287</c:v>
                </c:pt>
                <c:pt idx="1101">
                  <c:v>0.35272988505747138</c:v>
                </c:pt>
                <c:pt idx="1102">
                  <c:v>0.35488505747126453</c:v>
                </c:pt>
                <c:pt idx="1103">
                  <c:v>0.35704022988505768</c:v>
                </c:pt>
                <c:pt idx="1104">
                  <c:v>0.35704022988505768</c:v>
                </c:pt>
                <c:pt idx="1105">
                  <c:v>0.35704022988505768</c:v>
                </c:pt>
                <c:pt idx="1106">
                  <c:v>0.35704022988505768</c:v>
                </c:pt>
                <c:pt idx="1107">
                  <c:v>0.35344827586206917</c:v>
                </c:pt>
                <c:pt idx="1108">
                  <c:v>0.34913793103448287</c:v>
                </c:pt>
                <c:pt idx="1109">
                  <c:v>0.34482758620689657</c:v>
                </c:pt>
                <c:pt idx="1110">
                  <c:v>0.35129310344827602</c:v>
                </c:pt>
                <c:pt idx="1111">
                  <c:v>0.35129310344827602</c:v>
                </c:pt>
                <c:pt idx="1112">
                  <c:v>0.35704022988505768</c:v>
                </c:pt>
                <c:pt idx="1113">
                  <c:v>0.35919540229885061</c:v>
                </c:pt>
                <c:pt idx="1114">
                  <c:v>0.3599137931034484</c:v>
                </c:pt>
                <c:pt idx="1115">
                  <c:v>0.35488505747126453</c:v>
                </c:pt>
                <c:pt idx="1116">
                  <c:v>0.36206896551724155</c:v>
                </c:pt>
                <c:pt idx="1117">
                  <c:v>0.36206896551724155</c:v>
                </c:pt>
                <c:pt idx="1118">
                  <c:v>0.36637931034482762</c:v>
                </c:pt>
                <c:pt idx="1119">
                  <c:v>0.36206896551724155</c:v>
                </c:pt>
                <c:pt idx="1120">
                  <c:v>0.36206896551724155</c:v>
                </c:pt>
                <c:pt idx="1121">
                  <c:v>0.36350574712643691</c:v>
                </c:pt>
                <c:pt idx="1122">
                  <c:v>0.36278735632183912</c:v>
                </c:pt>
                <c:pt idx="1123">
                  <c:v>0.36278735632183912</c:v>
                </c:pt>
                <c:pt idx="1124">
                  <c:v>0.36637931034482762</c:v>
                </c:pt>
                <c:pt idx="1125">
                  <c:v>0.36278735632183912</c:v>
                </c:pt>
                <c:pt idx="1126">
                  <c:v>0.3599137931034484</c:v>
                </c:pt>
                <c:pt idx="1127">
                  <c:v>0.35919540229885061</c:v>
                </c:pt>
                <c:pt idx="1128">
                  <c:v>0.35632183908045989</c:v>
                </c:pt>
                <c:pt idx="1129">
                  <c:v>0.35632183908045989</c:v>
                </c:pt>
                <c:pt idx="1130">
                  <c:v>0.35704022988505768</c:v>
                </c:pt>
                <c:pt idx="1131">
                  <c:v>0.35632183908045989</c:v>
                </c:pt>
                <c:pt idx="1132">
                  <c:v>0.35704022988505768</c:v>
                </c:pt>
                <c:pt idx="1133">
                  <c:v>0.35847701149425304</c:v>
                </c:pt>
                <c:pt idx="1134">
                  <c:v>0.35201149425287359</c:v>
                </c:pt>
                <c:pt idx="1135">
                  <c:v>0.35201149425287359</c:v>
                </c:pt>
                <c:pt idx="1136">
                  <c:v>0.33477011494252884</c:v>
                </c:pt>
                <c:pt idx="1137">
                  <c:v>0.33908045977011514</c:v>
                </c:pt>
                <c:pt idx="1138">
                  <c:v>0.34554597701149437</c:v>
                </c:pt>
                <c:pt idx="1139">
                  <c:v>0.35416666666666674</c:v>
                </c:pt>
                <c:pt idx="1140">
                  <c:v>0.35416666666666674</c:v>
                </c:pt>
                <c:pt idx="1141">
                  <c:v>0.35416666666666674</c:v>
                </c:pt>
                <c:pt idx="1142">
                  <c:v>0.35344827586206917</c:v>
                </c:pt>
                <c:pt idx="1143">
                  <c:v>0.33333333333333348</c:v>
                </c:pt>
                <c:pt idx="1144">
                  <c:v>0.33548850574712663</c:v>
                </c:pt>
                <c:pt idx="1145">
                  <c:v>0.33333333333333348</c:v>
                </c:pt>
                <c:pt idx="1146">
                  <c:v>0.33692528735632199</c:v>
                </c:pt>
                <c:pt idx="1147">
                  <c:v>0.33692528735632199</c:v>
                </c:pt>
                <c:pt idx="1148">
                  <c:v>0.32543103448275867</c:v>
                </c:pt>
                <c:pt idx="1149">
                  <c:v>0.33405172413793105</c:v>
                </c:pt>
                <c:pt idx="1150">
                  <c:v>0.33548850574712663</c:v>
                </c:pt>
                <c:pt idx="1151">
                  <c:v>0.34482758620689657</c:v>
                </c:pt>
                <c:pt idx="1152">
                  <c:v>0.34267241379310365</c:v>
                </c:pt>
                <c:pt idx="1153">
                  <c:v>0.34267241379310365</c:v>
                </c:pt>
                <c:pt idx="1154">
                  <c:v>0.33979885057471271</c:v>
                </c:pt>
                <c:pt idx="1155">
                  <c:v>0.33908045977011514</c:v>
                </c:pt>
                <c:pt idx="1156">
                  <c:v>0.34267241379310365</c:v>
                </c:pt>
                <c:pt idx="1157">
                  <c:v>0.35775862068965525</c:v>
                </c:pt>
                <c:pt idx="1158">
                  <c:v>0.3642241379310347</c:v>
                </c:pt>
                <c:pt idx="1159">
                  <c:v>0.3642241379310347</c:v>
                </c:pt>
                <c:pt idx="1160">
                  <c:v>0.36566091954023006</c:v>
                </c:pt>
                <c:pt idx="1161">
                  <c:v>0.36925287356321856</c:v>
                </c:pt>
                <c:pt idx="1162">
                  <c:v>0.36997126436781613</c:v>
                </c:pt>
                <c:pt idx="1163">
                  <c:v>0.37068965517241392</c:v>
                </c:pt>
                <c:pt idx="1164">
                  <c:v>0.37284482758620707</c:v>
                </c:pt>
                <c:pt idx="1165">
                  <c:v>0.37284482758620707</c:v>
                </c:pt>
                <c:pt idx="1166">
                  <c:v>0.37284482758620707</c:v>
                </c:pt>
                <c:pt idx="1167">
                  <c:v>0.38146551724137945</c:v>
                </c:pt>
                <c:pt idx="1168">
                  <c:v>0.37643678160919558</c:v>
                </c:pt>
                <c:pt idx="1169">
                  <c:v>0.37715517241379315</c:v>
                </c:pt>
                <c:pt idx="1170">
                  <c:v>0.38290229885057481</c:v>
                </c:pt>
                <c:pt idx="1171">
                  <c:v>0.38290229885057481</c:v>
                </c:pt>
                <c:pt idx="1172">
                  <c:v>0.38362068965517238</c:v>
                </c:pt>
                <c:pt idx="1173">
                  <c:v>0.38577586206896575</c:v>
                </c:pt>
                <c:pt idx="1174">
                  <c:v>0.38793103448275867</c:v>
                </c:pt>
                <c:pt idx="1175">
                  <c:v>0.39727011494252884</c:v>
                </c:pt>
                <c:pt idx="1176">
                  <c:v>0.40158045977011492</c:v>
                </c:pt>
                <c:pt idx="1177">
                  <c:v>0.40158045977011492</c:v>
                </c:pt>
                <c:pt idx="1178">
                  <c:v>0.4030172413793105</c:v>
                </c:pt>
                <c:pt idx="1179">
                  <c:v>0.40158045977011492</c:v>
                </c:pt>
                <c:pt idx="1180">
                  <c:v>0.39655172413793127</c:v>
                </c:pt>
                <c:pt idx="1181">
                  <c:v>0.40086206896551735</c:v>
                </c:pt>
                <c:pt idx="1182">
                  <c:v>0.41091954022988531</c:v>
                </c:pt>
                <c:pt idx="1183">
                  <c:v>0.41091954022988531</c:v>
                </c:pt>
                <c:pt idx="1184">
                  <c:v>0.41235632183908044</c:v>
                </c:pt>
                <c:pt idx="1185">
                  <c:v>0.41954022988505746</c:v>
                </c:pt>
                <c:pt idx="1186">
                  <c:v>0.41738505747126453</c:v>
                </c:pt>
                <c:pt idx="1187">
                  <c:v>0.41666666666666674</c:v>
                </c:pt>
                <c:pt idx="1188">
                  <c:v>0.41738505747126453</c:v>
                </c:pt>
                <c:pt idx="1189">
                  <c:v>0.41738505747126453</c:v>
                </c:pt>
                <c:pt idx="1190">
                  <c:v>0.41235632183908044</c:v>
                </c:pt>
                <c:pt idx="1191">
                  <c:v>0.40876436781609193</c:v>
                </c:pt>
                <c:pt idx="1192">
                  <c:v>0.41307471264367823</c:v>
                </c:pt>
                <c:pt idx="1193">
                  <c:v>0.41307471264367823</c:v>
                </c:pt>
                <c:pt idx="1194">
                  <c:v>0.38362068965517238</c:v>
                </c:pt>
                <c:pt idx="1195">
                  <c:v>0.38362068965517238</c:v>
                </c:pt>
                <c:pt idx="1196">
                  <c:v>0.39224137931034497</c:v>
                </c:pt>
                <c:pt idx="1197">
                  <c:v>0.37643678160919558</c:v>
                </c:pt>
                <c:pt idx="1198">
                  <c:v>0.37284482758620707</c:v>
                </c:pt>
                <c:pt idx="1199">
                  <c:v>0.37787356321839094</c:v>
                </c:pt>
                <c:pt idx="1200">
                  <c:v>0.37356321839080464</c:v>
                </c:pt>
                <c:pt idx="1201">
                  <c:v>0.37356321839080464</c:v>
                </c:pt>
                <c:pt idx="1202">
                  <c:v>0.38290229885057481</c:v>
                </c:pt>
                <c:pt idx="1203">
                  <c:v>0.40445402298850586</c:v>
                </c:pt>
                <c:pt idx="1204">
                  <c:v>0.40229885057471271</c:v>
                </c:pt>
                <c:pt idx="1205">
                  <c:v>0.3987068965517242</c:v>
                </c:pt>
                <c:pt idx="1206">
                  <c:v>0.3987068965517242</c:v>
                </c:pt>
                <c:pt idx="1207">
                  <c:v>0.3987068965517242</c:v>
                </c:pt>
                <c:pt idx="1208">
                  <c:v>0.39295977011494276</c:v>
                </c:pt>
                <c:pt idx="1209">
                  <c:v>0.38577586206896575</c:v>
                </c:pt>
                <c:pt idx="1210">
                  <c:v>0.3943965517241379</c:v>
                </c:pt>
                <c:pt idx="1211">
                  <c:v>0.39008620689655182</c:v>
                </c:pt>
                <c:pt idx="1212">
                  <c:v>0.38649425287356332</c:v>
                </c:pt>
                <c:pt idx="1213">
                  <c:v>0.38649425287356332</c:v>
                </c:pt>
                <c:pt idx="1214">
                  <c:v>0.37212643678160928</c:v>
                </c:pt>
                <c:pt idx="1215">
                  <c:v>0.38936781609195426</c:v>
                </c:pt>
                <c:pt idx="1216">
                  <c:v>0.39511494252873569</c:v>
                </c:pt>
                <c:pt idx="1217">
                  <c:v>0.40086206896551735</c:v>
                </c:pt>
                <c:pt idx="1218">
                  <c:v>0.40876436781609193</c:v>
                </c:pt>
                <c:pt idx="1219">
                  <c:v>0.4030172413793105</c:v>
                </c:pt>
                <c:pt idx="1220">
                  <c:v>0.4030172413793105</c:v>
                </c:pt>
                <c:pt idx="1221">
                  <c:v>0.4030172413793105</c:v>
                </c:pt>
                <c:pt idx="1222">
                  <c:v>0.41091954022988531</c:v>
                </c:pt>
                <c:pt idx="1223">
                  <c:v>0.39583333333333348</c:v>
                </c:pt>
                <c:pt idx="1224">
                  <c:v>0.38864942528735646</c:v>
                </c:pt>
                <c:pt idx="1225">
                  <c:v>0.38146551724137945</c:v>
                </c:pt>
                <c:pt idx="1226">
                  <c:v>0.38146551724137945</c:v>
                </c:pt>
                <c:pt idx="1227">
                  <c:v>0.37643678160919558</c:v>
                </c:pt>
                <c:pt idx="1228">
                  <c:v>0.38362068965517238</c:v>
                </c:pt>
                <c:pt idx="1229">
                  <c:v>0.38649425287356332</c:v>
                </c:pt>
                <c:pt idx="1230">
                  <c:v>0.37643678160919558</c:v>
                </c:pt>
                <c:pt idx="1231">
                  <c:v>0.37428160919540243</c:v>
                </c:pt>
                <c:pt idx="1232">
                  <c:v>0.37428160919540243</c:v>
                </c:pt>
                <c:pt idx="1233">
                  <c:v>0.37571839080459779</c:v>
                </c:pt>
                <c:pt idx="1234">
                  <c:v>0.36566091954023006</c:v>
                </c:pt>
                <c:pt idx="1235">
                  <c:v>0.36063218390804619</c:v>
                </c:pt>
                <c:pt idx="1236">
                  <c:v>0.35919540229885061</c:v>
                </c:pt>
                <c:pt idx="1237">
                  <c:v>0.34267241379310365</c:v>
                </c:pt>
                <c:pt idx="1238">
                  <c:v>0.34267241379310365</c:v>
                </c:pt>
                <c:pt idx="1239">
                  <c:v>0.33692528735632199</c:v>
                </c:pt>
                <c:pt idx="1240">
                  <c:v>0.32902298850574718</c:v>
                </c:pt>
                <c:pt idx="1241">
                  <c:v>0.33261494252873569</c:v>
                </c:pt>
                <c:pt idx="1242">
                  <c:v>0.33477011494252884</c:v>
                </c:pt>
                <c:pt idx="1243">
                  <c:v>0.34698275862068972</c:v>
                </c:pt>
                <c:pt idx="1244">
                  <c:v>0.34698275862068972</c:v>
                </c:pt>
                <c:pt idx="1245">
                  <c:v>0.35775862068965525</c:v>
                </c:pt>
                <c:pt idx="1246">
                  <c:v>0.36278735632183912</c:v>
                </c:pt>
                <c:pt idx="1247">
                  <c:v>0.36637931034482762</c:v>
                </c:pt>
                <c:pt idx="1248">
                  <c:v>0.33764367816091956</c:v>
                </c:pt>
                <c:pt idx="1249">
                  <c:v>0.33548850574712663</c:v>
                </c:pt>
                <c:pt idx="1250">
                  <c:v>0.33548850574712663</c:v>
                </c:pt>
                <c:pt idx="1251">
                  <c:v>0.33333333333333348</c:v>
                </c:pt>
                <c:pt idx="1252">
                  <c:v>0.33692528735632199</c:v>
                </c:pt>
                <c:pt idx="1253">
                  <c:v>0.35129310344827602</c:v>
                </c:pt>
                <c:pt idx="1254">
                  <c:v>0.34123563218390807</c:v>
                </c:pt>
                <c:pt idx="1255">
                  <c:v>0.32974137931034497</c:v>
                </c:pt>
                <c:pt idx="1256">
                  <c:v>0.32974137931034497</c:v>
                </c:pt>
                <c:pt idx="1257">
                  <c:v>0.32902298850574718</c:v>
                </c:pt>
                <c:pt idx="1258">
                  <c:v>0.33405172413793105</c:v>
                </c:pt>
                <c:pt idx="1259">
                  <c:v>0.33979885057471271</c:v>
                </c:pt>
                <c:pt idx="1260">
                  <c:v>0.32830459770114961</c:v>
                </c:pt>
                <c:pt idx="1261">
                  <c:v>0.32471264367816111</c:v>
                </c:pt>
                <c:pt idx="1262">
                  <c:v>0.32471264367816111</c:v>
                </c:pt>
                <c:pt idx="1263">
                  <c:v>0.32040229885057481</c:v>
                </c:pt>
                <c:pt idx="1264">
                  <c:v>0.31321839080459779</c:v>
                </c:pt>
                <c:pt idx="1265">
                  <c:v>0.30459770114942541</c:v>
                </c:pt>
                <c:pt idx="1266">
                  <c:v>0.31537356321839094</c:v>
                </c:pt>
                <c:pt idx="1267">
                  <c:v>0.32327586206896552</c:v>
                </c:pt>
                <c:pt idx="1268">
                  <c:v>0.32327586206896552</c:v>
                </c:pt>
                <c:pt idx="1269">
                  <c:v>0.32614942528735646</c:v>
                </c:pt>
                <c:pt idx="1270">
                  <c:v>0.32830459770114961</c:v>
                </c:pt>
                <c:pt idx="1271">
                  <c:v>0.33477011494252884</c:v>
                </c:pt>
                <c:pt idx="1272">
                  <c:v>0.33333333333333348</c:v>
                </c:pt>
                <c:pt idx="1273">
                  <c:v>0.32974137931034497</c:v>
                </c:pt>
                <c:pt idx="1274">
                  <c:v>0.32974137931034497</c:v>
                </c:pt>
                <c:pt idx="1275">
                  <c:v>0.3125</c:v>
                </c:pt>
                <c:pt idx="1276">
                  <c:v>0.30890804597701149</c:v>
                </c:pt>
                <c:pt idx="1277">
                  <c:v>0.31465517241379315</c:v>
                </c:pt>
                <c:pt idx="1278">
                  <c:v>0.3125</c:v>
                </c:pt>
                <c:pt idx="1279">
                  <c:v>0.30962643678160928</c:v>
                </c:pt>
                <c:pt idx="1280">
                  <c:v>0.30962643678160928</c:v>
                </c:pt>
                <c:pt idx="1281">
                  <c:v>0.30028735632183912</c:v>
                </c:pt>
                <c:pt idx="1282">
                  <c:v>0.31034482758620707</c:v>
                </c:pt>
                <c:pt idx="1283">
                  <c:v>0.32543103448275867</c:v>
                </c:pt>
                <c:pt idx="1284">
                  <c:v>0.32543103448275867</c:v>
                </c:pt>
                <c:pt idx="1285">
                  <c:v>0.34698275862068972</c:v>
                </c:pt>
                <c:pt idx="1286">
                  <c:v>0.3556034482758621</c:v>
                </c:pt>
                <c:pt idx="1287">
                  <c:v>0.35129310344827602</c:v>
                </c:pt>
                <c:pt idx="1288">
                  <c:v>0.35632183908045989</c:v>
                </c:pt>
                <c:pt idx="1289">
                  <c:v>0.35775862068965525</c:v>
                </c:pt>
                <c:pt idx="1290">
                  <c:v>0.35775862068965525</c:v>
                </c:pt>
                <c:pt idx="1291">
                  <c:v>0.35847701149425304</c:v>
                </c:pt>
                <c:pt idx="1292">
                  <c:v>0.36063218390804619</c:v>
                </c:pt>
                <c:pt idx="1293">
                  <c:v>0.35632183908045989</c:v>
                </c:pt>
                <c:pt idx="1294">
                  <c:v>0.34913793103448287</c:v>
                </c:pt>
                <c:pt idx="1295">
                  <c:v>0.35416666666666674</c:v>
                </c:pt>
                <c:pt idx="1296">
                  <c:v>0.35416666666666674</c:v>
                </c:pt>
                <c:pt idx="1297">
                  <c:v>0.36566091954023006</c:v>
                </c:pt>
                <c:pt idx="1298">
                  <c:v>0.36135057471264376</c:v>
                </c:pt>
                <c:pt idx="1299">
                  <c:v>0.34913793103448287</c:v>
                </c:pt>
                <c:pt idx="1300">
                  <c:v>0.34770114942528751</c:v>
                </c:pt>
                <c:pt idx="1301">
                  <c:v>0.35129310344827602</c:v>
                </c:pt>
                <c:pt idx="1302">
                  <c:v>0.35129310344827602</c:v>
                </c:pt>
                <c:pt idx="1303">
                  <c:v>0.33908045977011514</c:v>
                </c:pt>
                <c:pt idx="1304">
                  <c:v>0.33908045977011514</c:v>
                </c:pt>
                <c:pt idx="1305">
                  <c:v>0.34482758620689657</c:v>
                </c:pt>
                <c:pt idx="1306">
                  <c:v>0.34410919540229901</c:v>
                </c:pt>
                <c:pt idx="1307">
                  <c:v>0.34410919540229901</c:v>
                </c:pt>
                <c:pt idx="1308">
                  <c:v>0.34410919540229901</c:v>
                </c:pt>
                <c:pt idx="1309">
                  <c:v>0.34626436781609216</c:v>
                </c:pt>
                <c:pt idx="1310">
                  <c:v>0.34267241379310365</c:v>
                </c:pt>
                <c:pt idx="1311">
                  <c:v>0.33117816091954033</c:v>
                </c:pt>
                <c:pt idx="1312">
                  <c:v>0.31465517241379315</c:v>
                </c:pt>
                <c:pt idx="1313">
                  <c:v>0.31465517241379315</c:v>
                </c:pt>
                <c:pt idx="1314">
                  <c:v>0.31393678160919558</c:v>
                </c:pt>
                <c:pt idx="1315">
                  <c:v>0.30316091954023006</c:v>
                </c:pt>
                <c:pt idx="1316">
                  <c:v>0.31106321839080464</c:v>
                </c:pt>
                <c:pt idx="1317">
                  <c:v>0.32471264367816111</c:v>
                </c:pt>
                <c:pt idx="1318">
                  <c:v>0.31034482758620707</c:v>
                </c:pt>
                <c:pt idx="1319">
                  <c:v>0.31034482758620707</c:v>
                </c:pt>
                <c:pt idx="1320">
                  <c:v>0.31034482758620707</c:v>
                </c:pt>
                <c:pt idx="1321">
                  <c:v>0.30818965517241392</c:v>
                </c:pt>
                <c:pt idx="1322">
                  <c:v>0.31752873563218409</c:v>
                </c:pt>
                <c:pt idx="1323">
                  <c:v>0.30387931034482762</c:v>
                </c:pt>
                <c:pt idx="1324">
                  <c:v>0.29166666666666696</c:v>
                </c:pt>
                <c:pt idx="1325">
                  <c:v>0.29166666666666696</c:v>
                </c:pt>
                <c:pt idx="1326">
                  <c:v>0.26724137931034497</c:v>
                </c:pt>
                <c:pt idx="1327">
                  <c:v>0.26795977011494254</c:v>
                </c:pt>
                <c:pt idx="1328">
                  <c:v>0.26724137931034497</c:v>
                </c:pt>
                <c:pt idx="1329">
                  <c:v>0.27155172413793105</c:v>
                </c:pt>
                <c:pt idx="1330">
                  <c:v>0.28735632183908044</c:v>
                </c:pt>
                <c:pt idx="1331">
                  <c:v>0.28735632183908044</c:v>
                </c:pt>
                <c:pt idx="1332">
                  <c:v>0.28807471264367845</c:v>
                </c:pt>
                <c:pt idx="1333">
                  <c:v>0.29238505747126453</c:v>
                </c:pt>
                <c:pt idx="1334">
                  <c:v>0.27514367816091956</c:v>
                </c:pt>
                <c:pt idx="1335">
                  <c:v>0.26795977011494254</c:v>
                </c:pt>
                <c:pt idx="1336">
                  <c:v>0.27298850574712641</c:v>
                </c:pt>
                <c:pt idx="1337">
                  <c:v>0.27298850574712641</c:v>
                </c:pt>
                <c:pt idx="1338">
                  <c:v>0.27729885057471293</c:v>
                </c:pt>
                <c:pt idx="1339">
                  <c:v>0.2693965517241379</c:v>
                </c:pt>
                <c:pt idx="1340">
                  <c:v>0.27586206896551735</c:v>
                </c:pt>
                <c:pt idx="1341">
                  <c:v>0.28520114942528751</c:v>
                </c:pt>
                <c:pt idx="1342">
                  <c:v>0.30172413793103448</c:v>
                </c:pt>
                <c:pt idx="1343">
                  <c:v>0.30172413793103448</c:v>
                </c:pt>
                <c:pt idx="1344">
                  <c:v>0.30028735632183912</c:v>
                </c:pt>
                <c:pt idx="1345">
                  <c:v>0.29525862068965525</c:v>
                </c:pt>
                <c:pt idx="1346">
                  <c:v>0.29382183908045989</c:v>
                </c:pt>
                <c:pt idx="1347">
                  <c:v>0.30100574712643691</c:v>
                </c:pt>
                <c:pt idx="1348">
                  <c:v>0.29382183908045989</c:v>
                </c:pt>
                <c:pt idx="1349">
                  <c:v>0.29382183908045989</c:v>
                </c:pt>
                <c:pt idx="1350">
                  <c:v>0.29382183908045989</c:v>
                </c:pt>
                <c:pt idx="1351">
                  <c:v>0.30244252873563227</c:v>
                </c:pt>
                <c:pt idx="1352">
                  <c:v>0.29525862068965525</c:v>
                </c:pt>
                <c:pt idx="1353">
                  <c:v>0.28232758620689657</c:v>
                </c:pt>
                <c:pt idx="1354">
                  <c:v>0.26580459770114939</c:v>
                </c:pt>
                <c:pt idx="1355">
                  <c:v>0.26580459770114939</c:v>
                </c:pt>
                <c:pt idx="1356">
                  <c:v>0.24137931034482785</c:v>
                </c:pt>
                <c:pt idx="1357">
                  <c:v>0.23275862068965525</c:v>
                </c:pt>
                <c:pt idx="1358">
                  <c:v>0.24209770114942541</c:v>
                </c:pt>
                <c:pt idx="1359">
                  <c:v>0.21767241379310365</c:v>
                </c:pt>
                <c:pt idx="1360">
                  <c:v>0.21839080459770122</c:v>
                </c:pt>
                <c:pt idx="1361">
                  <c:v>0.21839080459770122</c:v>
                </c:pt>
                <c:pt idx="1362">
                  <c:v>0.21551724137931028</c:v>
                </c:pt>
                <c:pt idx="1363">
                  <c:v>0.2262931034482758</c:v>
                </c:pt>
                <c:pt idx="1364">
                  <c:v>0.22198275862068972</c:v>
                </c:pt>
                <c:pt idx="1365">
                  <c:v>0.22844827586206917</c:v>
                </c:pt>
                <c:pt idx="1366">
                  <c:v>0.24353448275862077</c:v>
                </c:pt>
                <c:pt idx="1367">
                  <c:v>0.24353448275862077</c:v>
                </c:pt>
                <c:pt idx="1368">
                  <c:v>0.24066091954022983</c:v>
                </c:pt>
                <c:pt idx="1369">
                  <c:v>0.23706896551724133</c:v>
                </c:pt>
                <c:pt idx="1370">
                  <c:v>0.23778735632183934</c:v>
                </c:pt>
                <c:pt idx="1371">
                  <c:v>0.22988505747126431</c:v>
                </c:pt>
                <c:pt idx="1372">
                  <c:v>0.23635057471264376</c:v>
                </c:pt>
                <c:pt idx="1373">
                  <c:v>0.23635057471264376</c:v>
                </c:pt>
                <c:pt idx="1374">
                  <c:v>0.2349137931034484</c:v>
                </c:pt>
                <c:pt idx="1375">
                  <c:v>0.23922413793103448</c:v>
                </c:pt>
                <c:pt idx="1376">
                  <c:v>0.24640804597701149</c:v>
                </c:pt>
                <c:pt idx="1377">
                  <c:v>0.26005747126436796</c:v>
                </c:pt>
                <c:pt idx="1378">
                  <c:v>0.26005747126436796</c:v>
                </c:pt>
                <c:pt idx="1379">
                  <c:v>0.26005747126436796</c:v>
                </c:pt>
                <c:pt idx="1380">
                  <c:v>0.26005747126436796</c:v>
                </c:pt>
                <c:pt idx="1381">
                  <c:v>0.25502873563218387</c:v>
                </c:pt>
                <c:pt idx="1382">
                  <c:v>0.24928160919540243</c:v>
                </c:pt>
                <c:pt idx="1383">
                  <c:v>0.24568965517241392</c:v>
                </c:pt>
                <c:pt idx="1384">
                  <c:v>0.2543103448275863</c:v>
                </c:pt>
                <c:pt idx="1385">
                  <c:v>0.2543103448275863</c:v>
                </c:pt>
                <c:pt idx="1386">
                  <c:v>0.25143678160919536</c:v>
                </c:pt>
                <c:pt idx="1387">
                  <c:v>0.26077586206896552</c:v>
                </c:pt>
                <c:pt idx="1388">
                  <c:v>0.26867816091954033</c:v>
                </c:pt>
                <c:pt idx="1389">
                  <c:v>0.27370689655172442</c:v>
                </c:pt>
                <c:pt idx="1390">
                  <c:v>0.27370689655172442</c:v>
                </c:pt>
                <c:pt idx="1391">
                  <c:v>0.27370689655172442</c:v>
                </c:pt>
                <c:pt idx="1392">
                  <c:v>0.27370689655172442</c:v>
                </c:pt>
                <c:pt idx="1393">
                  <c:v>0.27298850574712641</c:v>
                </c:pt>
                <c:pt idx="1394">
                  <c:v>0.28591954022988508</c:v>
                </c:pt>
                <c:pt idx="1395">
                  <c:v>0.29956896551724155</c:v>
                </c:pt>
                <c:pt idx="1396">
                  <c:v>0.31034482758620707</c:v>
                </c:pt>
                <c:pt idx="1397">
                  <c:v>0.31034482758620707</c:v>
                </c:pt>
                <c:pt idx="1398">
                  <c:v>0.31034482758620707</c:v>
                </c:pt>
                <c:pt idx="1399">
                  <c:v>0.30100574712643691</c:v>
                </c:pt>
                <c:pt idx="1400">
                  <c:v>0.30890804597701149</c:v>
                </c:pt>
                <c:pt idx="1401">
                  <c:v>0.30675287356321856</c:v>
                </c:pt>
                <c:pt idx="1402">
                  <c:v>0.30890804597701149</c:v>
                </c:pt>
                <c:pt idx="1403">
                  <c:v>0.30890804597701149</c:v>
                </c:pt>
                <c:pt idx="1404">
                  <c:v>0.30675287356321856</c:v>
                </c:pt>
                <c:pt idx="1405">
                  <c:v>0.30100574712643691</c:v>
                </c:pt>
                <c:pt idx="1406">
                  <c:v>0.30962643678160928</c:v>
                </c:pt>
                <c:pt idx="1407">
                  <c:v>0.31178160919540243</c:v>
                </c:pt>
                <c:pt idx="1408">
                  <c:v>0.32543103448275867</c:v>
                </c:pt>
                <c:pt idx="1409">
                  <c:v>0.32543103448275867</c:v>
                </c:pt>
                <c:pt idx="1410">
                  <c:v>0.33189655172413812</c:v>
                </c:pt>
                <c:pt idx="1411">
                  <c:v>0.32974137931034497</c:v>
                </c:pt>
                <c:pt idx="1412">
                  <c:v>0.3211206896551726</c:v>
                </c:pt>
                <c:pt idx="1413">
                  <c:v>0.32543103448275867</c:v>
                </c:pt>
                <c:pt idx="1414">
                  <c:v>0.31824712643678166</c:v>
                </c:pt>
                <c:pt idx="1415">
                  <c:v>0.31824712643678166</c:v>
                </c:pt>
                <c:pt idx="1416">
                  <c:v>0.31034482758620707</c:v>
                </c:pt>
                <c:pt idx="1417">
                  <c:v>0.30675287356321856</c:v>
                </c:pt>
                <c:pt idx="1418">
                  <c:v>0.30890804597701149</c:v>
                </c:pt>
                <c:pt idx="1419">
                  <c:v>0.31752873563218409</c:v>
                </c:pt>
                <c:pt idx="1420">
                  <c:v>0.29454022988505746</c:v>
                </c:pt>
                <c:pt idx="1421">
                  <c:v>0.29454022988505746</c:v>
                </c:pt>
                <c:pt idx="1422">
                  <c:v>0.28735632183908044</c:v>
                </c:pt>
                <c:pt idx="1423">
                  <c:v>0.27729885057471293</c:v>
                </c:pt>
                <c:pt idx="1424">
                  <c:v>0.26867816091954033</c:v>
                </c:pt>
                <c:pt idx="1425">
                  <c:v>0.26867816091954033</c:v>
                </c:pt>
                <c:pt idx="1426">
                  <c:v>0.26364942528735646</c:v>
                </c:pt>
                <c:pt idx="1427">
                  <c:v>0.26364942528735646</c:v>
                </c:pt>
                <c:pt idx="1428">
                  <c:v>0.26867816091954033</c:v>
                </c:pt>
                <c:pt idx="1429">
                  <c:v>0.2665229885057474</c:v>
                </c:pt>
                <c:pt idx="1430">
                  <c:v>0.2693965517241379</c:v>
                </c:pt>
                <c:pt idx="1431">
                  <c:v>0.27227011494252884</c:v>
                </c:pt>
                <c:pt idx="1432">
                  <c:v>0.28089080459770144</c:v>
                </c:pt>
                <c:pt idx="1433">
                  <c:v>0.28089080459770144</c:v>
                </c:pt>
                <c:pt idx="1434">
                  <c:v>0.28591954022988508</c:v>
                </c:pt>
                <c:pt idx="1435">
                  <c:v>0.26724137931034497</c:v>
                </c:pt>
                <c:pt idx="1436">
                  <c:v>0.2665229885057474</c:v>
                </c:pt>
                <c:pt idx="1437">
                  <c:v>0.25502873563218387</c:v>
                </c:pt>
                <c:pt idx="1438">
                  <c:v>0.24640804597701149</c:v>
                </c:pt>
                <c:pt idx="1439">
                  <c:v>0.24640804597701149</c:v>
                </c:pt>
                <c:pt idx="1440">
                  <c:v>0.24856321839080486</c:v>
                </c:pt>
                <c:pt idx="1441">
                  <c:v>0.24137931034482785</c:v>
                </c:pt>
                <c:pt idx="1442">
                  <c:v>0.23922413793103448</c:v>
                </c:pt>
                <c:pt idx="1443">
                  <c:v>0.23419540229885083</c:v>
                </c:pt>
                <c:pt idx="1444">
                  <c:v>0.22413793103448287</c:v>
                </c:pt>
                <c:pt idx="1445">
                  <c:v>0.22413793103448287</c:v>
                </c:pt>
                <c:pt idx="1446">
                  <c:v>0.21839080459770122</c:v>
                </c:pt>
                <c:pt idx="1447">
                  <c:v>0.21695402298850586</c:v>
                </c:pt>
                <c:pt idx="1448">
                  <c:v>0.22485632183908066</c:v>
                </c:pt>
                <c:pt idx="1449">
                  <c:v>0.20905172413793127</c:v>
                </c:pt>
                <c:pt idx="1450">
                  <c:v>0.20402298850574718</c:v>
                </c:pt>
                <c:pt idx="1451">
                  <c:v>0.20402298850574718</c:v>
                </c:pt>
                <c:pt idx="1452">
                  <c:v>0.21767241379310365</c:v>
                </c:pt>
                <c:pt idx="1453">
                  <c:v>0.23419540229885083</c:v>
                </c:pt>
                <c:pt idx="1454">
                  <c:v>0.23778735632183934</c:v>
                </c:pt>
                <c:pt idx="1455">
                  <c:v>0.23347701149425282</c:v>
                </c:pt>
                <c:pt idx="1456">
                  <c:v>0.21910919540229878</c:v>
                </c:pt>
                <c:pt idx="1457">
                  <c:v>0.21910919540229878</c:v>
                </c:pt>
                <c:pt idx="1458">
                  <c:v>0.21695402298850586</c:v>
                </c:pt>
                <c:pt idx="1459">
                  <c:v>0.20977011494252884</c:v>
                </c:pt>
                <c:pt idx="1460">
                  <c:v>0.20617816091954033</c:v>
                </c:pt>
                <c:pt idx="1461">
                  <c:v>0.21192528735632177</c:v>
                </c:pt>
                <c:pt idx="1462">
                  <c:v>0.20258620689655182</c:v>
                </c:pt>
                <c:pt idx="1463">
                  <c:v>0.20258620689655182</c:v>
                </c:pt>
                <c:pt idx="1464">
                  <c:v>0.21336206896551735</c:v>
                </c:pt>
                <c:pt idx="1465">
                  <c:v>0.21695402298850586</c:v>
                </c:pt>
                <c:pt idx="1466">
                  <c:v>0.21264367816091978</c:v>
                </c:pt>
                <c:pt idx="1467">
                  <c:v>0.20905172413793127</c:v>
                </c:pt>
                <c:pt idx="1468">
                  <c:v>0.21767241379310365</c:v>
                </c:pt>
                <c:pt idx="1469">
                  <c:v>0.21767241379310365</c:v>
                </c:pt>
                <c:pt idx="1470">
                  <c:v>0.22198275862068972</c:v>
                </c:pt>
                <c:pt idx="1471">
                  <c:v>0.23132183908045989</c:v>
                </c:pt>
                <c:pt idx="1472">
                  <c:v>0.22701149425287381</c:v>
                </c:pt>
                <c:pt idx="1473">
                  <c:v>0.22916666666666674</c:v>
                </c:pt>
                <c:pt idx="1474">
                  <c:v>0.23635057471264376</c:v>
                </c:pt>
                <c:pt idx="1475">
                  <c:v>0.23635057471264376</c:v>
                </c:pt>
                <c:pt idx="1476">
                  <c:v>0.23635057471264376</c:v>
                </c:pt>
                <c:pt idx="1477">
                  <c:v>0.23994252873563227</c:v>
                </c:pt>
                <c:pt idx="1478">
                  <c:v>0.22772988505747138</c:v>
                </c:pt>
                <c:pt idx="1479">
                  <c:v>0.22270114942528729</c:v>
                </c:pt>
                <c:pt idx="1480">
                  <c:v>0.22701149425287381</c:v>
                </c:pt>
                <c:pt idx="1481">
                  <c:v>0.22701149425287381</c:v>
                </c:pt>
                <c:pt idx="1482">
                  <c:v>0.22916666666666674</c:v>
                </c:pt>
                <c:pt idx="1483">
                  <c:v>0.23204022988505768</c:v>
                </c:pt>
                <c:pt idx="1484">
                  <c:v>0.22341954022988531</c:v>
                </c:pt>
                <c:pt idx="1485">
                  <c:v>0.25287356321839094</c:v>
                </c:pt>
                <c:pt idx="1486">
                  <c:v>0.2543103448275863</c:v>
                </c:pt>
                <c:pt idx="1487">
                  <c:v>0.2543103448275863</c:v>
                </c:pt>
                <c:pt idx="1488">
                  <c:v>0.24784482758620685</c:v>
                </c:pt>
                <c:pt idx="1489">
                  <c:v>0.25287356321839094</c:v>
                </c:pt>
                <c:pt idx="1490">
                  <c:v>0.24640804597701149</c:v>
                </c:pt>
                <c:pt idx="1491">
                  <c:v>0.24568965517241392</c:v>
                </c:pt>
                <c:pt idx="1492">
                  <c:v>0.24784482758620685</c:v>
                </c:pt>
                <c:pt idx="1493">
                  <c:v>0.24784482758620685</c:v>
                </c:pt>
                <c:pt idx="1494">
                  <c:v>0.24784482758620685</c:v>
                </c:pt>
                <c:pt idx="1495">
                  <c:v>0.25718390804597702</c:v>
                </c:pt>
                <c:pt idx="1496">
                  <c:v>0.25646551724137945</c:v>
                </c:pt>
                <c:pt idx="1497">
                  <c:v>0.25862068965517238</c:v>
                </c:pt>
                <c:pt idx="1498">
                  <c:v>0.25718390804597702</c:v>
                </c:pt>
                <c:pt idx="1499">
                  <c:v>0.25718390804597702</c:v>
                </c:pt>
                <c:pt idx="1500">
                  <c:v>0.24712643678160928</c:v>
                </c:pt>
                <c:pt idx="1501">
                  <c:v>0.25071839080459779</c:v>
                </c:pt>
                <c:pt idx="1502">
                  <c:v>0.26795977011494254</c:v>
                </c:pt>
                <c:pt idx="1503">
                  <c:v>0.26580459770114939</c:v>
                </c:pt>
                <c:pt idx="1504">
                  <c:v>0.2629310344827589</c:v>
                </c:pt>
                <c:pt idx="1505">
                  <c:v>0.2629310344827589</c:v>
                </c:pt>
                <c:pt idx="1506">
                  <c:v>0.25215517241379337</c:v>
                </c:pt>
                <c:pt idx="1507">
                  <c:v>0.24425287356321834</c:v>
                </c:pt>
                <c:pt idx="1508">
                  <c:v>0.24281609195402298</c:v>
                </c:pt>
                <c:pt idx="1509">
                  <c:v>0.24425287356321834</c:v>
                </c:pt>
                <c:pt idx="1510">
                  <c:v>0.24209770114942541</c:v>
                </c:pt>
                <c:pt idx="1511">
                  <c:v>0.24209770114942541</c:v>
                </c:pt>
                <c:pt idx="1512">
                  <c:v>0.24640804597701149</c:v>
                </c:pt>
                <c:pt idx="1513">
                  <c:v>0.25143678160919536</c:v>
                </c:pt>
                <c:pt idx="1514">
                  <c:v>0.24928160919540243</c:v>
                </c:pt>
                <c:pt idx="1515">
                  <c:v>0.22772988505747138</c:v>
                </c:pt>
                <c:pt idx="1516">
                  <c:v>0.22198275862068972</c:v>
                </c:pt>
                <c:pt idx="1517">
                  <c:v>0.22198275862068972</c:v>
                </c:pt>
                <c:pt idx="1518">
                  <c:v>0.21551724137931028</c:v>
                </c:pt>
                <c:pt idx="1519">
                  <c:v>0.21551724137931028</c:v>
                </c:pt>
                <c:pt idx="1520">
                  <c:v>0.21910919540229878</c:v>
                </c:pt>
                <c:pt idx="1521">
                  <c:v>0.2198275862068968</c:v>
                </c:pt>
                <c:pt idx="1522">
                  <c:v>0.2198275862068968</c:v>
                </c:pt>
                <c:pt idx="1523">
                  <c:v>0.2198275862068968</c:v>
                </c:pt>
                <c:pt idx="1524">
                  <c:v>0.21623563218390829</c:v>
                </c:pt>
                <c:pt idx="1525">
                  <c:v>0.21623563218390829</c:v>
                </c:pt>
                <c:pt idx="1526">
                  <c:v>0.21623563218390829</c:v>
                </c:pt>
                <c:pt idx="1527">
                  <c:v>0.2262931034482758</c:v>
                </c:pt>
                <c:pt idx="1528">
                  <c:v>0.22988505747126431</c:v>
                </c:pt>
                <c:pt idx="1529">
                  <c:v>0.2262931034482758</c:v>
                </c:pt>
                <c:pt idx="1530">
                  <c:v>0.23635057471264376</c:v>
                </c:pt>
                <c:pt idx="1531">
                  <c:v>0.23635057471264376</c:v>
                </c:pt>
                <c:pt idx="1532">
                  <c:v>0.23347701149425282</c:v>
                </c:pt>
                <c:pt idx="1533">
                  <c:v>0.2349137931034484</c:v>
                </c:pt>
                <c:pt idx="1534">
                  <c:v>0.24425287356321834</c:v>
                </c:pt>
                <c:pt idx="1535">
                  <c:v>0.24712643678160928</c:v>
                </c:pt>
                <c:pt idx="1536">
                  <c:v>0.25215517241379337</c:v>
                </c:pt>
                <c:pt idx="1537">
                  <c:v>0.25215517241379337</c:v>
                </c:pt>
                <c:pt idx="1538">
                  <c:v>0.25287356321839094</c:v>
                </c:pt>
                <c:pt idx="1539">
                  <c:v>0.25502873563218387</c:v>
                </c:pt>
                <c:pt idx="1540">
                  <c:v>0.24928160919540243</c:v>
                </c:pt>
                <c:pt idx="1541">
                  <c:v>0.24281609195402298</c:v>
                </c:pt>
                <c:pt idx="1542">
                  <c:v>0.24928160919540243</c:v>
                </c:pt>
                <c:pt idx="1543">
                  <c:v>0.24928160919540243</c:v>
                </c:pt>
                <c:pt idx="1544">
                  <c:v>0.2543103448275863</c:v>
                </c:pt>
                <c:pt idx="1545">
                  <c:v>0.25502873563218387</c:v>
                </c:pt>
                <c:pt idx="1546">
                  <c:v>0.25359195402298851</c:v>
                </c:pt>
                <c:pt idx="1547">
                  <c:v>0.25862068965517238</c:v>
                </c:pt>
                <c:pt idx="1548">
                  <c:v>0.26005747126436796</c:v>
                </c:pt>
                <c:pt idx="1549">
                  <c:v>0.26005747126436796</c:v>
                </c:pt>
                <c:pt idx="1550">
                  <c:v>0.25287356321839094</c:v>
                </c:pt>
                <c:pt idx="1551">
                  <c:v>0.25862068965517238</c:v>
                </c:pt>
                <c:pt idx="1552">
                  <c:v>0.26077586206896552</c:v>
                </c:pt>
                <c:pt idx="1553">
                  <c:v>0.27442528735632199</c:v>
                </c:pt>
                <c:pt idx="1554">
                  <c:v>0.27011494252873591</c:v>
                </c:pt>
                <c:pt idx="1555">
                  <c:v>0.27011494252873591</c:v>
                </c:pt>
                <c:pt idx="1556">
                  <c:v>0.27011494252873591</c:v>
                </c:pt>
                <c:pt idx="1557">
                  <c:v>0.27658045977011492</c:v>
                </c:pt>
                <c:pt idx="1558">
                  <c:v>0.2693965517241379</c:v>
                </c:pt>
                <c:pt idx="1559">
                  <c:v>0.2665229885057474</c:v>
                </c:pt>
                <c:pt idx="1560">
                  <c:v>0.2665229885057474</c:v>
                </c:pt>
                <c:pt idx="1561">
                  <c:v>0.2665229885057474</c:v>
                </c:pt>
                <c:pt idx="1562">
                  <c:v>0.27011494252873591</c:v>
                </c:pt>
                <c:pt idx="1563">
                  <c:v>0.2693965517241379</c:v>
                </c:pt>
                <c:pt idx="1564">
                  <c:v>0.27083333333333348</c:v>
                </c:pt>
                <c:pt idx="1565">
                  <c:v>0.26580459770114939</c:v>
                </c:pt>
                <c:pt idx="1566">
                  <c:v>0.26221264367816088</c:v>
                </c:pt>
                <c:pt idx="1567">
                  <c:v>0.26221264367816088</c:v>
                </c:pt>
                <c:pt idx="1568">
                  <c:v>0.26221264367816088</c:v>
                </c:pt>
                <c:pt idx="1569">
                  <c:v>0.25071839080459779</c:v>
                </c:pt>
                <c:pt idx="1570">
                  <c:v>0.25071839080459779</c:v>
                </c:pt>
                <c:pt idx="1571">
                  <c:v>0.2543103448275863</c:v>
                </c:pt>
                <c:pt idx="1572">
                  <c:v>0.24640804597701149</c:v>
                </c:pt>
                <c:pt idx="1573">
                  <c:v>0.24640804597701149</c:v>
                </c:pt>
                <c:pt idx="1574">
                  <c:v>0.24784482758620685</c:v>
                </c:pt>
                <c:pt idx="1575">
                  <c:v>0.24568965517241392</c:v>
                </c:pt>
                <c:pt idx="1576">
                  <c:v>0.23850574712643691</c:v>
                </c:pt>
                <c:pt idx="1577">
                  <c:v>0.24568965517241392</c:v>
                </c:pt>
                <c:pt idx="1578">
                  <c:v>0.25718390804597702</c:v>
                </c:pt>
                <c:pt idx="1579">
                  <c:v>0.25718390804597702</c:v>
                </c:pt>
                <c:pt idx="1580">
                  <c:v>0.25502873563218387</c:v>
                </c:pt>
                <c:pt idx="1581">
                  <c:v>0.24928160919540243</c:v>
                </c:pt>
                <c:pt idx="1582">
                  <c:v>0.25215517241379337</c:v>
                </c:pt>
                <c:pt idx="1583">
                  <c:v>0.24209770114942541</c:v>
                </c:pt>
                <c:pt idx="1584">
                  <c:v>0.22988505747126431</c:v>
                </c:pt>
                <c:pt idx="1585">
                  <c:v>0.22988505747126431</c:v>
                </c:pt>
                <c:pt idx="1586">
                  <c:v>0.2262931034482758</c:v>
                </c:pt>
                <c:pt idx="1587">
                  <c:v>0.23347701149425282</c:v>
                </c:pt>
                <c:pt idx="1588">
                  <c:v>0.23635057471264376</c:v>
                </c:pt>
                <c:pt idx="1589">
                  <c:v>0.23922413793103448</c:v>
                </c:pt>
                <c:pt idx="1590">
                  <c:v>0.23922413793103448</c:v>
                </c:pt>
                <c:pt idx="1591">
                  <c:v>0.23635057471264376</c:v>
                </c:pt>
                <c:pt idx="1592">
                  <c:v>0.23994252873563227</c:v>
                </c:pt>
                <c:pt idx="1593">
                  <c:v>0.23275862068965525</c:v>
                </c:pt>
                <c:pt idx="1594">
                  <c:v>0.23347701149425282</c:v>
                </c:pt>
                <c:pt idx="1595">
                  <c:v>0.23922413793103448</c:v>
                </c:pt>
                <c:pt idx="1596">
                  <c:v>0.23922413793103448</c:v>
                </c:pt>
                <c:pt idx="1597">
                  <c:v>0.23778735632183934</c:v>
                </c:pt>
                <c:pt idx="1598">
                  <c:v>0.23419540229885083</c:v>
                </c:pt>
                <c:pt idx="1599">
                  <c:v>0.24281609195402298</c:v>
                </c:pt>
                <c:pt idx="1600">
                  <c:v>0.24497126436781635</c:v>
                </c:pt>
                <c:pt idx="1601">
                  <c:v>0.25790229885057481</c:v>
                </c:pt>
                <c:pt idx="1602">
                  <c:v>0.25790229885057481</c:v>
                </c:pt>
                <c:pt idx="1603">
                  <c:v>0.26149425287356332</c:v>
                </c:pt>
                <c:pt idx="1604">
                  <c:v>0.25574712643678188</c:v>
                </c:pt>
                <c:pt idx="1605">
                  <c:v>0.25574712643678188</c:v>
                </c:pt>
                <c:pt idx="1606">
                  <c:v>0.25574712643678188</c:v>
                </c:pt>
                <c:pt idx="1607">
                  <c:v>0.25574712643678188</c:v>
                </c:pt>
                <c:pt idx="1608">
                  <c:v>0.25574712643678188</c:v>
                </c:pt>
                <c:pt idx="1609">
                  <c:v>0.25646551724137945</c:v>
                </c:pt>
                <c:pt idx="1610">
                  <c:v>0.25287356321839094</c:v>
                </c:pt>
                <c:pt idx="1611">
                  <c:v>0.25862068965517238</c:v>
                </c:pt>
                <c:pt idx="1612">
                  <c:v>0.26005747126436796</c:v>
                </c:pt>
                <c:pt idx="1613">
                  <c:v>0.26005747126436796</c:v>
                </c:pt>
                <c:pt idx="1614">
                  <c:v>0.26364942528735646</c:v>
                </c:pt>
                <c:pt idx="1615">
                  <c:v>0.26580459770114939</c:v>
                </c:pt>
                <c:pt idx="1616">
                  <c:v>0.2629310344827589</c:v>
                </c:pt>
                <c:pt idx="1617">
                  <c:v>0.26149425287356332</c:v>
                </c:pt>
                <c:pt idx="1618">
                  <c:v>0.25933908045977039</c:v>
                </c:pt>
                <c:pt idx="1619">
                  <c:v>0.25933908045977039</c:v>
                </c:pt>
                <c:pt idx="1620">
                  <c:v>0.25718390804597702</c:v>
                </c:pt>
                <c:pt idx="1621">
                  <c:v>0.25143678160919536</c:v>
                </c:pt>
                <c:pt idx="1622">
                  <c:v>0.24497126436781635</c:v>
                </c:pt>
                <c:pt idx="1623">
                  <c:v>0.25502873563218387</c:v>
                </c:pt>
                <c:pt idx="1624">
                  <c:v>0.26149425287356332</c:v>
                </c:pt>
                <c:pt idx="1625">
                  <c:v>0.26149425287356332</c:v>
                </c:pt>
                <c:pt idx="1626">
                  <c:v>0.26149425287356332</c:v>
                </c:pt>
                <c:pt idx="1627">
                  <c:v>0.25718390804597702</c:v>
                </c:pt>
                <c:pt idx="1628">
                  <c:v>0.25071839080459779</c:v>
                </c:pt>
                <c:pt idx="1629">
                  <c:v>0.25071839080459779</c:v>
                </c:pt>
                <c:pt idx="1630">
                  <c:v>0.25862068965517238</c:v>
                </c:pt>
                <c:pt idx="1631">
                  <c:v>0.25862068965517238</c:v>
                </c:pt>
                <c:pt idx="1632">
                  <c:v>0.26077586206896552</c:v>
                </c:pt>
                <c:pt idx="1633">
                  <c:v>0.26221264367816088</c:v>
                </c:pt>
                <c:pt idx="1634">
                  <c:v>0.26508620689655182</c:v>
                </c:pt>
                <c:pt idx="1635">
                  <c:v>0.26580459770114939</c:v>
                </c:pt>
                <c:pt idx="1636">
                  <c:v>0.26580459770114939</c:v>
                </c:pt>
                <c:pt idx="1637">
                  <c:v>0.2693965517241379</c:v>
                </c:pt>
                <c:pt idx="1638">
                  <c:v>0.26508620689655182</c:v>
                </c:pt>
                <c:pt idx="1639">
                  <c:v>0.27083333333333348</c:v>
                </c:pt>
                <c:pt idx="1640">
                  <c:v>0.2780172413793105</c:v>
                </c:pt>
                <c:pt idx="1641">
                  <c:v>0.2780172413793105</c:v>
                </c:pt>
                <c:pt idx="1642">
                  <c:v>0.2780172413793105</c:v>
                </c:pt>
                <c:pt idx="1643">
                  <c:v>0.27729885057471293</c:v>
                </c:pt>
                <c:pt idx="1644">
                  <c:v>0.27083333333333348</c:v>
                </c:pt>
                <c:pt idx="1645">
                  <c:v>0.26364942528735646</c:v>
                </c:pt>
                <c:pt idx="1646">
                  <c:v>0.26867816091954033</c:v>
                </c:pt>
                <c:pt idx="1647">
                  <c:v>0.27945402298850586</c:v>
                </c:pt>
                <c:pt idx="1648">
                  <c:v>0.27945402298850586</c:v>
                </c:pt>
                <c:pt idx="1649">
                  <c:v>0.28160919540229901</c:v>
                </c:pt>
                <c:pt idx="1650">
                  <c:v>0.28089080459770144</c:v>
                </c:pt>
                <c:pt idx="1651">
                  <c:v>0.2780172413793105</c:v>
                </c:pt>
                <c:pt idx="1652">
                  <c:v>0.28376436781609193</c:v>
                </c:pt>
                <c:pt idx="1653">
                  <c:v>0.29525862068965525</c:v>
                </c:pt>
                <c:pt idx="1654">
                  <c:v>0.29525862068965525</c:v>
                </c:pt>
                <c:pt idx="1655">
                  <c:v>0.29525862068965525</c:v>
                </c:pt>
                <c:pt idx="1656">
                  <c:v>0.29813218390804597</c:v>
                </c:pt>
                <c:pt idx="1657">
                  <c:v>0.29022988505747138</c:v>
                </c:pt>
                <c:pt idx="1658">
                  <c:v>0.29094827586206895</c:v>
                </c:pt>
                <c:pt idx="1659">
                  <c:v>0.29597701149425304</c:v>
                </c:pt>
                <c:pt idx="1660">
                  <c:v>0.29597701149425304</c:v>
                </c:pt>
                <c:pt idx="1661">
                  <c:v>0.30028735632183912</c:v>
                </c:pt>
                <c:pt idx="1662">
                  <c:v>0.30244252873563227</c:v>
                </c:pt>
                <c:pt idx="1663">
                  <c:v>0.30316091954023006</c:v>
                </c:pt>
                <c:pt idx="1664">
                  <c:v>0.30459770114942541</c:v>
                </c:pt>
                <c:pt idx="1665">
                  <c:v>0.30459770114942541</c:v>
                </c:pt>
                <c:pt idx="1666">
                  <c:v>0.30459770114942541</c:v>
                </c:pt>
                <c:pt idx="1667">
                  <c:v>0.30172413793103448</c:v>
                </c:pt>
                <c:pt idx="1668">
                  <c:v>0.30100574712643691</c:v>
                </c:pt>
                <c:pt idx="1669">
                  <c:v>0.29669540229885061</c:v>
                </c:pt>
                <c:pt idx="1670">
                  <c:v>0.29454022988505746</c:v>
                </c:pt>
                <c:pt idx="1671">
                  <c:v>0.29238505747126453</c:v>
                </c:pt>
                <c:pt idx="1672">
                  <c:v>0.29238505747126453</c:v>
                </c:pt>
                <c:pt idx="1673">
                  <c:v>0.28879310344827602</c:v>
                </c:pt>
                <c:pt idx="1674">
                  <c:v>0.29166666666666696</c:v>
                </c:pt>
                <c:pt idx="1675">
                  <c:v>0.29669540229885061</c:v>
                </c:pt>
                <c:pt idx="1676">
                  <c:v>0.29813218390804597</c:v>
                </c:pt>
                <c:pt idx="1677">
                  <c:v>0.30603448275862077</c:v>
                </c:pt>
                <c:pt idx="1678">
                  <c:v>0.30603448275862077</c:v>
                </c:pt>
                <c:pt idx="1679">
                  <c:v>0.30675287356321856</c:v>
                </c:pt>
                <c:pt idx="1680">
                  <c:v>0.30818965517241392</c:v>
                </c:pt>
                <c:pt idx="1681">
                  <c:v>0.30675287356321856</c:v>
                </c:pt>
                <c:pt idx="1682">
                  <c:v>0.29238505747126453</c:v>
                </c:pt>
                <c:pt idx="1683">
                  <c:v>0.28879310344827602</c:v>
                </c:pt>
                <c:pt idx="1684">
                  <c:v>0.28879310344827602</c:v>
                </c:pt>
                <c:pt idx="1685">
                  <c:v>0.28879310344827602</c:v>
                </c:pt>
                <c:pt idx="1686">
                  <c:v>0.29454022988505746</c:v>
                </c:pt>
                <c:pt idx="1687">
                  <c:v>0.29956896551724155</c:v>
                </c:pt>
                <c:pt idx="1688">
                  <c:v>0.30675287356321856</c:v>
                </c:pt>
                <c:pt idx="1689">
                  <c:v>0.30316091954023006</c:v>
                </c:pt>
                <c:pt idx="1690">
                  <c:v>0.30316091954023006</c:v>
                </c:pt>
                <c:pt idx="1691">
                  <c:v>0.30531609195402298</c:v>
                </c:pt>
                <c:pt idx="1692">
                  <c:v>0.31321839080459779</c:v>
                </c:pt>
                <c:pt idx="1693">
                  <c:v>0.31465517241379315</c:v>
                </c:pt>
                <c:pt idx="1694">
                  <c:v>0.31178160919540243</c:v>
                </c:pt>
                <c:pt idx="1695">
                  <c:v>0.3125</c:v>
                </c:pt>
                <c:pt idx="1696">
                  <c:v>0.3125</c:v>
                </c:pt>
                <c:pt idx="1697">
                  <c:v>0.31896551724137945</c:v>
                </c:pt>
                <c:pt idx="1698">
                  <c:v>0.32471264367816111</c:v>
                </c:pt>
                <c:pt idx="1699">
                  <c:v>0.32040229885057481</c:v>
                </c:pt>
                <c:pt idx="1700">
                  <c:v>0.32471264367816111</c:v>
                </c:pt>
                <c:pt idx="1701">
                  <c:v>0.32830459770114961</c:v>
                </c:pt>
                <c:pt idx="1702">
                  <c:v>0.32830459770114961</c:v>
                </c:pt>
                <c:pt idx="1703">
                  <c:v>0.32974137931034497</c:v>
                </c:pt>
                <c:pt idx="1704">
                  <c:v>0.32758620689655182</c:v>
                </c:pt>
                <c:pt idx="1705">
                  <c:v>0.31609195402298851</c:v>
                </c:pt>
                <c:pt idx="1706">
                  <c:v>0.31321839080459779</c:v>
                </c:pt>
                <c:pt idx="1707">
                  <c:v>0.30890804597701149</c:v>
                </c:pt>
                <c:pt idx="1708">
                  <c:v>0.30890804597701149</c:v>
                </c:pt>
                <c:pt idx="1709">
                  <c:v>0.30890804597701149</c:v>
                </c:pt>
                <c:pt idx="1710">
                  <c:v>0.31609195402298851</c:v>
                </c:pt>
                <c:pt idx="1711">
                  <c:v>0.31034482758620707</c:v>
                </c:pt>
                <c:pt idx="1712">
                  <c:v>0.31034482758620707</c:v>
                </c:pt>
                <c:pt idx="1713">
                  <c:v>0.30818965517241392</c:v>
                </c:pt>
                <c:pt idx="1714">
                  <c:v>0.30818965517241392</c:v>
                </c:pt>
                <c:pt idx="1715">
                  <c:v>0.3125</c:v>
                </c:pt>
                <c:pt idx="1716">
                  <c:v>0.30244252873563227</c:v>
                </c:pt>
                <c:pt idx="1717">
                  <c:v>0.29885057471264376</c:v>
                </c:pt>
                <c:pt idx="1718">
                  <c:v>0.29094827586206895</c:v>
                </c:pt>
                <c:pt idx="1719">
                  <c:v>0.29166666666666696</c:v>
                </c:pt>
                <c:pt idx="1720">
                  <c:v>0.29166666666666696</c:v>
                </c:pt>
                <c:pt idx="1721">
                  <c:v>0.29238505747126453</c:v>
                </c:pt>
                <c:pt idx="1722">
                  <c:v>0.29813218390804597</c:v>
                </c:pt>
                <c:pt idx="1723">
                  <c:v>0.30962643678160928</c:v>
                </c:pt>
                <c:pt idx="1724">
                  <c:v>0.30244252873563227</c:v>
                </c:pt>
                <c:pt idx="1725">
                  <c:v>0.30603448275862077</c:v>
                </c:pt>
                <c:pt idx="1726">
                  <c:v>0.30603448275862077</c:v>
                </c:pt>
                <c:pt idx="1727">
                  <c:v>0.31178160919540243</c:v>
                </c:pt>
                <c:pt idx="1728">
                  <c:v>0.32255747126436796</c:v>
                </c:pt>
                <c:pt idx="1729">
                  <c:v>0.31896551724137945</c:v>
                </c:pt>
                <c:pt idx="1730">
                  <c:v>0.32830459770114961</c:v>
                </c:pt>
                <c:pt idx="1731">
                  <c:v>0.33045977011494254</c:v>
                </c:pt>
                <c:pt idx="1732">
                  <c:v>0.33045977011494254</c:v>
                </c:pt>
                <c:pt idx="1733">
                  <c:v>0.33117816091954033</c:v>
                </c:pt>
                <c:pt idx="1734">
                  <c:v>0.33189655172413812</c:v>
                </c:pt>
                <c:pt idx="1735">
                  <c:v>0.32686781609195403</c:v>
                </c:pt>
                <c:pt idx="1736">
                  <c:v>0.32686781609195403</c:v>
                </c:pt>
                <c:pt idx="1737">
                  <c:v>0.32614942528735646</c:v>
                </c:pt>
                <c:pt idx="1738">
                  <c:v>0.32614942528735646</c:v>
                </c:pt>
                <c:pt idx="1739">
                  <c:v>0.32902298850574718</c:v>
                </c:pt>
                <c:pt idx="1740">
                  <c:v>0.32543103448275867</c:v>
                </c:pt>
                <c:pt idx="1741">
                  <c:v>0.32399425287356332</c:v>
                </c:pt>
                <c:pt idx="1742">
                  <c:v>0.33836206896551735</c:v>
                </c:pt>
                <c:pt idx="1743">
                  <c:v>0.32902298850574718</c:v>
                </c:pt>
                <c:pt idx="1744">
                  <c:v>0.32902298850574718</c:v>
                </c:pt>
                <c:pt idx="1745">
                  <c:v>0.32686781609195403</c:v>
                </c:pt>
                <c:pt idx="1746">
                  <c:v>0.32614942528735646</c:v>
                </c:pt>
                <c:pt idx="1747">
                  <c:v>0.31968390804597702</c:v>
                </c:pt>
                <c:pt idx="1748">
                  <c:v>0.30818965517241392</c:v>
                </c:pt>
                <c:pt idx="1749">
                  <c:v>0.30675287356321856</c:v>
                </c:pt>
                <c:pt idx="1750">
                  <c:v>0.30675287356321856</c:v>
                </c:pt>
                <c:pt idx="1751">
                  <c:v>0.31034482758620707</c:v>
                </c:pt>
                <c:pt idx="1752">
                  <c:v>0.30028735632183912</c:v>
                </c:pt>
                <c:pt idx="1753">
                  <c:v>0.30244252873563227</c:v>
                </c:pt>
                <c:pt idx="1754">
                  <c:v>0.30172413793103448</c:v>
                </c:pt>
                <c:pt idx="1755">
                  <c:v>0.30100574712643691</c:v>
                </c:pt>
                <c:pt idx="1756">
                  <c:v>0.30100574712643691</c:v>
                </c:pt>
                <c:pt idx="1757">
                  <c:v>0.30028735632183912</c:v>
                </c:pt>
                <c:pt idx="1758">
                  <c:v>0.28951149425287359</c:v>
                </c:pt>
                <c:pt idx="1759">
                  <c:v>0.28951149425287359</c:v>
                </c:pt>
                <c:pt idx="1760">
                  <c:v>0.29022988505747138</c:v>
                </c:pt>
                <c:pt idx="1761">
                  <c:v>0.29669540229885061</c:v>
                </c:pt>
                <c:pt idx="1762">
                  <c:v>0.29669540229885061</c:v>
                </c:pt>
                <c:pt idx="1763">
                  <c:v>0.30459770114942541</c:v>
                </c:pt>
                <c:pt idx="1764">
                  <c:v>0.30962643678160928</c:v>
                </c:pt>
                <c:pt idx="1765">
                  <c:v>0.31465517241379315</c:v>
                </c:pt>
                <c:pt idx="1766">
                  <c:v>0.31537356321839094</c:v>
                </c:pt>
                <c:pt idx="1767">
                  <c:v>0.31465517241379315</c:v>
                </c:pt>
                <c:pt idx="1768">
                  <c:v>0.31465517241379315</c:v>
                </c:pt>
                <c:pt idx="1769">
                  <c:v>0.31537356321839094</c:v>
                </c:pt>
                <c:pt idx="1770">
                  <c:v>0.3125</c:v>
                </c:pt>
                <c:pt idx="1771">
                  <c:v>0.30459770114942541</c:v>
                </c:pt>
                <c:pt idx="1772">
                  <c:v>0.29454022988505746</c:v>
                </c:pt>
                <c:pt idx="1773">
                  <c:v>0.28520114942528751</c:v>
                </c:pt>
                <c:pt idx="1774">
                  <c:v>0.28520114942528751</c:v>
                </c:pt>
                <c:pt idx="1775">
                  <c:v>0.28304597701149437</c:v>
                </c:pt>
                <c:pt idx="1776">
                  <c:v>0.29022988505747138</c:v>
                </c:pt>
                <c:pt idx="1777">
                  <c:v>0.28160919540229901</c:v>
                </c:pt>
                <c:pt idx="1778">
                  <c:v>0.27586206896551735</c:v>
                </c:pt>
                <c:pt idx="1779">
                  <c:v>0.27370689655172442</c:v>
                </c:pt>
                <c:pt idx="1780">
                  <c:v>0.27370689655172442</c:v>
                </c:pt>
                <c:pt idx="1781">
                  <c:v>0.27370689655172442</c:v>
                </c:pt>
                <c:pt idx="1782">
                  <c:v>0.28591954022988508</c:v>
                </c:pt>
                <c:pt idx="1783">
                  <c:v>0.2974137931034484</c:v>
                </c:pt>
                <c:pt idx="1784">
                  <c:v>0.30675287356321856</c:v>
                </c:pt>
                <c:pt idx="1785">
                  <c:v>0.31034482758620707</c:v>
                </c:pt>
                <c:pt idx="1786">
                  <c:v>0.31034482758620707</c:v>
                </c:pt>
                <c:pt idx="1787">
                  <c:v>0.30962643678160928</c:v>
                </c:pt>
                <c:pt idx="1788">
                  <c:v>0.31393678160919558</c:v>
                </c:pt>
                <c:pt idx="1789">
                  <c:v>0.31393678160919558</c:v>
                </c:pt>
                <c:pt idx="1790">
                  <c:v>0.3125</c:v>
                </c:pt>
                <c:pt idx="1791">
                  <c:v>0.31824712643678166</c:v>
                </c:pt>
                <c:pt idx="1792">
                  <c:v>0.31824712643678166</c:v>
                </c:pt>
                <c:pt idx="1793">
                  <c:v>0.31896551724137945</c:v>
                </c:pt>
                <c:pt idx="1794">
                  <c:v>0.32686781609195403</c:v>
                </c:pt>
                <c:pt idx="1795">
                  <c:v>0.32614942528735646</c:v>
                </c:pt>
                <c:pt idx="1796">
                  <c:v>0.32686781609195403</c:v>
                </c:pt>
                <c:pt idx="1797">
                  <c:v>0.32830459770114961</c:v>
                </c:pt>
                <c:pt idx="1798">
                  <c:v>0.32830459770114961</c:v>
                </c:pt>
                <c:pt idx="1799">
                  <c:v>0.33045977011494254</c:v>
                </c:pt>
                <c:pt idx="1800">
                  <c:v>0.33117816091954033</c:v>
                </c:pt>
                <c:pt idx="1801">
                  <c:v>0.33477011494252884</c:v>
                </c:pt>
                <c:pt idx="1802">
                  <c:v>0.33261494252873569</c:v>
                </c:pt>
                <c:pt idx="1803">
                  <c:v>0.33189655172413812</c:v>
                </c:pt>
                <c:pt idx="1804">
                  <c:v>0.33189655172413812</c:v>
                </c:pt>
                <c:pt idx="1805">
                  <c:v>0.33333333333333348</c:v>
                </c:pt>
                <c:pt idx="1806">
                  <c:v>0.33261494252873569</c:v>
                </c:pt>
                <c:pt idx="1807">
                  <c:v>0.33692528735632199</c:v>
                </c:pt>
                <c:pt idx="1808">
                  <c:v>0.34123563218390807</c:v>
                </c:pt>
                <c:pt idx="1809">
                  <c:v>0.35201149425287359</c:v>
                </c:pt>
                <c:pt idx="1810">
                  <c:v>0.35201149425287359</c:v>
                </c:pt>
                <c:pt idx="1811">
                  <c:v>0.34841954022988508</c:v>
                </c:pt>
                <c:pt idx="1812">
                  <c:v>0.35344827586206917</c:v>
                </c:pt>
                <c:pt idx="1813">
                  <c:v>0.35488505747126453</c:v>
                </c:pt>
                <c:pt idx="1814">
                  <c:v>0.35847701149425304</c:v>
                </c:pt>
                <c:pt idx="1815">
                  <c:v>0.35919540229885061</c:v>
                </c:pt>
                <c:pt idx="1816">
                  <c:v>0.35919540229885061</c:v>
                </c:pt>
                <c:pt idx="1817">
                  <c:v>0.36063218390804619</c:v>
                </c:pt>
                <c:pt idx="1818">
                  <c:v>0.36206896551724155</c:v>
                </c:pt>
                <c:pt idx="1819">
                  <c:v>0.37068965517241392</c:v>
                </c:pt>
                <c:pt idx="1820">
                  <c:v>0.37068965517241392</c:v>
                </c:pt>
                <c:pt idx="1821">
                  <c:v>0.37859195402298873</c:v>
                </c:pt>
                <c:pt idx="1822">
                  <c:v>0.37859195402298873</c:v>
                </c:pt>
                <c:pt idx="1823">
                  <c:v>0.37715517241379315</c:v>
                </c:pt>
                <c:pt idx="1824">
                  <c:v>0.38218390804597724</c:v>
                </c:pt>
                <c:pt idx="1825">
                  <c:v>0.37787356321839094</c:v>
                </c:pt>
                <c:pt idx="1826">
                  <c:v>0.38218390804597724</c:v>
                </c:pt>
                <c:pt idx="1827">
                  <c:v>0.38146551724137945</c:v>
                </c:pt>
                <c:pt idx="1828">
                  <c:v>0.38074712643678166</c:v>
                </c:pt>
                <c:pt idx="1829">
                  <c:v>0.38074712643678166</c:v>
                </c:pt>
                <c:pt idx="1830">
                  <c:v>0.38074712643678166</c:v>
                </c:pt>
                <c:pt idx="1831">
                  <c:v>0.37715517241379315</c:v>
                </c:pt>
                <c:pt idx="1832">
                  <c:v>0.37140804597701171</c:v>
                </c:pt>
                <c:pt idx="1833">
                  <c:v>0.3642241379310347</c:v>
                </c:pt>
                <c:pt idx="1834">
                  <c:v>0.36566091954023006</c:v>
                </c:pt>
                <c:pt idx="1835">
                  <c:v>0.36566091954023006</c:v>
                </c:pt>
                <c:pt idx="1836">
                  <c:v>0.36997126436781613</c:v>
                </c:pt>
                <c:pt idx="1837">
                  <c:v>0.37212643678160928</c:v>
                </c:pt>
                <c:pt idx="1838">
                  <c:v>0.37284482758620707</c:v>
                </c:pt>
                <c:pt idx="1839">
                  <c:v>0.37428160919540243</c:v>
                </c:pt>
                <c:pt idx="1840">
                  <c:v>0.37787356321839094</c:v>
                </c:pt>
                <c:pt idx="1841">
                  <c:v>0.37787356321839094</c:v>
                </c:pt>
                <c:pt idx="1842">
                  <c:v>0.37715517241379315</c:v>
                </c:pt>
                <c:pt idx="1843">
                  <c:v>0.37571839080459779</c:v>
                </c:pt>
                <c:pt idx="1844">
                  <c:v>0.36997126436781613</c:v>
                </c:pt>
                <c:pt idx="1845">
                  <c:v>0.37500000000000022</c:v>
                </c:pt>
                <c:pt idx="1846">
                  <c:v>0.38218390804597724</c:v>
                </c:pt>
                <c:pt idx="1847">
                  <c:v>0.38218390804597724</c:v>
                </c:pt>
                <c:pt idx="1848">
                  <c:v>0.38649425287356332</c:v>
                </c:pt>
                <c:pt idx="1849">
                  <c:v>0.38793103448275867</c:v>
                </c:pt>
                <c:pt idx="1850">
                  <c:v>0.38936781609195426</c:v>
                </c:pt>
                <c:pt idx="1851">
                  <c:v>0.39727011494252884</c:v>
                </c:pt>
                <c:pt idx="1852">
                  <c:v>0.39655172413793127</c:v>
                </c:pt>
                <c:pt idx="1853">
                  <c:v>0.39655172413793127</c:v>
                </c:pt>
                <c:pt idx="1854">
                  <c:v>0.40589080459770122</c:v>
                </c:pt>
                <c:pt idx="1855">
                  <c:v>0.40373563218390829</c:v>
                </c:pt>
                <c:pt idx="1856">
                  <c:v>0.3987068965517242</c:v>
                </c:pt>
                <c:pt idx="1857">
                  <c:v>0.4030172413793105</c:v>
                </c:pt>
                <c:pt idx="1858">
                  <c:v>0.41020114942528751</c:v>
                </c:pt>
                <c:pt idx="1859">
                  <c:v>0.41163793103448287</c:v>
                </c:pt>
                <c:pt idx="1860">
                  <c:v>0.41594827586206895</c:v>
                </c:pt>
                <c:pt idx="1861">
                  <c:v>0.41594827586206895</c:v>
                </c:pt>
                <c:pt idx="1862">
                  <c:v>0.41738505747126453</c:v>
                </c:pt>
                <c:pt idx="1863">
                  <c:v>0.41738505747126453</c:v>
                </c:pt>
                <c:pt idx="1864">
                  <c:v>0.41810344827586232</c:v>
                </c:pt>
                <c:pt idx="1865">
                  <c:v>0.41235632183908044</c:v>
                </c:pt>
                <c:pt idx="1866">
                  <c:v>0.41810344827586232</c:v>
                </c:pt>
                <c:pt idx="1867">
                  <c:v>0.42097701149425304</c:v>
                </c:pt>
                <c:pt idx="1868">
                  <c:v>0.41954022988505746</c:v>
                </c:pt>
                <c:pt idx="1869">
                  <c:v>0.41954022988505746</c:v>
                </c:pt>
                <c:pt idx="1870">
                  <c:v>0.42025862068965525</c:v>
                </c:pt>
                <c:pt idx="1871">
                  <c:v>0.41451149425287381</c:v>
                </c:pt>
                <c:pt idx="1872">
                  <c:v>0.41379310344827602</c:v>
                </c:pt>
                <c:pt idx="1873">
                  <c:v>0.42816091954023006</c:v>
                </c:pt>
                <c:pt idx="1874">
                  <c:v>0.42887931034482785</c:v>
                </c:pt>
                <c:pt idx="1875">
                  <c:v>0.42887931034482785</c:v>
                </c:pt>
                <c:pt idx="1876">
                  <c:v>0.42528735632183934</c:v>
                </c:pt>
                <c:pt idx="1877">
                  <c:v>0.42600574712643691</c:v>
                </c:pt>
                <c:pt idx="1878">
                  <c:v>0.42528735632183934</c:v>
                </c:pt>
                <c:pt idx="1879">
                  <c:v>0.43031609195402298</c:v>
                </c:pt>
                <c:pt idx="1880">
                  <c:v>0.43821839080459779</c:v>
                </c:pt>
                <c:pt idx="1881">
                  <c:v>0.43821839080459779</c:v>
                </c:pt>
                <c:pt idx="1882">
                  <c:v>0.43606321839080486</c:v>
                </c:pt>
                <c:pt idx="1883">
                  <c:v>0.43103448275862077</c:v>
                </c:pt>
                <c:pt idx="1884">
                  <c:v>0.43390804597701149</c:v>
                </c:pt>
                <c:pt idx="1885">
                  <c:v>0.4418103448275863</c:v>
                </c:pt>
                <c:pt idx="1886">
                  <c:v>0.43893678160919558</c:v>
                </c:pt>
                <c:pt idx="1887">
                  <c:v>0.43893678160919558</c:v>
                </c:pt>
                <c:pt idx="1888">
                  <c:v>0.43534482758620707</c:v>
                </c:pt>
                <c:pt idx="1889">
                  <c:v>0.44396551724137945</c:v>
                </c:pt>
                <c:pt idx="1890">
                  <c:v>0.44252873563218409</c:v>
                </c:pt>
                <c:pt idx="1891">
                  <c:v>0.44324712643678166</c:v>
                </c:pt>
                <c:pt idx="1892">
                  <c:v>0.43893678160919558</c:v>
                </c:pt>
                <c:pt idx="1893">
                  <c:v>0.43893678160919558</c:v>
                </c:pt>
                <c:pt idx="1894">
                  <c:v>0.43893678160919558</c:v>
                </c:pt>
                <c:pt idx="1895">
                  <c:v>0.44827586206896552</c:v>
                </c:pt>
                <c:pt idx="1896">
                  <c:v>0.45330459770114961</c:v>
                </c:pt>
                <c:pt idx="1897">
                  <c:v>0.45977011494252884</c:v>
                </c:pt>
                <c:pt idx="1898">
                  <c:v>0.46264367816091956</c:v>
                </c:pt>
                <c:pt idx="1899">
                  <c:v>0.46264367816091956</c:v>
                </c:pt>
                <c:pt idx="1900">
                  <c:v>0.45905172413793105</c:v>
                </c:pt>
                <c:pt idx="1901">
                  <c:v>0.45905172413793105</c:v>
                </c:pt>
                <c:pt idx="1902">
                  <c:v>0.46336206896551735</c:v>
                </c:pt>
                <c:pt idx="1903">
                  <c:v>0.46623563218390807</c:v>
                </c:pt>
                <c:pt idx="1904">
                  <c:v>0.46623563218390807</c:v>
                </c:pt>
                <c:pt idx="1905">
                  <c:v>0.46623563218390807</c:v>
                </c:pt>
                <c:pt idx="1906">
                  <c:v>0.46264367816091956</c:v>
                </c:pt>
                <c:pt idx="1907">
                  <c:v>0.46264367816091956</c:v>
                </c:pt>
                <c:pt idx="1908">
                  <c:v>0.45689655172413812</c:v>
                </c:pt>
                <c:pt idx="1909">
                  <c:v>0.46408045977011514</c:v>
                </c:pt>
                <c:pt idx="1910">
                  <c:v>0.46408045977011514</c:v>
                </c:pt>
                <c:pt idx="1911">
                  <c:v>0.46408045977011514</c:v>
                </c:pt>
                <c:pt idx="1912">
                  <c:v>0.46479885057471271</c:v>
                </c:pt>
                <c:pt idx="1913">
                  <c:v>0.46623563218390807</c:v>
                </c:pt>
                <c:pt idx="1914">
                  <c:v>0.46982758620689657</c:v>
                </c:pt>
                <c:pt idx="1915">
                  <c:v>0.47054597701149437</c:v>
                </c:pt>
                <c:pt idx="1916">
                  <c:v>0.47054597701149437</c:v>
                </c:pt>
                <c:pt idx="1917">
                  <c:v>0.46048850574712663</c:v>
                </c:pt>
                <c:pt idx="1918">
                  <c:v>0.45545977011494254</c:v>
                </c:pt>
                <c:pt idx="1919">
                  <c:v>0.45043103448275867</c:v>
                </c:pt>
                <c:pt idx="1920">
                  <c:v>0.44755747126436796</c:v>
                </c:pt>
                <c:pt idx="1921">
                  <c:v>0.44109195402298851</c:v>
                </c:pt>
                <c:pt idx="1922">
                  <c:v>0.44109195402298851</c:v>
                </c:pt>
                <c:pt idx="1923">
                  <c:v>0.44827586206896552</c:v>
                </c:pt>
                <c:pt idx="1924">
                  <c:v>0.45545977011494254</c:v>
                </c:pt>
                <c:pt idx="1925">
                  <c:v>0.45402298850574718</c:v>
                </c:pt>
                <c:pt idx="1926">
                  <c:v>0.44755747126436796</c:v>
                </c:pt>
                <c:pt idx="1927">
                  <c:v>0.46048850574712663</c:v>
                </c:pt>
                <c:pt idx="1928">
                  <c:v>0.46048850574712663</c:v>
                </c:pt>
                <c:pt idx="1929">
                  <c:v>0.46048850574712663</c:v>
                </c:pt>
                <c:pt idx="1930">
                  <c:v>0.45043103448275867</c:v>
                </c:pt>
                <c:pt idx="1931">
                  <c:v>0.44899425287356332</c:v>
                </c:pt>
                <c:pt idx="1932">
                  <c:v>0.45474137931034497</c:v>
                </c:pt>
                <c:pt idx="1933">
                  <c:v>0.45977011494252884</c:v>
                </c:pt>
                <c:pt idx="1934">
                  <c:v>0.47198275862068972</c:v>
                </c:pt>
                <c:pt idx="1935">
                  <c:v>0.47126436781609216</c:v>
                </c:pt>
                <c:pt idx="1936">
                  <c:v>0.47270114942528751</c:v>
                </c:pt>
                <c:pt idx="1937">
                  <c:v>0.47485632183908066</c:v>
                </c:pt>
                <c:pt idx="1938">
                  <c:v>0.47485632183908066</c:v>
                </c:pt>
                <c:pt idx="1939">
                  <c:v>0.47198275862068972</c:v>
                </c:pt>
                <c:pt idx="1940">
                  <c:v>0.47413793103448287</c:v>
                </c:pt>
                <c:pt idx="1941">
                  <c:v>0.48419540229885061</c:v>
                </c:pt>
                <c:pt idx="1942">
                  <c:v>0.48204022988505768</c:v>
                </c:pt>
                <c:pt idx="1943">
                  <c:v>0.48275862068965525</c:v>
                </c:pt>
                <c:pt idx="1944">
                  <c:v>0.48275862068965525</c:v>
                </c:pt>
                <c:pt idx="1945">
                  <c:v>0.48563218390804619</c:v>
                </c:pt>
                <c:pt idx="1946">
                  <c:v>0.48706896551724155</c:v>
                </c:pt>
                <c:pt idx="1947">
                  <c:v>0.48419540229885061</c:v>
                </c:pt>
                <c:pt idx="1948">
                  <c:v>0.47916666666666674</c:v>
                </c:pt>
                <c:pt idx="1949">
                  <c:v>0.48132183908045989</c:v>
                </c:pt>
                <c:pt idx="1950">
                  <c:v>0.48132183908045989</c:v>
                </c:pt>
                <c:pt idx="1951">
                  <c:v>0.48347701149425304</c:v>
                </c:pt>
                <c:pt idx="1952">
                  <c:v>0.48204022988505768</c:v>
                </c:pt>
                <c:pt idx="1953">
                  <c:v>0.47629310344827602</c:v>
                </c:pt>
                <c:pt idx="1954">
                  <c:v>0.47198275862068972</c:v>
                </c:pt>
                <c:pt idx="1955">
                  <c:v>0.47413793103448287</c:v>
                </c:pt>
                <c:pt idx="1956">
                  <c:v>0.47413793103448287</c:v>
                </c:pt>
                <c:pt idx="1957">
                  <c:v>0.47413793103448287</c:v>
                </c:pt>
                <c:pt idx="1958">
                  <c:v>0.47341954022988508</c:v>
                </c:pt>
                <c:pt idx="1959">
                  <c:v>0.48347701149425304</c:v>
                </c:pt>
                <c:pt idx="1960">
                  <c:v>0.48419540229885061</c:v>
                </c:pt>
                <c:pt idx="1961">
                  <c:v>0.48204022988505768</c:v>
                </c:pt>
                <c:pt idx="1962">
                  <c:v>0.48204022988505768</c:v>
                </c:pt>
                <c:pt idx="1963">
                  <c:v>0.48850574712643691</c:v>
                </c:pt>
                <c:pt idx="1964">
                  <c:v>0.48850574712643691</c:v>
                </c:pt>
                <c:pt idx="1965">
                  <c:v>0.49209770114942541</c:v>
                </c:pt>
                <c:pt idx="1966">
                  <c:v>0.49568965517241392</c:v>
                </c:pt>
                <c:pt idx="1967">
                  <c:v>0.49856321839080464</c:v>
                </c:pt>
                <c:pt idx="1968">
                  <c:v>0.49856321839080464</c:v>
                </c:pt>
                <c:pt idx="1969">
                  <c:v>0.49928160919540243</c:v>
                </c:pt>
                <c:pt idx="1970">
                  <c:v>0.50287356321839094</c:v>
                </c:pt>
                <c:pt idx="1971">
                  <c:v>0.50287356321839094</c:v>
                </c:pt>
                <c:pt idx="1972">
                  <c:v>0.50359195402298873</c:v>
                </c:pt>
                <c:pt idx="1973">
                  <c:v>0.50143678160919558</c:v>
                </c:pt>
                <c:pt idx="1974">
                  <c:v>0.50143678160919558</c:v>
                </c:pt>
                <c:pt idx="1975">
                  <c:v>0.49784482758620707</c:v>
                </c:pt>
                <c:pt idx="1976">
                  <c:v>0.50215517241379315</c:v>
                </c:pt>
                <c:pt idx="1977">
                  <c:v>0.50143678160919558</c:v>
                </c:pt>
                <c:pt idx="1978">
                  <c:v>0.50143678160919558</c:v>
                </c:pt>
                <c:pt idx="1979">
                  <c:v>0.49784482758620707</c:v>
                </c:pt>
                <c:pt idx="1980">
                  <c:v>0.49784482758620707</c:v>
                </c:pt>
                <c:pt idx="1981">
                  <c:v>0.49856321839080464</c:v>
                </c:pt>
                <c:pt idx="1982">
                  <c:v>0.50143678160919558</c:v>
                </c:pt>
                <c:pt idx="1983">
                  <c:v>0.5043103448275863</c:v>
                </c:pt>
                <c:pt idx="1984">
                  <c:v>0.50502873563218409</c:v>
                </c:pt>
                <c:pt idx="1985">
                  <c:v>0.51005747126436796</c:v>
                </c:pt>
                <c:pt idx="1986">
                  <c:v>0.51005747126436796</c:v>
                </c:pt>
                <c:pt idx="1987">
                  <c:v>0.50933908045977017</c:v>
                </c:pt>
                <c:pt idx="1988">
                  <c:v>0.50933908045977017</c:v>
                </c:pt>
                <c:pt idx="1989">
                  <c:v>0.51652298850574718</c:v>
                </c:pt>
                <c:pt idx="1990">
                  <c:v>0.51221264367816111</c:v>
                </c:pt>
                <c:pt idx="1991">
                  <c:v>0.51221264367816111</c:v>
                </c:pt>
                <c:pt idx="1992">
                  <c:v>0.51221264367816111</c:v>
                </c:pt>
                <c:pt idx="1993">
                  <c:v>0.51436781609195426</c:v>
                </c:pt>
                <c:pt idx="1994">
                  <c:v>0.51867816091954033</c:v>
                </c:pt>
                <c:pt idx="1995">
                  <c:v>0.50502873563218409</c:v>
                </c:pt>
                <c:pt idx="1996">
                  <c:v>0.50071839080459779</c:v>
                </c:pt>
                <c:pt idx="1997">
                  <c:v>0.49497126436781613</c:v>
                </c:pt>
                <c:pt idx="1998">
                  <c:v>0.49497126436781613</c:v>
                </c:pt>
                <c:pt idx="1999">
                  <c:v>0.50071839080459779</c:v>
                </c:pt>
                <c:pt idx="2000">
                  <c:v>0.5043103448275863</c:v>
                </c:pt>
                <c:pt idx="2001">
                  <c:v>0.49066091954023006</c:v>
                </c:pt>
                <c:pt idx="2002">
                  <c:v>0.48347701149425304</c:v>
                </c:pt>
                <c:pt idx="2003">
                  <c:v>0.48994252873563227</c:v>
                </c:pt>
                <c:pt idx="2004">
                  <c:v>0.48994252873563227</c:v>
                </c:pt>
                <c:pt idx="2005">
                  <c:v>0.49281609195402321</c:v>
                </c:pt>
                <c:pt idx="2006">
                  <c:v>0.49281609195402321</c:v>
                </c:pt>
                <c:pt idx="2007">
                  <c:v>0.50502873563218409</c:v>
                </c:pt>
                <c:pt idx="2008">
                  <c:v>0.49928160919540243</c:v>
                </c:pt>
                <c:pt idx="2009">
                  <c:v>0.47629310344827602</c:v>
                </c:pt>
                <c:pt idx="2010">
                  <c:v>0.47629310344827602</c:v>
                </c:pt>
                <c:pt idx="2011">
                  <c:v>0.47629310344827602</c:v>
                </c:pt>
                <c:pt idx="2012">
                  <c:v>0.46048850574712663</c:v>
                </c:pt>
                <c:pt idx="2013">
                  <c:v>0.45977011494252884</c:v>
                </c:pt>
                <c:pt idx="2014">
                  <c:v>0.47270114942528751</c:v>
                </c:pt>
                <c:pt idx="2015">
                  <c:v>0.47772988505747138</c:v>
                </c:pt>
                <c:pt idx="2016">
                  <c:v>0.47772988505747138</c:v>
                </c:pt>
                <c:pt idx="2017">
                  <c:v>0.47844827586206917</c:v>
                </c:pt>
                <c:pt idx="2018">
                  <c:v>0.48850574712643691</c:v>
                </c:pt>
                <c:pt idx="2019">
                  <c:v>0.48778735632183912</c:v>
                </c:pt>
                <c:pt idx="2020">
                  <c:v>0.49784482758620707</c:v>
                </c:pt>
                <c:pt idx="2021">
                  <c:v>0.50071839080459779</c:v>
                </c:pt>
                <c:pt idx="2022">
                  <c:v>0.50071839080459779</c:v>
                </c:pt>
                <c:pt idx="2023">
                  <c:v>0.5043103448275863</c:v>
                </c:pt>
                <c:pt idx="2024">
                  <c:v>0.50143678160919558</c:v>
                </c:pt>
                <c:pt idx="2025">
                  <c:v>0.50359195402298873</c:v>
                </c:pt>
                <c:pt idx="2026">
                  <c:v>0.50000000000000022</c:v>
                </c:pt>
                <c:pt idx="2027">
                  <c:v>0.5043103448275863</c:v>
                </c:pt>
                <c:pt idx="2028">
                  <c:v>0.5043103448275863</c:v>
                </c:pt>
                <c:pt idx="2029">
                  <c:v>0.5043103448275863</c:v>
                </c:pt>
                <c:pt idx="2030">
                  <c:v>0.50574712643678166</c:v>
                </c:pt>
                <c:pt idx="2031">
                  <c:v>0.50574712643678166</c:v>
                </c:pt>
                <c:pt idx="2032">
                  <c:v>0.51005747126436796</c:v>
                </c:pt>
                <c:pt idx="2033">
                  <c:v>0.51508620689655182</c:v>
                </c:pt>
                <c:pt idx="2034">
                  <c:v>0.51508620689655182</c:v>
                </c:pt>
                <c:pt idx="2035">
                  <c:v>0.51364942528735646</c:v>
                </c:pt>
                <c:pt idx="2036">
                  <c:v>0.50215517241379315</c:v>
                </c:pt>
                <c:pt idx="2037">
                  <c:v>0.49784482758620707</c:v>
                </c:pt>
                <c:pt idx="2038">
                  <c:v>0.49712643678160928</c:v>
                </c:pt>
                <c:pt idx="2039">
                  <c:v>0.48706896551724155</c:v>
                </c:pt>
                <c:pt idx="2040">
                  <c:v>0.48706896551724155</c:v>
                </c:pt>
                <c:pt idx="2041">
                  <c:v>0.49712643678160928</c:v>
                </c:pt>
                <c:pt idx="2042">
                  <c:v>0.50000000000000022</c:v>
                </c:pt>
                <c:pt idx="2043">
                  <c:v>0.50574712643678166</c:v>
                </c:pt>
                <c:pt idx="2044">
                  <c:v>0.51293103448275867</c:v>
                </c:pt>
                <c:pt idx="2045">
                  <c:v>0.51580459770114961</c:v>
                </c:pt>
                <c:pt idx="2046">
                  <c:v>0.51580459770114961</c:v>
                </c:pt>
                <c:pt idx="2047">
                  <c:v>0.51508620689655182</c:v>
                </c:pt>
                <c:pt idx="2048">
                  <c:v>0.51436781609195426</c:v>
                </c:pt>
                <c:pt idx="2049">
                  <c:v>0.51077586206896575</c:v>
                </c:pt>
                <c:pt idx="2050">
                  <c:v>0.52155172413793127</c:v>
                </c:pt>
                <c:pt idx="2051">
                  <c:v>0.52011494252873569</c:v>
                </c:pt>
                <c:pt idx="2052">
                  <c:v>0.52011494252873569</c:v>
                </c:pt>
                <c:pt idx="2053">
                  <c:v>0.52514367816091978</c:v>
                </c:pt>
                <c:pt idx="2054">
                  <c:v>0.5280172413793105</c:v>
                </c:pt>
                <c:pt idx="2055">
                  <c:v>0.52586206896551735</c:v>
                </c:pt>
                <c:pt idx="2056">
                  <c:v>0.52945402298850586</c:v>
                </c:pt>
                <c:pt idx="2057">
                  <c:v>0.53160919540229878</c:v>
                </c:pt>
                <c:pt idx="2058">
                  <c:v>0.53160919540229878</c:v>
                </c:pt>
                <c:pt idx="2059">
                  <c:v>0.53160919540229878</c:v>
                </c:pt>
                <c:pt idx="2060">
                  <c:v>0.53520114942528729</c:v>
                </c:pt>
                <c:pt idx="2061">
                  <c:v>0.53520114942528729</c:v>
                </c:pt>
                <c:pt idx="2062">
                  <c:v>0.53376436781609216</c:v>
                </c:pt>
                <c:pt idx="2063">
                  <c:v>0.54094827586206917</c:v>
                </c:pt>
                <c:pt idx="2064">
                  <c:v>0.54094827586206917</c:v>
                </c:pt>
                <c:pt idx="2065">
                  <c:v>0.53448275862068972</c:v>
                </c:pt>
                <c:pt idx="2066">
                  <c:v>0.53591954022988531</c:v>
                </c:pt>
                <c:pt idx="2067">
                  <c:v>0.54094827586206917</c:v>
                </c:pt>
                <c:pt idx="2068">
                  <c:v>0.54166666666666674</c:v>
                </c:pt>
                <c:pt idx="2069">
                  <c:v>0.54597701149425282</c:v>
                </c:pt>
                <c:pt idx="2070">
                  <c:v>0.54597701149425282</c:v>
                </c:pt>
                <c:pt idx="2071">
                  <c:v>0.55100574712643691</c:v>
                </c:pt>
                <c:pt idx="2072">
                  <c:v>0.54597701149425282</c:v>
                </c:pt>
                <c:pt idx="2073">
                  <c:v>0.55028735632183934</c:v>
                </c:pt>
                <c:pt idx="2074">
                  <c:v>0.55459770114942541</c:v>
                </c:pt>
                <c:pt idx="2075">
                  <c:v>0.55675287356321834</c:v>
                </c:pt>
                <c:pt idx="2076">
                  <c:v>0.55675287356321834</c:v>
                </c:pt>
                <c:pt idx="2077">
                  <c:v>0.55387931034482785</c:v>
                </c:pt>
                <c:pt idx="2078">
                  <c:v>0.55316091954022983</c:v>
                </c:pt>
                <c:pt idx="2079">
                  <c:v>0.54885057471264376</c:v>
                </c:pt>
                <c:pt idx="2080">
                  <c:v>0.54956896551724133</c:v>
                </c:pt>
                <c:pt idx="2081">
                  <c:v>0.54813218390804619</c:v>
                </c:pt>
                <c:pt idx="2082">
                  <c:v>0.54813218390804619</c:v>
                </c:pt>
                <c:pt idx="2083">
                  <c:v>0.54813218390804619</c:v>
                </c:pt>
                <c:pt idx="2084">
                  <c:v>0.55028735632183934</c:v>
                </c:pt>
                <c:pt idx="2085">
                  <c:v>0.54310344827586232</c:v>
                </c:pt>
                <c:pt idx="2086">
                  <c:v>0.53017241379310365</c:v>
                </c:pt>
                <c:pt idx="2087">
                  <c:v>0.53304597701149437</c:v>
                </c:pt>
                <c:pt idx="2088">
                  <c:v>0.53304597701149437</c:v>
                </c:pt>
                <c:pt idx="2089">
                  <c:v>0.53017241379310365</c:v>
                </c:pt>
                <c:pt idx="2090">
                  <c:v>0.53591954022988531</c:v>
                </c:pt>
                <c:pt idx="2091">
                  <c:v>0.55962643678160928</c:v>
                </c:pt>
                <c:pt idx="2092">
                  <c:v>0.56321839080459779</c:v>
                </c:pt>
                <c:pt idx="2093">
                  <c:v>0.57112068965517238</c:v>
                </c:pt>
                <c:pt idx="2094">
                  <c:v>0.57112068965517238</c:v>
                </c:pt>
                <c:pt idx="2095">
                  <c:v>0.57686781609195426</c:v>
                </c:pt>
                <c:pt idx="2096">
                  <c:v>0.57327586206896575</c:v>
                </c:pt>
                <c:pt idx="2097">
                  <c:v>0.57255747126436796</c:v>
                </c:pt>
                <c:pt idx="2098">
                  <c:v>0.57255747126436796</c:v>
                </c:pt>
                <c:pt idx="2099">
                  <c:v>0.56465517241379337</c:v>
                </c:pt>
                <c:pt idx="2100">
                  <c:v>0.56465517241379337</c:v>
                </c:pt>
                <c:pt idx="2101">
                  <c:v>0.56752873563218387</c:v>
                </c:pt>
                <c:pt idx="2102">
                  <c:v>0.57112068965517238</c:v>
                </c:pt>
                <c:pt idx="2103">
                  <c:v>0.57471264367816088</c:v>
                </c:pt>
                <c:pt idx="2104">
                  <c:v>0.5818965517241379</c:v>
                </c:pt>
                <c:pt idx="2105">
                  <c:v>0.59410919540229901</c:v>
                </c:pt>
                <c:pt idx="2106">
                  <c:v>0.59410919540229901</c:v>
                </c:pt>
                <c:pt idx="2107">
                  <c:v>0.58908045977011492</c:v>
                </c:pt>
                <c:pt idx="2108">
                  <c:v>0.59267241379310343</c:v>
                </c:pt>
                <c:pt idx="2109">
                  <c:v>0.58548850574712641</c:v>
                </c:pt>
                <c:pt idx="2110">
                  <c:v>0.58836206896551735</c:v>
                </c:pt>
                <c:pt idx="2111">
                  <c:v>0.59410919540229901</c:v>
                </c:pt>
                <c:pt idx="2112">
                  <c:v>0.59410919540229901</c:v>
                </c:pt>
                <c:pt idx="2113">
                  <c:v>0.60057471264367845</c:v>
                </c:pt>
                <c:pt idx="2114">
                  <c:v>0.60272988505747138</c:v>
                </c:pt>
                <c:pt idx="2115">
                  <c:v>0.60632183908045989</c:v>
                </c:pt>
                <c:pt idx="2116">
                  <c:v>0.60129310344827602</c:v>
                </c:pt>
                <c:pt idx="2117">
                  <c:v>0.60344827586206895</c:v>
                </c:pt>
                <c:pt idx="2118">
                  <c:v>0.60344827586206895</c:v>
                </c:pt>
                <c:pt idx="2119">
                  <c:v>0.59913793103448287</c:v>
                </c:pt>
                <c:pt idx="2120">
                  <c:v>0.60057471264367845</c:v>
                </c:pt>
                <c:pt idx="2121">
                  <c:v>0.6099137931034484</c:v>
                </c:pt>
                <c:pt idx="2122">
                  <c:v>0.60201149425287359</c:v>
                </c:pt>
                <c:pt idx="2123">
                  <c:v>0.59841954022988508</c:v>
                </c:pt>
                <c:pt idx="2124">
                  <c:v>0.59841954022988508</c:v>
                </c:pt>
                <c:pt idx="2125">
                  <c:v>0.60057471264367845</c:v>
                </c:pt>
                <c:pt idx="2126">
                  <c:v>0.59554597701149437</c:v>
                </c:pt>
                <c:pt idx="2127">
                  <c:v>0.5790229885057474</c:v>
                </c:pt>
                <c:pt idx="2128">
                  <c:v>0.57758620689655182</c:v>
                </c:pt>
                <c:pt idx="2129">
                  <c:v>0.58261494252873591</c:v>
                </c:pt>
                <c:pt idx="2130">
                  <c:v>0.58261494252873591</c:v>
                </c:pt>
                <c:pt idx="2131">
                  <c:v>0.58620689655172442</c:v>
                </c:pt>
                <c:pt idx="2132">
                  <c:v>0.58620689655172442</c:v>
                </c:pt>
                <c:pt idx="2133">
                  <c:v>0.58333333333333348</c:v>
                </c:pt>
                <c:pt idx="2134">
                  <c:v>0.58261494252873591</c:v>
                </c:pt>
                <c:pt idx="2135">
                  <c:v>0.58261494252873591</c:v>
                </c:pt>
                <c:pt idx="2136">
                  <c:v>0.59123563218390807</c:v>
                </c:pt>
                <c:pt idx="2137">
                  <c:v>0.59195402298850586</c:v>
                </c:pt>
                <c:pt idx="2138">
                  <c:v>0.59195402298850586</c:v>
                </c:pt>
                <c:pt idx="2139">
                  <c:v>0.59123563218390807</c:v>
                </c:pt>
                <c:pt idx="2140">
                  <c:v>0.58620689655172442</c:v>
                </c:pt>
                <c:pt idx="2141">
                  <c:v>0.58979885057471293</c:v>
                </c:pt>
                <c:pt idx="2142">
                  <c:v>0.59123563218390807</c:v>
                </c:pt>
                <c:pt idx="2143">
                  <c:v>0.58477011494252884</c:v>
                </c:pt>
                <c:pt idx="2144">
                  <c:v>0.58477011494252884</c:v>
                </c:pt>
                <c:pt idx="2145">
                  <c:v>0.58477011494252884</c:v>
                </c:pt>
                <c:pt idx="2146">
                  <c:v>0.57830459770114939</c:v>
                </c:pt>
                <c:pt idx="2147">
                  <c:v>0.59698275862068995</c:v>
                </c:pt>
                <c:pt idx="2148">
                  <c:v>0.59841954022988508</c:v>
                </c:pt>
                <c:pt idx="2149">
                  <c:v>0.6056034482758621</c:v>
                </c:pt>
                <c:pt idx="2150">
                  <c:v>0.6056034482758621</c:v>
                </c:pt>
                <c:pt idx="2151">
                  <c:v>0.59985632183908044</c:v>
                </c:pt>
                <c:pt idx="2152">
                  <c:v>0.60704022988505746</c:v>
                </c:pt>
                <c:pt idx="2153">
                  <c:v>0.61135057471264398</c:v>
                </c:pt>
                <c:pt idx="2154">
                  <c:v>0.61494252873563249</c:v>
                </c:pt>
                <c:pt idx="2155">
                  <c:v>0.60632183908045989</c:v>
                </c:pt>
                <c:pt idx="2156">
                  <c:v>0.60632183908045989</c:v>
                </c:pt>
                <c:pt idx="2157">
                  <c:v>0.59339080459770144</c:v>
                </c:pt>
                <c:pt idx="2158">
                  <c:v>0.60632183908045989</c:v>
                </c:pt>
                <c:pt idx="2159">
                  <c:v>0.60704022988505746</c:v>
                </c:pt>
                <c:pt idx="2160">
                  <c:v>0.61709770114942541</c:v>
                </c:pt>
                <c:pt idx="2161">
                  <c:v>0.61781609195402298</c:v>
                </c:pt>
                <c:pt idx="2162">
                  <c:v>0.61781609195402298</c:v>
                </c:pt>
                <c:pt idx="2163">
                  <c:v>0.61781609195402298</c:v>
                </c:pt>
                <c:pt idx="2164">
                  <c:v>0.62068965517241392</c:v>
                </c:pt>
                <c:pt idx="2165">
                  <c:v>0.62643678160919558</c:v>
                </c:pt>
                <c:pt idx="2166">
                  <c:v>0.6336206896551726</c:v>
                </c:pt>
                <c:pt idx="2167">
                  <c:v>0.62859195402298851</c:v>
                </c:pt>
                <c:pt idx="2168">
                  <c:v>0.62859195402298851</c:v>
                </c:pt>
                <c:pt idx="2169">
                  <c:v>0.63864942528735646</c:v>
                </c:pt>
                <c:pt idx="2170">
                  <c:v>0.63146551724137945</c:v>
                </c:pt>
                <c:pt idx="2171">
                  <c:v>0.62715517241379315</c:v>
                </c:pt>
                <c:pt idx="2172">
                  <c:v>0.63290229885057503</c:v>
                </c:pt>
                <c:pt idx="2173">
                  <c:v>0.62787356321839094</c:v>
                </c:pt>
                <c:pt idx="2174">
                  <c:v>0.62787356321839094</c:v>
                </c:pt>
                <c:pt idx="2175">
                  <c:v>0.63002873563218409</c:v>
                </c:pt>
                <c:pt idx="2176">
                  <c:v>0.63290229885057503</c:v>
                </c:pt>
                <c:pt idx="2177">
                  <c:v>0.63290229885057503</c:v>
                </c:pt>
                <c:pt idx="2178">
                  <c:v>0.62428160919540243</c:v>
                </c:pt>
                <c:pt idx="2179">
                  <c:v>0.61422413793103448</c:v>
                </c:pt>
                <c:pt idx="2180">
                  <c:v>0.61422413793103448</c:v>
                </c:pt>
                <c:pt idx="2181">
                  <c:v>0.60704022988505746</c:v>
                </c:pt>
                <c:pt idx="2182">
                  <c:v>0.59985632183908044</c:v>
                </c:pt>
                <c:pt idx="2183">
                  <c:v>0.60488505747126453</c:v>
                </c:pt>
                <c:pt idx="2184">
                  <c:v>0.60129310344827602</c:v>
                </c:pt>
                <c:pt idx="2185">
                  <c:v>0.60704022988505746</c:v>
                </c:pt>
                <c:pt idx="2186">
                  <c:v>0.60704022988505746</c:v>
                </c:pt>
                <c:pt idx="2187">
                  <c:v>0.5905172413793105</c:v>
                </c:pt>
                <c:pt idx="2188">
                  <c:v>0.5754310344827589</c:v>
                </c:pt>
                <c:pt idx="2189">
                  <c:v>0.56106321839080486</c:v>
                </c:pt>
                <c:pt idx="2190">
                  <c:v>0.54094827586206917</c:v>
                </c:pt>
                <c:pt idx="2191">
                  <c:v>0.53663793103448287</c:v>
                </c:pt>
                <c:pt idx="2192">
                  <c:v>0.53663793103448287</c:v>
                </c:pt>
                <c:pt idx="2193">
                  <c:v>0.51795977011494276</c:v>
                </c:pt>
                <c:pt idx="2194">
                  <c:v>0.50574712643678166</c:v>
                </c:pt>
                <c:pt idx="2195">
                  <c:v>0.51364942528735646</c:v>
                </c:pt>
                <c:pt idx="2196">
                  <c:v>0.51077586206896575</c:v>
                </c:pt>
                <c:pt idx="2197">
                  <c:v>0.52227011494252884</c:v>
                </c:pt>
                <c:pt idx="2198">
                  <c:v>0.52227011494252884</c:v>
                </c:pt>
                <c:pt idx="2199">
                  <c:v>0.52227011494252884</c:v>
                </c:pt>
                <c:pt idx="2200">
                  <c:v>0.52514367816091978</c:v>
                </c:pt>
                <c:pt idx="2201">
                  <c:v>0.53520114942528729</c:v>
                </c:pt>
                <c:pt idx="2202">
                  <c:v>0.53663793103448287</c:v>
                </c:pt>
                <c:pt idx="2203">
                  <c:v>0.5387931034482758</c:v>
                </c:pt>
                <c:pt idx="2204">
                  <c:v>0.5387931034482758</c:v>
                </c:pt>
                <c:pt idx="2205">
                  <c:v>0.54813218390804619</c:v>
                </c:pt>
                <c:pt idx="2206">
                  <c:v>0.55028735632183934</c:v>
                </c:pt>
                <c:pt idx="2207">
                  <c:v>0.54454022988505768</c:v>
                </c:pt>
                <c:pt idx="2208">
                  <c:v>0.54238505747126431</c:v>
                </c:pt>
                <c:pt idx="2209">
                  <c:v>0.53017241379310365</c:v>
                </c:pt>
                <c:pt idx="2210">
                  <c:v>0.53017241379310365</c:v>
                </c:pt>
                <c:pt idx="2211">
                  <c:v>0.53089080459770122</c:v>
                </c:pt>
                <c:pt idx="2212">
                  <c:v>0.53951149425287381</c:v>
                </c:pt>
                <c:pt idx="2213">
                  <c:v>0.53591954022988531</c:v>
                </c:pt>
                <c:pt idx="2214">
                  <c:v>0.49209770114942541</c:v>
                </c:pt>
                <c:pt idx="2215">
                  <c:v>0.44683908045977017</c:v>
                </c:pt>
                <c:pt idx="2216">
                  <c:v>0.44683908045977017</c:v>
                </c:pt>
                <c:pt idx="2217">
                  <c:v>0.43318965517241392</c:v>
                </c:pt>
                <c:pt idx="2218">
                  <c:v>0.43534482758620707</c:v>
                </c:pt>
                <c:pt idx="2219">
                  <c:v>0.45977011494252884</c:v>
                </c:pt>
                <c:pt idx="2220">
                  <c:v>0.45545977011494254</c:v>
                </c:pt>
                <c:pt idx="2221">
                  <c:v>0.45689655172413812</c:v>
                </c:pt>
                <c:pt idx="2222">
                  <c:v>0.45689655172413812</c:v>
                </c:pt>
                <c:pt idx="2223">
                  <c:v>0.46623563218390807</c:v>
                </c:pt>
                <c:pt idx="2224">
                  <c:v>0.47341954022988508</c:v>
                </c:pt>
                <c:pt idx="2225">
                  <c:v>0.46408045977011514</c:v>
                </c:pt>
                <c:pt idx="2226">
                  <c:v>0.46479885057471271</c:v>
                </c:pt>
                <c:pt idx="2227">
                  <c:v>0.46479885057471271</c:v>
                </c:pt>
                <c:pt idx="2228">
                  <c:v>0.46479885057471271</c:v>
                </c:pt>
                <c:pt idx="2229">
                  <c:v>0.46623563218390807</c:v>
                </c:pt>
                <c:pt idx="2230">
                  <c:v>0.47701149425287359</c:v>
                </c:pt>
                <c:pt idx="2231">
                  <c:v>0.49137931034482762</c:v>
                </c:pt>
                <c:pt idx="2232">
                  <c:v>0.49353448275862077</c:v>
                </c:pt>
                <c:pt idx="2233">
                  <c:v>0.49353448275862077</c:v>
                </c:pt>
                <c:pt idx="2234">
                  <c:v>0.49568965517241392</c:v>
                </c:pt>
                <c:pt idx="2235">
                  <c:v>0.49712643678160928</c:v>
                </c:pt>
                <c:pt idx="2236">
                  <c:v>0.50287356321839094</c:v>
                </c:pt>
                <c:pt idx="2237">
                  <c:v>0.51005747126436796</c:v>
                </c:pt>
                <c:pt idx="2238">
                  <c:v>0.51293103448275867</c:v>
                </c:pt>
                <c:pt idx="2239">
                  <c:v>0.51293103448275867</c:v>
                </c:pt>
                <c:pt idx="2240">
                  <c:v>0.51293103448275867</c:v>
                </c:pt>
                <c:pt idx="2241">
                  <c:v>0.51221264367816111</c:v>
                </c:pt>
                <c:pt idx="2242">
                  <c:v>0.51364942528735646</c:v>
                </c:pt>
                <c:pt idx="2243">
                  <c:v>0.51867816091954033</c:v>
                </c:pt>
                <c:pt idx="2244">
                  <c:v>0.52083333333333348</c:v>
                </c:pt>
                <c:pt idx="2245">
                  <c:v>0.52083333333333348</c:v>
                </c:pt>
                <c:pt idx="2246">
                  <c:v>0.54310344827586232</c:v>
                </c:pt>
                <c:pt idx="2247">
                  <c:v>0.54597701149425282</c:v>
                </c:pt>
                <c:pt idx="2248">
                  <c:v>0.54382183908045989</c:v>
                </c:pt>
                <c:pt idx="2249">
                  <c:v>0.54885057471264376</c:v>
                </c:pt>
                <c:pt idx="2250">
                  <c:v>0.55531609195402321</c:v>
                </c:pt>
                <c:pt idx="2251">
                  <c:v>0.55531609195402321</c:v>
                </c:pt>
                <c:pt idx="2252">
                  <c:v>0.55100574712643691</c:v>
                </c:pt>
                <c:pt idx="2253">
                  <c:v>0.55028735632183934</c:v>
                </c:pt>
                <c:pt idx="2254">
                  <c:v>0.53807471264367823</c:v>
                </c:pt>
                <c:pt idx="2255">
                  <c:v>0.53951149425287381</c:v>
                </c:pt>
                <c:pt idx="2256">
                  <c:v>0.53520114942528729</c:v>
                </c:pt>
                <c:pt idx="2257">
                  <c:v>0.53520114942528729</c:v>
                </c:pt>
                <c:pt idx="2258">
                  <c:v>0.53591954022988531</c:v>
                </c:pt>
                <c:pt idx="2259">
                  <c:v>0.54813218390804619</c:v>
                </c:pt>
                <c:pt idx="2260">
                  <c:v>0.5474137931034484</c:v>
                </c:pt>
                <c:pt idx="2261">
                  <c:v>0.54669540229885083</c:v>
                </c:pt>
                <c:pt idx="2262">
                  <c:v>0.54669540229885083</c:v>
                </c:pt>
                <c:pt idx="2263">
                  <c:v>0.54669540229885083</c:v>
                </c:pt>
                <c:pt idx="2264">
                  <c:v>0.54669540229885083</c:v>
                </c:pt>
                <c:pt idx="2265">
                  <c:v>0.55387931034482785</c:v>
                </c:pt>
                <c:pt idx="2266">
                  <c:v>0.55316091954022983</c:v>
                </c:pt>
                <c:pt idx="2267">
                  <c:v>0.54885057471264376</c:v>
                </c:pt>
                <c:pt idx="2268">
                  <c:v>0.55747126436781635</c:v>
                </c:pt>
                <c:pt idx="2269">
                  <c:v>0.55747126436781635</c:v>
                </c:pt>
                <c:pt idx="2270">
                  <c:v>0.55747126436781635</c:v>
                </c:pt>
                <c:pt idx="2271">
                  <c:v>0.55890804597701171</c:v>
                </c:pt>
                <c:pt idx="2272">
                  <c:v>0.55531609195402321</c:v>
                </c:pt>
                <c:pt idx="2273">
                  <c:v>0.55244252873563227</c:v>
                </c:pt>
                <c:pt idx="2274">
                  <c:v>0.54669540229885083</c:v>
                </c:pt>
                <c:pt idx="2275">
                  <c:v>0.54669540229885083</c:v>
                </c:pt>
                <c:pt idx="2276">
                  <c:v>0.55244252873563227</c:v>
                </c:pt>
                <c:pt idx="2277">
                  <c:v>0.55244252873563227</c:v>
                </c:pt>
                <c:pt idx="2278">
                  <c:v>0.55387931034482785</c:v>
                </c:pt>
                <c:pt idx="2279">
                  <c:v>0.55387931034482785</c:v>
                </c:pt>
                <c:pt idx="2280">
                  <c:v>0.54813218390804619</c:v>
                </c:pt>
                <c:pt idx="2281">
                  <c:v>0.54813218390804619</c:v>
                </c:pt>
                <c:pt idx="2282">
                  <c:v>0.55100574712643691</c:v>
                </c:pt>
                <c:pt idx="2283">
                  <c:v>0.55316091954022983</c:v>
                </c:pt>
                <c:pt idx="2284">
                  <c:v>0.55244252873563227</c:v>
                </c:pt>
                <c:pt idx="2285">
                  <c:v>0.55531609195402321</c:v>
                </c:pt>
                <c:pt idx="2286">
                  <c:v>0.55818965517241392</c:v>
                </c:pt>
                <c:pt idx="2287">
                  <c:v>0.55818965517241392</c:v>
                </c:pt>
                <c:pt idx="2288">
                  <c:v>0.55890804597701171</c:v>
                </c:pt>
                <c:pt idx="2289">
                  <c:v>0.55459770114942541</c:v>
                </c:pt>
                <c:pt idx="2290">
                  <c:v>0.55675287356321834</c:v>
                </c:pt>
                <c:pt idx="2291">
                  <c:v>0.56465517241379337</c:v>
                </c:pt>
                <c:pt idx="2292">
                  <c:v>0.56250000000000022</c:v>
                </c:pt>
                <c:pt idx="2293">
                  <c:v>0.56250000000000022</c:v>
                </c:pt>
                <c:pt idx="2294">
                  <c:v>0.56106321839080486</c:v>
                </c:pt>
                <c:pt idx="2295">
                  <c:v>0.56034482758620685</c:v>
                </c:pt>
                <c:pt idx="2296">
                  <c:v>0.56752873563218387</c:v>
                </c:pt>
                <c:pt idx="2297">
                  <c:v>0.57040229885057481</c:v>
                </c:pt>
                <c:pt idx="2298">
                  <c:v>0.56824712643678188</c:v>
                </c:pt>
                <c:pt idx="2299">
                  <c:v>0.56824712643678188</c:v>
                </c:pt>
                <c:pt idx="2300">
                  <c:v>0.56968390804597724</c:v>
                </c:pt>
                <c:pt idx="2301">
                  <c:v>0.57255747126436796</c:v>
                </c:pt>
                <c:pt idx="2302">
                  <c:v>0.56968390804597724</c:v>
                </c:pt>
                <c:pt idx="2303">
                  <c:v>0.57830459770114939</c:v>
                </c:pt>
                <c:pt idx="2304">
                  <c:v>0.57686781609195426</c:v>
                </c:pt>
                <c:pt idx="2305">
                  <c:v>0.57686781609195426</c:v>
                </c:pt>
                <c:pt idx="2306">
                  <c:v>0.57686781609195426</c:v>
                </c:pt>
                <c:pt idx="2307">
                  <c:v>0.57471264367816088</c:v>
                </c:pt>
                <c:pt idx="2308">
                  <c:v>0.5818965517241379</c:v>
                </c:pt>
                <c:pt idx="2309">
                  <c:v>0.57830459770114939</c:v>
                </c:pt>
                <c:pt idx="2310">
                  <c:v>0.57974137931034497</c:v>
                </c:pt>
                <c:pt idx="2311">
                  <c:v>0.57974137931034497</c:v>
                </c:pt>
                <c:pt idx="2312">
                  <c:v>0.58764367816091978</c:v>
                </c:pt>
                <c:pt idx="2313">
                  <c:v>0.5905172413793105</c:v>
                </c:pt>
                <c:pt idx="2314">
                  <c:v>0.59339080459770144</c:v>
                </c:pt>
                <c:pt idx="2315">
                  <c:v>0.58908045977011492</c:v>
                </c:pt>
                <c:pt idx="2316">
                  <c:v>0.57112068965517238</c:v>
                </c:pt>
                <c:pt idx="2317">
                  <c:v>0.57112068965517238</c:v>
                </c:pt>
                <c:pt idx="2318">
                  <c:v>0.57112068965517238</c:v>
                </c:pt>
                <c:pt idx="2319">
                  <c:v>0.57758620689655182</c:v>
                </c:pt>
                <c:pt idx="2320">
                  <c:v>0.5790229885057474</c:v>
                </c:pt>
                <c:pt idx="2321">
                  <c:v>0.5818965517241379</c:v>
                </c:pt>
                <c:pt idx="2322">
                  <c:v>0.58333333333333348</c:v>
                </c:pt>
                <c:pt idx="2323">
                  <c:v>0.58333333333333348</c:v>
                </c:pt>
                <c:pt idx="2324">
                  <c:v>0.58477011494252884</c:v>
                </c:pt>
                <c:pt idx="2325">
                  <c:v>0.58692528735632199</c:v>
                </c:pt>
                <c:pt idx="2326">
                  <c:v>0.58620689655172442</c:v>
                </c:pt>
                <c:pt idx="2327">
                  <c:v>0.58908045977011492</c:v>
                </c:pt>
                <c:pt idx="2328">
                  <c:v>0.58405172413793127</c:v>
                </c:pt>
                <c:pt idx="2329">
                  <c:v>0.58405172413793127</c:v>
                </c:pt>
                <c:pt idx="2330">
                  <c:v>0.58620689655172442</c:v>
                </c:pt>
                <c:pt idx="2331">
                  <c:v>0.58117816091954033</c:v>
                </c:pt>
                <c:pt idx="2332">
                  <c:v>0.57974137931034497</c:v>
                </c:pt>
                <c:pt idx="2333">
                  <c:v>0.57974137931034497</c:v>
                </c:pt>
                <c:pt idx="2334">
                  <c:v>0.58477011494252884</c:v>
                </c:pt>
                <c:pt idx="2335">
                  <c:v>0.58477011494252884</c:v>
                </c:pt>
                <c:pt idx="2336">
                  <c:v>0.58477011494252884</c:v>
                </c:pt>
                <c:pt idx="2337">
                  <c:v>0.58836206896551735</c:v>
                </c:pt>
                <c:pt idx="2338">
                  <c:v>0.59195402298850586</c:v>
                </c:pt>
                <c:pt idx="2339">
                  <c:v>0.59267241379310343</c:v>
                </c:pt>
                <c:pt idx="2340">
                  <c:v>0.58620689655172442</c:v>
                </c:pt>
                <c:pt idx="2341">
                  <c:v>0.58620689655172442</c:v>
                </c:pt>
                <c:pt idx="2342">
                  <c:v>0.58692528735632199</c:v>
                </c:pt>
                <c:pt idx="2343">
                  <c:v>0.58333333333333348</c:v>
                </c:pt>
                <c:pt idx="2344">
                  <c:v>0.58692528735632199</c:v>
                </c:pt>
                <c:pt idx="2345">
                  <c:v>0.59554597701149437</c:v>
                </c:pt>
                <c:pt idx="2346">
                  <c:v>0.58979885057471293</c:v>
                </c:pt>
                <c:pt idx="2347">
                  <c:v>0.58979885057471293</c:v>
                </c:pt>
                <c:pt idx="2348">
                  <c:v>0.59626436781609193</c:v>
                </c:pt>
                <c:pt idx="2349">
                  <c:v>0.59913793103448287</c:v>
                </c:pt>
                <c:pt idx="2350">
                  <c:v>0.60344827586206895</c:v>
                </c:pt>
                <c:pt idx="2351">
                  <c:v>0.60632183908045989</c:v>
                </c:pt>
                <c:pt idx="2352">
                  <c:v>0.60775862068965547</c:v>
                </c:pt>
                <c:pt idx="2353">
                  <c:v>0.60775862068965547</c:v>
                </c:pt>
                <c:pt idx="2354">
                  <c:v>0.61278735632183912</c:v>
                </c:pt>
                <c:pt idx="2355">
                  <c:v>0.6056034482758621</c:v>
                </c:pt>
                <c:pt idx="2356">
                  <c:v>0.60344827586206895</c:v>
                </c:pt>
                <c:pt idx="2357">
                  <c:v>0.60775862068965547</c:v>
                </c:pt>
                <c:pt idx="2358">
                  <c:v>0.61422413793103448</c:v>
                </c:pt>
                <c:pt idx="2359">
                  <c:v>0.61422413793103448</c:v>
                </c:pt>
                <c:pt idx="2360">
                  <c:v>0.61637931034482762</c:v>
                </c:pt>
                <c:pt idx="2361">
                  <c:v>0.61422413793103448</c:v>
                </c:pt>
                <c:pt idx="2362">
                  <c:v>0.61422413793103448</c:v>
                </c:pt>
                <c:pt idx="2363">
                  <c:v>0.61350574712643691</c:v>
                </c:pt>
                <c:pt idx="2364">
                  <c:v>0.61781609195402298</c:v>
                </c:pt>
                <c:pt idx="2365">
                  <c:v>0.61781609195402298</c:v>
                </c:pt>
                <c:pt idx="2366">
                  <c:v>0.62068965517241392</c:v>
                </c:pt>
                <c:pt idx="2367">
                  <c:v>0.625</c:v>
                </c:pt>
                <c:pt idx="2368">
                  <c:v>0.62931034482758652</c:v>
                </c:pt>
                <c:pt idx="2369">
                  <c:v>0.63290229885057503</c:v>
                </c:pt>
                <c:pt idx="2370">
                  <c:v>0.63290229885057503</c:v>
                </c:pt>
                <c:pt idx="2371">
                  <c:v>0.63290229885057503</c:v>
                </c:pt>
                <c:pt idx="2372">
                  <c:v>0.63864942528735646</c:v>
                </c:pt>
                <c:pt idx="2373">
                  <c:v>0.64008620689655205</c:v>
                </c:pt>
                <c:pt idx="2374">
                  <c:v>0.65014367816091956</c:v>
                </c:pt>
                <c:pt idx="2375">
                  <c:v>0.65014367816091956</c:v>
                </c:pt>
                <c:pt idx="2376">
                  <c:v>0.62643678160919558</c:v>
                </c:pt>
                <c:pt idx="2377">
                  <c:v>0.62643678160919558</c:v>
                </c:pt>
                <c:pt idx="2378">
                  <c:v>0.64295977011494254</c:v>
                </c:pt>
                <c:pt idx="2379">
                  <c:v>0.63936781609195403</c:v>
                </c:pt>
                <c:pt idx="2380">
                  <c:v>0.64511494252873569</c:v>
                </c:pt>
                <c:pt idx="2381">
                  <c:v>0.64439655172413812</c:v>
                </c:pt>
                <c:pt idx="2382">
                  <c:v>0.64295977011494254</c:v>
                </c:pt>
                <c:pt idx="2383">
                  <c:v>0.64295977011494254</c:v>
                </c:pt>
                <c:pt idx="2384">
                  <c:v>0.65589080459770122</c:v>
                </c:pt>
                <c:pt idx="2385">
                  <c:v>0.65086206896551735</c:v>
                </c:pt>
                <c:pt idx="2386">
                  <c:v>0.64367816091954055</c:v>
                </c:pt>
                <c:pt idx="2387">
                  <c:v>0.6530172413793105</c:v>
                </c:pt>
                <c:pt idx="2388">
                  <c:v>0.65732758620689657</c:v>
                </c:pt>
                <c:pt idx="2389">
                  <c:v>0.65732758620689657</c:v>
                </c:pt>
                <c:pt idx="2390">
                  <c:v>0.65732758620689657</c:v>
                </c:pt>
                <c:pt idx="2391">
                  <c:v>0.66020114942528751</c:v>
                </c:pt>
                <c:pt idx="2392">
                  <c:v>0.66522988505747138</c:v>
                </c:pt>
                <c:pt idx="2393">
                  <c:v>0.66451149425287359</c:v>
                </c:pt>
                <c:pt idx="2394">
                  <c:v>0.66738505747126453</c:v>
                </c:pt>
                <c:pt idx="2395">
                  <c:v>0.66738505747126453</c:v>
                </c:pt>
                <c:pt idx="2396">
                  <c:v>0.67025862068965525</c:v>
                </c:pt>
                <c:pt idx="2397">
                  <c:v>0.66235632183908066</c:v>
                </c:pt>
                <c:pt idx="2398">
                  <c:v>0.66451149425287359</c:v>
                </c:pt>
                <c:pt idx="2399">
                  <c:v>0.65445402298850586</c:v>
                </c:pt>
                <c:pt idx="2400">
                  <c:v>0.65014367816091956</c:v>
                </c:pt>
                <c:pt idx="2401">
                  <c:v>0.65014367816091956</c:v>
                </c:pt>
                <c:pt idx="2402">
                  <c:v>0.6681034482758621</c:v>
                </c:pt>
                <c:pt idx="2403">
                  <c:v>0.6681034482758621</c:v>
                </c:pt>
                <c:pt idx="2404">
                  <c:v>0.67313218390804619</c:v>
                </c:pt>
                <c:pt idx="2405">
                  <c:v>0.65660919540229901</c:v>
                </c:pt>
                <c:pt idx="2406">
                  <c:v>0.65158045977011514</c:v>
                </c:pt>
                <c:pt idx="2407">
                  <c:v>0.65158045977011514</c:v>
                </c:pt>
                <c:pt idx="2408">
                  <c:v>0.64727011494252906</c:v>
                </c:pt>
                <c:pt idx="2409">
                  <c:v>0.63936781609195403</c:v>
                </c:pt>
                <c:pt idx="2410">
                  <c:v>0.64439655172413812</c:v>
                </c:pt>
                <c:pt idx="2411">
                  <c:v>0.63505747126436796</c:v>
                </c:pt>
                <c:pt idx="2412">
                  <c:v>0.63864942528735646</c:v>
                </c:pt>
                <c:pt idx="2413">
                  <c:v>0.63864942528735646</c:v>
                </c:pt>
                <c:pt idx="2414">
                  <c:v>0.65014367816091956</c:v>
                </c:pt>
                <c:pt idx="2415">
                  <c:v>0.65445402298850586</c:v>
                </c:pt>
                <c:pt idx="2416">
                  <c:v>0.66163793103448287</c:v>
                </c:pt>
                <c:pt idx="2417">
                  <c:v>0.66163793103448287</c:v>
                </c:pt>
                <c:pt idx="2418">
                  <c:v>0.6681034482758621</c:v>
                </c:pt>
                <c:pt idx="2419">
                  <c:v>0.6681034482758621</c:v>
                </c:pt>
                <c:pt idx="2420">
                  <c:v>0.66091954022988508</c:v>
                </c:pt>
                <c:pt idx="2421">
                  <c:v>0.66235632183908066</c:v>
                </c:pt>
                <c:pt idx="2422">
                  <c:v>0.66235632183908066</c:v>
                </c:pt>
                <c:pt idx="2423">
                  <c:v>0.66451149425287359</c:v>
                </c:pt>
                <c:pt idx="2424">
                  <c:v>0.66738505747126453</c:v>
                </c:pt>
                <c:pt idx="2425">
                  <c:v>0.66738505747126453</c:v>
                </c:pt>
                <c:pt idx="2426">
                  <c:v>0.66307471264367823</c:v>
                </c:pt>
                <c:pt idx="2427">
                  <c:v>0.66091954022988508</c:v>
                </c:pt>
                <c:pt idx="2428">
                  <c:v>0.66451149425287359</c:v>
                </c:pt>
                <c:pt idx="2429">
                  <c:v>0.66163793103448287</c:v>
                </c:pt>
                <c:pt idx="2430">
                  <c:v>0.65445402298850586</c:v>
                </c:pt>
                <c:pt idx="2431">
                  <c:v>0.65445402298850586</c:v>
                </c:pt>
                <c:pt idx="2432">
                  <c:v>0.6530172413793105</c:v>
                </c:pt>
                <c:pt idx="2433">
                  <c:v>0.64798850574712663</c:v>
                </c:pt>
                <c:pt idx="2434">
                  <c:v>0.64224137931034497</c:v>
                </c:pt>
                <c:pt idx="2435">
                  <c:v>0.65014367816091956</c:v>
                </c:pt>
                <c:pt idx="2436">
                  <c:v>0.65660919540229901</c:v>
                </c:pt>
                <c:pt idx="2437">
                  <c:v>0.65660919540229901</c:v>
                </c:pt>
                <c:pt idx="2438">
                  <c:v>0.65948275862068972</c:v>
                </c:pt>
                <c:pt idx="2439">
                  <c:v>0.66379310344827602</c:v>
                </c:pt>
                <c:pt idx="2440">
                  <c:v>0.66451149425287359</c:v>
                </c:pt>
                <c:pt idx="2441">
                  <c:v>0.66163793103448287</c:v>
                </c:pt>
                <c:pt idx="2442">
                  <c:v>0.66163793103448287</c:v>
                </c:pt>
                <c:pt idx="2443">
                  <c:v>0.66307471264367823</c:v>
                </c:pt>
                <c:pt idx="2444">
                  <c:v>0.66307471264367823</c:v>
                </c:pt>
                <c:pt idx="2445">
                  <c:v>0.67456896551724155</c:v>
                </c:pt>
                <c:pt idx="2446">
                  <c:v>0.68462643678160928</c:v>
                </c:pt>
                <c:pt idx="2447">
                  <c:v>0.68318965517241392</c:v>
                </c:pt>
                <c:pt idx="2448">
                  <c:v>0.68175287356321856</c:v>
                </c:pt>
                <c:pt idx="2449">
                  <c:v>0.68965517241379315</c:v>
                </c:pt>
                <c:pt idx="2450">
                  <c:v>0.68965517241379315</c:v>
                </c:pt>
                <c:pt idx="2451">
                  <c:v>0.69037356321839094</c:v>
                </c:pt>
                <c:pt idx="2452">
                  <c:v>0.69252873563218409</c:v>
                </c:pt>
                <c:pt idx="2453">
                  <c:v>0.69109195402298873</c:v>
                </c:pt>
                <c:pt idx="2454">
                  <c:v>0.69755747126436796</c:v>
                </c:pt>
                <c:pt idx="2455">
                  <c:v>0.69683908045977017</c:v>
                </c:pt>
                <c:pt idx="2456">
                  <c:v>0.69683908045977017</c:v>
                </c:pt>
                <c:pt idx="2457">
                  <c:v>0.69324712643678166</c:v>
                </c:pt>
                <c:pt idx="2458">
                  <c:v>0.67528735632183912</c:v>
                </c:pt>
                <c:pt idx="2459">
                  <c:v>0.68318965517241392</c:v>
                </c:pt>
                <c:pt idx="2460">
                  <c:v>0.68606321839080464</c:v>
                </c:pt>
                <c:pt idx="2461">
                  <c:v>0.68678160919540243</c:v>
                </c:pt>
                <c:pt idx="2462">
                  <c:v>0.68678160919540243</c:v>
                </c:pt>
                <c:pt idx="2463">
                  <c:v>0.68390804597701171</c:v>
                </c:pt>
                <c:pt idx="2464">
                  <c:v>0.68318965517241392</c:v>
                </c:pt>
                <c:pt idx="2465">
                  <c:v>0.68606321839080464</c:v>
                </c:pt>
                <c:pt idx="2466">
                  <c:v>0.68750000000000022</c:v>
                </c:pt>
                <c:pt idx="2467">
                  <c:v>0.68534482758620707</c:v>
                </c:pt>
                <c:pt idx="2468">
                  <c:v>0.68534482758620707</c:v>
                </c:pt>
                <c:pt idx="2469">
                  <c:v>0.68534482758620707</c:v>
                </c:pt>
                <c:pt idx="2470">
                  <c:v>0.68893678160919558</c:v>
                </c:pt>
                <c:pt idx="2471">
                  <c:v>0.68821839080459779</c:v>
                </c:pt>
                <c:pt idx="2472">
                  <c:v>0.67959770114942541</c:v>
                </c:pt>
                <c:pt idx="2473">
                  <c:v>0.69037356321839094</c:v>
                </c:pt>
                <c:pt idx="2474">
                  <c:v>0.69037356321839094</c:v>
                </c:pt>
                <c:pt idx="2475">
                  <c:v>0.69252873563218409</c:v>
                </c:pt>
                <c:pt idx="2476">
                  <c:v>0.69252873563218409</c:v>
                </c:pt>
                <c:pt idx="2477">
                  <c:v>0.69827586206896575</c:v>
                </c:pt>
                <c:pt idx="2478">
                  <c:v>0.68821839080459779</c:v>
                </c:pt>
                <c:pt idx="2479">
                  <c:v>0.68750000000000022</c:v>
                </c:pt>
                <c:pt idx="2480">
                  <c:v>0.68750000000000022</c:v>
                </c:pt>
                <c:pt idx="2481">
                  <c:v>0.68821839080459779</c:v>
                </c:pt>
                <c:pt idx="2482">
                  <c:v>0.68965517241379315</c:v>
                </c:pt>
                <c:pt idx="2483">
                  <c:v>0.69755747126436796</c:v>
                </c:pt>
                <c:pt idx="2484">
                  <c:v>0.69971264367816111</c:v>
                </c:pt>
                <c:pt idx="2485">
                  <c:v>0.70402298850574718</c:v>
                </c:pt>
                <c:pt idx="2486">
                  <c:v>0.70402298850574718</c:v>
                </c:pt>
                <c:pt idx="2487">
                  <c:v>0.69899425287356332</c:v>
                </c:pt>
                <c:pt idx="2488">
                  <c:v>0.70330459770114961</c:v>
                </c:pt>
                <c:pt idx="2489">
                  <c:v>0.70833333333333348</c:v>
                </c:pt>
                <c:pt idx="2490">
                  <c:v>0.70617816091954033</c:v>
                </c:pt>
                <c:pt idx="2491">
                  <c:v>0.70474137931034497</c:v>
                </c:pt>
                <c:pt idx="2492">
                  <c:v>0.70474137931034497</c:v>
                </c:pt>
                <c:pt idx="2493">
                  <c:v>0.70833333333333348</c:v>
                </c:pt>
                <c:pt idx="2494">
                  <c:v>0.69971264367816111</c:v>
                </c:pt>
                <c:pt idx="2495">
                  <c:v>0.70114942528735646</c:v>
                </c:pt>
                <c:pt idx="2496">
                  <c:v>0.69899425287356332</c:v>
                </c:pt>
                <c:pt idx="2497">
                  <c:v>0.68965517241379315</c:v>
                </c:pt>
                <c:pt idx="2498">
                  <c:v>0.68965517241379315</c:v>
                </c:pt>
                <c:pt idx="2499">
                  <c:v>0.69324712643678166</c:v>
                </c:pt>
                <c:pt idx="2500">
                  <c:v>0.69683908045977017</c:v>
                </c:pt>
                <c:pt idx="2501">
                  <c:v>0.69755747126436796</c:v>
                </c:pt>
                <c:pt idx="2502">
                  <c:v>0.69037356321839094</c:v>
                </c:pt>
                <c:pt idx="2503">
                  <c:v>0.68893678160919558</c:v>
                </c:pt>
                <c:pt idx="2504">
                  <c:v>0.68893678160919558</c:v>
                </c:pt>
                <c:pt idx="2505">
                  <c:v>0.69252873563218409</c:v>
                </c:pt>
                <c:pt idx="2506">
                  <c:v>0.69252873563218409</c:v>
                </c:pt>
                <c:pt idx="2507">
                  <c:v>0.68821839080459779</c:v>
                </c:pt>
                <c:pt idx="2508">
                  <c:v>0.67600574712643691</c:v>
                </c:pt>
                <c:pt idx="2509">
                  <c:v>0.65876436781609216</c:v>
                </c:pt>
                <c:pt idx="2510">
                  <c:v>0.65876436781609216</c:v>
                </c:pt>
                <c:pt idx="2511">
                  <c:v>0.66091954022988508</c:v>
                </c:pt>
                <c:pt idx="2512">
                  <c:v>0.66020114942528751</c:v>
                </c:pt>
                <c:pt idx="2513">
                  <c:v>0.67097701149425304</c:v>
                </c:pt>
                <c:pt idx="2514">
                  <c:v>0.65948275862068972</c:v>
                </c:pt>
                <c:pt idx="2515">
                  <c:v>0.65158045977011514</c:v>
                </c:pt>
                <c:pt idx="2516">
                  <c:v>0.65158045977011514</c:v>
                </c:pt>
                <c:pt idx="2517">
                  <c:v>0.65589080459770122</c:v>
                </c:pt>
                <c:pt idx="2518">
                  <c:v>0.66594827586206917</c:v>
                </c:pt>
                <c:pt idx="2519">
                  <c:v>0.67456896551724155</c:v>
                </c:pt>
                <c:pt idx="2520">
                  <c:v>0.6767241379310347</c:v>
                </c:pt>
                <c:pt idx="2521">
                  <c:v>0.6767241379310347</c:v>
                </c:pt>
                <c:pt idx="2522">
                  <c:v>0.6767241379310347</c:v>
                </c:pt>
                <c:pt idx="2523">
                  <c:v>0.67600574712643691</c:v>
                </c:pt>
                <c:pt idx="2524">
                  <c:v>0.69755747126436796</c:v>
                </c:pt>
                <c:pt idx="2525">
                  <c:v>0.69899425287356332</c:v>
                </c:pt>
                <c:pt idx="2526">
                  <c:v>0.6961206896551726</c:v>
                </c:pt>
                <c:pt idx="2527">
                  <c:v>0.6961206896551726</c:v>
                </c:pt>
                <c:pt idx="2528">
                  <c:v>0.70114942528735646</c:v>
                </c:pt>
                <c:pt idx="2529">
                  <c:v>0.70833333333333348</c:v>
                </c:pt>
                <c:pt idx="2530">
                  <c:v>0.71048850574712663</c:v>
                </c:pt>
                <c:pt idx="2531">
                  <c:v>0.71479885057471271</c:v>
                </c:pt>
                <c:pt idx="2532">
                  <c:v>0.72198275862068972</c:v>
                </c:pt>
                <c:pt idx="2533">
                  <c:v>0.72198275862068972</c:v>
                </c:pt>
                <c:pt idx="2534">
                  <c:v>0.72126436781609216</c:v>
                </c:pt>
                <c:pt idx="2535">
                  <c:v>0.71767241379310365</c:v>
                </c:pt>
                <c:pt idx="2536">
                  <c:v>0.72270114942528751</c:v>
                </c:pt>
                <c:pt idx="2537">
                  <c:v>0.72270114942528751</c:v>
                </c:pt>
                <c:pt idx="2538">
                  <c:v>0.72772988505747138</c:v>
                </c:pt>
                <c:pt idx="2539">
                  <c:v>0.72772988505747138</c:v>
                </c:pt>
                <c:pt idx="2540">
                  <c:v>0.72629310344827602</c:v>
                </c:pt>
                <c:pt idx="2541">
                  <c:v>0.72126436781609216</c:v>
                </c:pt>
                <c:pt idx="2542">
                  <c:v>0.72198275862068972</c:v>
                </c:pt>
                <c:pt idx="2543">
                  <c:v>0.73132183908045989</c:v>
                </c:pt>
                <c:pt idx="2544">
                  <c:v>0.73132183908045989</c:v>
                </c:pt>
                <c:pt idx="2545">
                  <c:v>0.73132183908045989</c:v>
                </c:pt>
                <c:pt idx="2546">
                  <c:v>0.73132183908045989</c:v>
                </c:pt>
                <c:pt idx="2547">
                  <c:v>0.73635057471264376</c:v>
                </c:pt>
                <c:pt idx="2548">
                  <c:v>0.74928160919540243</c:v>
                </c:pt>
                <c:pt idx="2549">
                  <c:v>0.74425287356321856</c:v>
                </c:pt>
                <c:pt idx="2550">
                  <c:v>0.74856321839080486</c:v>
                </c:pt>
                <c:pt idx="2551">
                  <c:v>0.74856321839080486</c:v>
                </c:pt>
                <c:pt idx="2552">
                  <c:v>0.75071839080459779</c:v>
                </c:pt>
                <c:pt idx="2553">
                  <c:v>0.75143678160919558</c:v>
                </c:pt>
                <c:pt idx="2554">
                  <c:v>0.75933908045977039</c:v>
                </c:pt>
                <c:pt idx="2555">
                  <c:v>0.76795977011494254</c:v>
                </c:pt>
                <c:pt idx="2556">
                  <c:v>0.7543103448275863</c:v>
                </c:pt>
                <c:pt idx="2557">
                  <c:v>0.7543103448275863</c:v>
                </c:pt>
                <c:pt idx="2558">
                  <c:v>0.7543103448275863</c:v>
                </c:pt>
                <c:pt idx="2559">
                  <c:v>0.75143678160919558</c:v>
                </c:pt>
                <c:pt idx="2560">
                  <c:v>0.76005747126436796</c:v>
                </c:pt>
                <c:pt idx="2561">
                  <c:v>0.76508620689655182</c:v>
                </c:pt>
                <c:pt idx="2562">
                  <c:v>0.77011494252873591</c:v>
                </c:pt>
                <c:pt idx="2563">
                  <c:v>0.77011494252873591</c:v>
                </c:pt>
                <c:pt idx="2564">
                  <c:v>0.77227011494252884</c:v>
                </c:pt>
                <c:pt idx="2565">
                  <c:v>0.77586206896551735</c:v>
                </c:pt>
                <c:pt idx="2566">
                  <c:v>0.77442528735632199</c:v>
                </c:pt>
                <c:pt idx="2567">
                  <c:v>0.77586206896551735</c:v>
                </c:pt>
                <c:pt idx="2568">
                  <c:v>0.77586206896551735</c:v>
                </c:pt>
                <c:pt idx="2569">
                  <c:v>0.77586206896551735</c:v>
                </c:pt>
                <c:pt idx="2570">
                  <c:v>0.78376436781609216</c:v>
                </c:pt>
                <c:pt idx="2571">
                  <c:v>0.78017241379310365</c:v>
                </c:pt>
                <c:pt idx="2572">
                  <c:v>0.78017241379310365</c:v>
                </c:pt>
                <c:pt idx="2573">
                  <c:v>0.76508620689655182</c:v>
                </c:pt>
                <c:pt idx="2574">
                  <c:v>0.76508620689655182</c:v>
                </c:pt>
                <c:pt idx="2575">
                  <c:v>0.76508620689655182</c:v>
                </c:pt>
                <c:pt idx="2576">
                  <c:v>0.76149425287356332</c:v>
                </c:pt>
                <c:pt idx="2577">
                  <c:v>0.75143678160919558</c:v>
                </c:pt>
                <c:pt idx="2578">
                  <c:v>0.76580459770114961</c:v>
                </c:pt>
                <c:pt idx="2579">
                  <c:v>0.77155172413793105</c:v>
                </c:pt>
                <c:pt idx="2580">
                  <c:v>0.77155172413793105</c:v>
                </c:pt>
                <c:pt idx="2581">
                  <c:v>0.78232758620689657</c:v>
                </c:pt>
                <c:pt idx="2582">
                  <c:v>0.7780172413793105</c:v>
                </c:pt>
                <c:pt idx="2583">
                  <c:v>0.77514367816091956</c:v>
                </c:pt>
                <c:pt idx="2584">
                  <c:v>0.78663793103448287</c:v>
                </c:pt>
                <c:pt idx="2585">
                  <c:v>0.78520114942528751</c:v>
                </c:pt>
                <c:pt idx="2586">
                  <c:v>0.78520114942528751</c:v>
                </c:pt>
                <c:pt idx="2587">
                  <c:v>0.78879310344827602</c:v>
                </c:pt>
                <c:pt idx="2588">
                  <c:v>0.77873563218390807</c:v>
                </c:pt>
                <c:pt idx="2589">
                  <c:v>0.78376436781609216</c:v>
                </c:pt>
                <c:pt idx="2590">
                  <c:v>0.77729885057471293</c:v>
                </c:pt>
                <c:pt idx="2591">
                  <c:v>0.77729885057471293</c:v>
                </c:pt>
                <c:pt idx="2592">
                  <c:v>0.79022988505747138</c:v>
                </c:pt>
                <c:pt idx="2593">
                  <c:v>0.78735632183908066</c:v>
                </c:pt>
                <c:pt idx="2594">
                  <c:v>0.78591954022988508</c:v>
                </c:pt>
                <c:pt idx="2595">
                  <c:v>0.78879310344827602</c:v>
                </c:pt>
                <c:pt idx="2596">
                  <c:v>0.78879310344827602</c:v>
                </c:pt>
                <c:pt idx="2597">
                  <c:v>0.79525862068965525</c:v>
                </c:pt>
                <c:pt idx="2598">
                  <c:v>0.78879310344827602</c:v>
                </c:pt>
                <c:pt idx="2599">
                  <c:v>0.78735632183908066</c:v>
                </c:pt>
                <c:pt idx="2600">
                  <c:v>0.78879310344827602</c:v>
                </c:pt>
                <c:pt idx="2601">
                  <c:v>0.78879310344827602</c:v>
                </c:pt>
                <c:pt idx="2602">
                  <c:v>0.78663793103448287</c:v>
                </c:pt>
                <c:pt idx="2603">
                  <c:v>0.79022988505747138</c:v>
                </c:pt>
                <c:pt idx="2604">
                  <c:v>0.78879310344827602</c:v>
                </c:pt>
                <c:pt idx="2605">
                  <c:v>0.78232758620689657</c:v>
                </c:pt>
                <c:pt idx="2606">
                  <c:v>0.78232758620689657</c:v>
                </c:pt>
                <c:pt idx="2607">
                  <c:v>0.78232758620689657</c:v>
                </c:pt>
                <c:pt idx="2608">
                  <c:v>0.79166666666666696</c:v>
                </c:pt>
                <c:pt idx="2609">
                  <c:v>0.79166666666666696</c:v>
                </c:pt>
                <c:pt idx="2610">
                  <c:v>0.78591954022988508</c:v>
                </c:pt>
                <c:pt idx="2611">
                  <c:v>0.78663793103448287</c:v>
                </c:pt>
                <c:pt idx="2612">
                  <c:v>0.78663793103448287</c:v>
                </c:pt>
                <c:pt idx="2613">
                  <c:v>0.78663793103448287</c:v>
                </c:pt>
                <c:pt idx="2614">
                  <c:v>0.78232758620689657</c:v>
                </c:pt>
                <c:pt idx="2615">
                  <c:v>0.77442528735632199</c:v>
                </c:pt>
                <c:pt idx="2616">
                  <c:v>0.77873563218390807</c:v>
                </c:pt>
                <c:pt idx="2617">
                  <c:v>0.78089080459770144</c:v>
                </c:pt>
                <c:pt idx="2618">
                  <c:v>0.78089080459770144</c:v>
                </c:pt>
                <c:pt idx="2619">
                  <c:v>0.78089080459770144</c:v>
                </c:pt>
                <c:pt idx="2620">
                  <c:v>0.7974137931034484</c:v>
                </c:pt>
                <c:pt idx="2621">
                  <c:v>0.79885057471264376</c:v>
                </c:pt>
                <c:pt idx="2622">
                  <c:v>0.79885057471264376</c:v>
                </c:pt>
                <c:pt idx="2623">
                  <c:v>0.80316091954023006</c:v>
                </c:pt>
                <c:pt idx="2624">
                  <c:v>0.80316091954023006</c:v>
                </c:pt>
                <c:pt idx="2625">
                  <c:v>0.80387931034482762</c:v>
                </c:pt>
                <c:pt idx="2626">
                  <c:v>0.80459770114942541</c:v>
                </c:pt>
                <c:pt idx="2627">
                  <c:v>0.80747126436781613</c:v>
                </c:pt>
                <c:pt idx="2628">
                  <c:v>0.81106321839080464</c:v>
                </c:pt>
                <c:pt idx="2629">
                  <c:v>0.80387931034482762</c:v>
                </c:pt>
                <c:pt idx="2630">
                  <c:v>0.80387931034482762</c:v>
                </c:pt>
                <c:pt idx="2631">
                  <c:v>0.8017241379310347</c:v>
                </c:pt>
                <c:pt idx="2632">
                  <c:v>0.79382183908045989</c:v>
                </c:pt>
                <c:pt idx="2633">
                  <c:v>0.78807471264367845</c:v>
                </c:pt>
                <c:pt idx="2634">
                  <c:v>0.78520114942528751</c:v>
                </c:pt>
                <c:pt idx="2635">
                  <c:v>0.79094827586206917</c:v>
                </c:pt>
                <c:pt idx="2636">
                  <c:v>0.79094827586206917</c:v>
                </c:pt>
                <c:pt idx="2637">
                  <c:v>0.78879310344827602</c:v>
                </c:pt>
                <c:pt idx="2638">
                  <c:v>0.79382183908045989</c:v>
                </c:pt>
                <c:pt idx="2639">
                  <c:v>0.7931034482758621</c:v>
                </c:pt>
                <c:pt idx="2640">
                  <c:v>0.79454022988505768</c:v>
                </c:pt>
                <c:pt idx="2641">
                  <c:v>0.79525862068965525</c:v>
                </c:pt>
                <c:pt idx="2642">
                  <c:v>0.79525862068965525</c:v>
                </c:pt>
                <c:pt idx="2643">
                  <c:v>0.78951149425287359</c:v>
                </c:pt>
                <c:pt idx="2644">
                  <c:v>0.78591954022988508</c:v>
                </c:pt>
                <c:pt idx="2645">
                  <c:v>0.78591954022988508</c:v>
                </c:pt>
                <c:pt idx="2646">
                  <c:v>0.79525862068965525</c:v>
                </c:pt>
              </c:numCache>
            </c:numRef>
          </c:val>
          <c:smooth val="0"/>
          <c:extLst>
            <c:ext xmlns:c16="http://schemas.microsoft.com/office/drawing/2014/chart" uri="{C3380CC4-5D6E-409C-BE32-E72D297353CC}">
              <c16:uniqueId val="{00000002-977E-4BFF-8B7B-A0BDEAC65A36}"/>
            </c:ext>
          </c:extLst>
        </c:ser>
        <c:dLbls>
          <c:showLegendKey val="0"/>
          <c:showVal val="0"/>
          <c:showCatName val="0"/>
          <c:showSerName val="0"/>
          <c:showPercent val="0"/>
          <c:showBubbleSize val="0"/>
        </c:dLbls>
        <c:smooth val="0"/>
        <c:axId val="1057639216"/>
        <c:axId val="1057644976"/>
      </c:lineChart>
      <c:dateAx>
        <c:axId val="1057639216"/>
        <c:scaling>
          <c:orientation val="minMax"/>
        </c:scaling>
        <c:delete val="0"/>
        <c:axPos val="b"/>
        <c:numFmt formatCode="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7644976"/>
        <c:crosses val="autoZero"/>
        <c:auto val="1"/>
        <c:lblOffset val="100"/>
        <c:baseTimeUnit val="days"/>
        <c:majorUnit val="12"/>
        <c:majorTimeUnit val="months"/>
      </c:dateAx>
      <c:valAx>
        <c:axId val="1057644976"/>
        <c:scaling>
          <c:orientation val="minMax"/>
          <c:max val="1"/>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763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8086472877676589E-2"/>
          <c:y val="7.7113083475784827E-2"/>
          <c:w val="0.92085972122488058"/>
          <c:h val="0.85373964522567036"/>
        </c:manualLayout>
      </c:layout>
      <c:lineChart>
        <c:grouping val="standard"/>
        <c:varyColors val="0"/>
        <c:ser>
          <c:idx val="1"/>
          <c:order val="0"/>
          <c:tx>
            <c:strRef>
              <c:f>Sheet1!$C$1</c:f>
              <c:strCache>
                <c:ptCount val="1"/>
                <c:pt idx="0">
                  <c:v>Switched to Cash &amp; Stayed</c:v>
                </c:pt>
              </c:strCache>
            </c:strRef>
          </c:tx>
          <c:spPr>
            <a:ln w="28575" cap="rnd">
              <a:solidFill>
                <a:srgbClr val="FFC5EA"/>
              </a:solidFill>
              <a:round/>
            </a:ln>
            <a:effectLst/>
          </c:spPr>
          <c:marker>
            <c:symbol val="none"/>
          </c:marker>
          <c:cat>
            <c:numRef>
              <c:f>Sheet1!$A$2:$A$514</c:f>
              <c:numCache>
                <c:formatCode>m/d/yyyy</c:formatCode>
                <c:ptCount val="513"/>
                <c:pt idx="0">
                  <c:v>45658</c:v>
                </c:pt>
                <c:pt idx="1">
                  <c:v>45659</c:v>
                </c:pt>
                <c:pt idx="2">
                  <c:v>45660</c:v>
                </c:pt>
                <c:pt idx="3">
                  <c:v>45661</c:v>
                </c:pt>
                <c:pt idx="4">
                  <c:v>45663</c:v>
                </c:pt>
                <c:pt idx="5">
                  <c:v>45664</c:v>
                </c:pt>
                <c:pt idx="6">
                  <c:v>45665</c:v>
                </c:pt>
                <c:pt idx="7">
                  <c:v>45666</c:v>
                </c:pt>
                <c:pt idx="8">
                  <c:v>45667</c:v>
                </c:pt>
                <c:pt idx="9">
                  <c:v>45668</c:v>
                </c:pt>
                <c:pt idx="10">
                  <c:v>45670</c:v>
                </c:pt>
                <c:pt idx="11">
                  <c:v>45671</c:v>
                </c:pt>
                <c:pt idx="12">
                  <c:v>45672</c:v>
                </c:pt>
                <c:pt idx="13">
                  <c:v>45673</c:v>
                </c:pt>
                <c:pt idx="14">
                  <c:v>45674</c:v>
                </c:pt>
                <c:pt idx="15">
                  <c:v>45675</c:v>
                </c:pt>
                <c:pt idx="16">
                  <c:v>45677</c:v>
                </c:pt>
                <c:pt idx="17">
                  <c:v>45678</c:v>
                </c:pt>
                <c:pt idx="18">
                  <c:v>45679</c:v>
                </c:pt>
                <c:pt idx="19">
                  <c:v>45680</c:v>
                </c:pt>
                <c:pt idx="20">
                  <c:v>45681</c:v>
                </c:pt>
                <c:pt idx="21">
                  <c:v>45682</c:v>
                </c:pt>
                <c:pt idx="22">
                  <c:v>45684</c:v>
                </c:pt>
                <c:pt idx="23">
                  <c:v>45685</c:v>
                </c:pt>
                <c:pt idx="24">
                  <c:v>45686</c:v>
                </c:pt>
                <c:pt idx="25">
                  <c:v>45687</c:v>
                </c:pt>
                <c:pt idx="26">
                  <c:v>45688</c:v>
                </c:pt>
                <c:pt idx="27">
                  <c:v>45689</c:v>
                </c:pt>
                <c:pt idx="28">
                  <c:v>45691</c:v>
                </c:pt>
                <c:pt idx="29">
                  <c:v>45692</c:v>
                </c:pt>
                <c:pt idx="30">
                  <c:v>45693</c:v>
                </c:pt>
                <c:pt idx="31">
                  <c:v>45694</c:v>
                </c:pt>
                <c:pt idx="32">
                  <c:v>45695</c:v>
                </c:pt>
                <c:pt idx="33">
                  <c:v>45696</c:v>
                </c:pt>
                <c:pt idx="34">
                  <c:v>45698</c:v>
                </c:pt>
                <c:pt idx="35">
                  <c:v>45699</c:v>
                </c:pt>
                <c:pt idx="36">
                  <c:v>45700</c:v>
                </c:pt>
                <c:pt idx="37">
                  <c:v>45701</c:v>
                </c:pt>
                <c:pt idx="38">
                  <c:v>45702</c:v>
                </c:pt>
                <c:pt idx="39">
                  <c:v>45703</c:v>
                </c:pt>
                <c:pt idx="40">
                  <c:v>45705</c:v>
                </c:pt>
                <c:pt idx="41">
                  <c:v>45706</c:v>
                </c:pt>
                <c:pt idx="42">
                  <c:v>45707</c:v>
                </c:pt>
                <c:pt idx="43">
                  <c:v>45708</c:v>
                </c:pt>
                <c:pt idx="44">
                  <c:v>45709</c:v>
                </c:pt>
                <c:pt idx="45">
                  <c:v>45710</c:v>
                </c:pt>
                <c:pt idx="46">
                  <c:v>45712</c:v>
                </c:pt>
                <c:pt idx="47">
                  <c:v>45713</c:v>
                </c:pt>
                <c:pt idx="48">
                  <c:v>45714</c:v>
                </c:pt>
                <c:pt idx="49">
                  <c:v>45715</c:v>
                </c:pt>
                <c:pt idx="50">
                  <c:v>45716</c:v>
                </c:pt>
                <c:pt idx="51">
                  <c:v>45717</c:v>
                </c:pt>
                <c:pt idx="52">
                  <c:v>45719</c:v>
                </c:pt>
                <c:pt idx="53">
                  <c:v>45720</c:v>
                </c:pt>
                <c:pt idx="54">
                  <c:v>45721</c:v>
                </c:pt>
                <c:pt idx="55">
                  <c:v>45722</c:v>
                </c:pt>
                <c:pt idx="56">
                  <c:v>45723</c:v>
                </c:pt>
                <c:pt idx="57">
                  <c:v>45724</c:v>
                </c:pt>
                <c:pt idx="58">
                  <c:v>45726</c:v>
                </c:pt>
                <c:pt idx="59">
                  <c:v>45727</c:v>
                </c:pt>
                <c:pt idx="60">
                  <c:v>45728</c:v>
                </c:pt>
                <c:pt idx="61">
                  <c:v>45729</c:v>
                </c:pt>
                <c:pt idx="62">
                  <c:v>45730</c:v>
                </c:pt>
                <c:pt idx="63">
                  <c:v>45731</c:v>
                </c:pt>
                <c:pt idx="64">
                  <c:v>45733</c:v>
                </c:pt>
                <c:pt idx="65">
                  <c:v>45734</c:v>
                </c:pt>
                <c:pt idx="66">
                  <c:v>45735</c:v>
                </c:pt>
                <c:pt idx="67">
                  <c:v>45736</c:v>
                </c:pt>
                <c:pt idx="68">
                  <c:v>45737</c:v>
                </c:pt>
                <c:pt idx="69">
                  <c:v>45738</c:v>
                </c:pt>
                <c:pt idx="70">
                  <c:v>45740</c:v>
                </c:pt>
                <c:pt idx="71">
                  <c:v>45741</c:v>
                </c:pt>
                <c:pt idx="72">
                  <c:v>45742</c:v>
                </c:pt>
                <c:pt idx="73">
                  <c:v>45743</c:v>
                </c:pt>
                <c:pt idx="74">
                  <c:v>45744</c:v>
                </c:pt>
                <c:pt idx="75">
                  <c:v>45745</c:v>
                </c:pt>
                <c:pt idx="76">
                  <c:v>45747</c:v>
                </c:pt>
                <c:pt idx="77">
                  <c:v>45748</c:v>
                </c:pt>
                <c:pt idx="78">
                  <c:v>45749</c:v>
                </c:pt>
                <c:pt idx="79">
                  <c:v>45750</c:v>
                </c:pt>
                <c:pt idx="80">
                  <c:v>45751</c:v>
                </c:pt>
                <c:pt idx="81">
                  <c:v>45752</c:v>
                </c:pt>
                <c:pt idx="82">
                  <c:v>45754</c:v>
                </c:pt>
                <c:pt idx="83">
                  <c:v>45755</c:v>
                </c:pt>
                <c:pt idx="84">
                  <c:v>45756</c:v>
                </c:pt>
                <c:pt idx="85">
                  <c:v>45757</c:v>
                </c:pt>
                <c:pt idx="86">
                  <c:v>45758</c:v>
                </c:pt>
                <c:pt idx="87">
                  <c:v>45759</c:v>
                </c:pt>
                <c:pt idx="88">
                  <c:v>45761</c:v>
                </c:pt>
                <c:pt idx="89">
                  <c:v>45762</c:v>
                </c:pt>
                <c:pt idx="90">
                  <c:v>45763</c:v>
                </c:pt>
                <c:pt idx="91">
                  <c:v>45764</c:v>
                </c:pt>
                <c:pt idx="92">
                  <c:v>45766</c:v>
                </c:pt>
                <c:pt idx="93">
                  <c:v>45768</c:v>
                </c:pt>
                <c:pt idx="94">
                  <c:v>45769</c:v>
                </c:pt>
                <c:pt idx="95">
                  <c:v>45770</c:v>
                </c:pt>
                <c:pt idx="96">
                  <c:v>45771</c:v>
                </c:pt>
                <c:pt idx="97">
                  <c:v>45772</c:v>
                </c:pt>
                <c:pt idx="98">
                  <c:v>45773</c:v>
                </c:pt>
                <c:pt idx="99">
                  <c:v>45775</c:v>
                </c:pt>
                <c:pt idx="100">
                  <c:v>45776</c:v>
                </c:pt>
                <c:pt idx="101">
                  <c:v>45777</c:v>
                </c:pt>
                <c:pt idx="102">
                  <c:v>45778</c:v>
                </c:pt>
                <c:pt idx="103">
                  <c:v>45779</c:v>
                </c:pt>
                <c:pt idx="104">
                  <c:v>45780</c:v>
                </c:pt>
                <c:pt idx="105">
                  <c:v>45782</c:v>
                </c:pt>
                <c:pt idx="106">
                  <c:v>45783</c:v>
                </c:pt>
                <c:pt idx="107">
                  <c:v>45784</c:v>
                </c:pt>
                <c:pt idx="108">
                  <c:v>45785</c:v>
                </c:pt>
                <c:pt idx="109">
                  <c:v>45786</c:v>
                </c:pt>
                <c:pt idx="110">
                  <c:v>45787</c:v>
                </c:pt>
                <c:pt idx="111">
                  <c:v>45789</c:v>
                </c:pt>
                <c:pt idx="112">
                  <c:v>45790</c:v>
                </c:pt>
                <c:pt idx="113">
                  <c:v>45791</c:v>
                </c:pt>
                <c:pt idx="114">
                  <c:v>45792</c:v>
                </c:pt>
                <c:pt idx="115">
                  <c:v>45793</c:v>
                </c:pt>
                <c:pt idx="116">
                  <c:v>45794</c:v>
                </c:pt>
                <c:pt idx="117">
                  <c:v>45796</c:v>
                </c:pt>
                <c:pt idx="118">
                  <c:v>45797</c:v>
                </c:pt>
                <c:pt idx="119">
                  <c:v>45798</c:v>
                </c:pt>
                <c:pt idx="120">
                  <c:v>45799</c:v>
                </c:pt>
                <c:pt idx="121">
                  <c:v>45800</c:v>
                </c:pt>
                <c:pt idx="122">
                  <c:v>45801</c:v>
                </c:pt>
                <c:pt idx="123">
                  <c:v>45803</c:v>
                </c:pt>
                <c:pt idx="124">
                  <c:v>45804</c:v>
                </c:pt>
                <c:pt idx="125">
                  <c:v>45805</c:v>
                </c:pt>
                <c:pt idx="126">
                  <c:v>45806</c:v>
                </c:pt>
                <c:pt idx="127">
                  <c:v>45807</c:v>
                </c:pt>
                <c:pt idx="128">
                  <c:v>45808</c:v>
                </c:pt>
                <c:pt idx="129">
                  <c:v>45810</c:v>
                </c:pt>
                <c:pt idx="130">
                  <c:v>45811</c:v>
                </c:pt>
                <c:pt idx="131">
                  <c:v>45812</c:v>
                </c:pt>
                <c:pt idx="132">
                  <c:v>45813</c:v>
                </c:pt>
                <c:pt idx="133">
                  <c:v>45814</c:v>
                </c:pt>
                <c:pt idx="134">
                  <c:v>45815</c:v>
                </c:pt>
                <c:pt idx="135">
                  <c:v>45817</c:v>
                </c:pt>
                <c:pt idx="136">
                  <c:v>45818</c:v>
                </c:pt>
                <c:pt idx="137">
                  <c:v>45819</c:v>
                </c:pt>
                <c:pt idx="138">
                  <c:v>45820</c:v>
                </c:pt>
                <c:pt idx="139">
                  <c:v>45821</c:v>
                </c:pt>
                <c:pt idx="140">
                  <c:v>45822</c:v>
                </c:pt>
                <c:pt idx="141">
                  <c:v>45824</c:v>
                </c:pt>
                <c:pt idx="142">
                  <c:v>45825</c:v>
                </c:pt>
                <c:pt idx="143">
                  <c:v>45826</c:v>
                </c:pt>
                <c:pt idx="144">
                  <c:v>45827</c:v>
                </c:pt>
                <c:pt idx="145">
                  <c:v>45828</c:v>
                </c:pt>
                <c:pt idx="146">
                  <c:v>45829</c:v>
                </c:pt>
                <c:pt idx="147">
                  <c:v>45831</c:v>
                </c:pt>
                <c:pt idx="148">
                  <c:v>45832</c:v>
                </c:pt>
                <c:pt idx="149">
                  <c:v>45833</c:v>
                </c:pt>
                <c:pt idx="150">
                  <c:v>45834</c:v>
                </c:pt>
                <c:pt idx="151">
                  <c:v>45835</c:v>
                </c:pt>
                <c:pt idx="152">
                  <c:v>45836</c:v>
                </c:pt>
                <c:pt idx="153">
                  <c:v>45838</c:v>
                </c:pt>
                <c:pt idx="154">
                  <c:v>45839</c:v>
                </c:pt>
                <c:pt idx="155">
                  <c:v>45840</c:v>
                </c:pt>
                <c:pt idx="156">
                  <c:v>45841</c:v>
                </c:pt>
                <c:pt idx="157">
                  <c:v>45842</c:v>
                </c:pt>
                <c:pt idx="158">
                  <c:v>45843</c:v>
                </c:pt>
                <c:pt idx="159">
                  <c:v>45845</c:v>
                </c:pt>
                <c:pt idx="160">
                  <c:v>45846</c:v>
                </c:pt>
                <c:pt idx="161">
                  <c:v>45847</c:v>
                </c:pt>
                <c:pt idx="162">
                  <c:v>45848</c:v>
                </c:pt>
                <c:pt idx="163">
                  <c:v>45849</c:v>
                </c:pt>
                <c:pt idx="164">
                  <c:v>45850</c:v>
                </c:pt>
                <c:pt idx="165">
                  <c:v>45852</c:v>
                </c:pt>
                <c:pt idx="166">
                  <c:v>45853</c:v>
                </c:pt>
                <c:pt idx="167">
                  <c:v>45854</c:v>
                </c:pt>
                <c:pt idx="168">
                  <c:v>45855</c:v>
                </c:pt>
                <c:pt idx="169">
                  <c:v>45856</c:v>
                </c:pt>
                <c:pt idx="170">
                  <c:v>45857</c:v>
                </c:pt>
                <c:pt idx="171">
                  <c:v>45859</c:v>
                </c:pt>
                <c:pt idx="172">
                  <c:v>45860</c:v>
                </c:pt>
                <c:pt idx="173">
                  <c:v>45861</c:v>
                </c:pt>
                <c:pt idx="174">
                  <c:v>45862</c:v>
                </c:pt>
                <c:pt idx="175">
                  <c:v>45863</c:v>
                </c:pt>
                <c:pt idx="176">
                  <c:v>45864</c:v>
                </c:pt>
                <c:pt idx="177">
                  <c:v>45866</c:v>
                </c:pt>
                <c:pt idx="178">
                  <c:v>45867</c:v>
                </c:pt>
                <c:pt idx="179">
                  <c:v>45868</c:v>
                </c:pt>
                <c:pt idx="180">
                  <c:v>45869</c:v>
                </c:pt>
                <c:pt idx="181">
                  <c:v>45870</c:v>
                </c:pt>
                <c:pt idx="182">
                  <c:v>45871</c:v>
                </c:pt>
                <c:pt idx="183">
                  <c:v>45873</c:v>
                </c:pt>
                <c:pt idx="184">
                  <c:v>45874</c:v>
                </c:pt>
                <c:pt idx="185">
                  <c:v>45875</c:v>
                </c:pt>
                <c:pt idx="186">
                  <c:v>45876</c:v>
                </c:pt>
                <c:pt idx="187">
                  <c:v>45877</c:v>
                </c:pt>
                <c:pt idx="188">
                  <c:v>45878</c:v>
                </c:pt>
                <c:pt idx="189">
                  <c:v>45880</c:v>
                </c:pt>
                <c:pt idx="190">
                  <c:v>45881</c:v>
                </c:pt>
                <c:pt idx="191">
                  <c:v>45882</c:v>
                </c:pt>
                <c:pt idx="192">
                  <c:v>45883</c:v>
                </c:pt>
                <c:pt idx="193">
                  <c:v>45884</c:v>
                </c:pt>
                <c:pt idx="194">
                  <c:v>45885</c:v>
                </c:pt>
                <c:pt idx="195">
                  <c:v>45887</c:v>
                </c:pt>
                <c:pt idx="196">
                  <c:v>45888</c:v>
                </c:pt>
                <c:pt idx="197">
                  <c:v>45889</c:v>
                </c:pt>
                <c:pt idx="198">
                  <c:v>45890</c:v>
                </c:pt>
                <c:pt idx="199">
                  <c:v>45891</c:v>
                </c:pt>
                <c:pt idx="200">
                  <c:v>45892</c:v>
                </c:pt>
                <c:pt idx="201">
                  <c:v>45894</c:v>
                </c:pt>
                <c:pt idx="202">
                  <c:v>45895</c:v>
                </c:pt>
                <c:pt idx="203">
                  <c:v>45896</c:v>
                </c:pt>
                <c:pt idx="204">
                  <c:v>45897</c:v>
                </c:pt>
                <c:pt idx="205">
                  <c:v>45898</c:v>
                </c:pt>
                <c:pt idx="206">
                  <c:v>45899</c:v>
                </c:pt>
                <c:pt idx="207">
                  <c:v>45901</c:v>
                </c:pt>
                <c:pt idx="208">
                  <c:v>45902</c:v>
                </c:pt>
                <c:pt idx="209">
                  <c:v>45903</c:v>
                </c:pt>
                <c:pt idx="210">
                  <c:v>45904</c:v>
                </c:pt>
                <c:pt idx="211">
                  <c:v>45905</c:v>
                </c:pt>
                <c:pt idx="212">
                  <c:v>45906</c:v>
                </c:pt>
                <c:pt idx="213">
                  <c:v>45908</c:v>
                </c:pt>
                <c:pt idx="214">
                  <c:v>45909</c:v>
                </c:pt>
                <c:pt idx="215">
                  <c:v>45910</c:v>
                </c:pt>
                <c:pt idx="216">
                  <c:v>45911</c:v>
                </c:pt>
                <c:pt idx="217">
                  <c:v>45912</c:v>
                </c:pt>
                <c:pt idx="218">
                  <c:v>45913</c:v>
                </c:pt>
                <c:pt idx="219">
                  <c:v>45915</c:v>
                </c:pt>
                <c:pt idx="220">
                  <c:v>45916</c:v>
                </c:pt>
                <c:pt idx="221">
                  <c:v>45917</c:v>
                </c:pt>
                <c:pt idx="222">
                  <c:v>45918</c:v>
                </c:pt>
                <c:pt idx="223">
                  <c:v>45919</c:v>
                </c:pt>
                <c:pt idx="224">
                  <c:v>45920</c:v>
                </c:pt>
                <c:pt idx="225">
                  <c:v>45922</c:v>
                </c:pt>
                <c:pt idx="226">
                  <c:v>45923</c:v>
                </c:pt>
                <c:pt idx="227">
                  <c:v>45924</c:v>
                </c:pt>
                <c:pt idx="228">
                  <c:v>45925</c:v>
                </c:pt>
                <c:pt idx="229">
                  <c:v>45926</c:v>
                </c:pt>
                <c:pt idx="230">
                  <c:v>45927</c:v>
                </c:pt>
                <c:pt idx="231">
                  <c:v>45929</c:v>
                </c:pt>
                <c:pt idx="232">
                  <c:v>45930</c:v>
                </c:pt>
                <c:pt idx="233">
                  <c:v>45931</c:v>
                </c:pt>
                <c:pt idx="234">
                  <c:v>45932</c:v>
                </c:pt>
                <c:pt idx="235">
                  <c:v>45933</c:v>
                </c:pt>
                <c:pt idx="236">
                  <c:v>45934</c:v>
                </c:pt>
                <c:pt idx="237">
                  <c:v>45936</c:v>
                </c:pt>
                <c:pt idx="238">
                  <c:v>45937</c:v>
                </c:pt>
                <c:pt idx="239">
                  <c:v>45938</c:v>
                </c:pt>
                <c:pt idx="240">
                  <c:v>45939</c:v>
                </c:pt>
                <c:pt idx="241">
                  <c:v>45940</c:v>
                </c:pt>
                <c:pt idx="242">
                  <c:v>45941</c:v>
                </c:pt>
                <c:pt idx="243">
                  <c:v>45943</c:v>
                </c:pt>
                <c:pt idx="244">
                  <c:v>45944</c:v>
                </c:pt>
                <c:pt idx="245">
                  <c:v>45945</c:v>
                </c:pt>
                <c:pt idx="246">
                  <c:v>45946</c:v>
                </c:pt>
                <c:pt idx="247">
                  <c:v>45947</c:v>
                </c:pt>
                <c:pt idx="248">
                  <c:v>45948</c:v>
                </c:pt>
                <c:pt idx="249">
                  <c:v>45950</c:v>
                </c:pt>
                <c:pt idx="250">
                  <c:v>45951</c:v>
                </c:pt>
                <c:pt idx="251">
                  <c:v>45952</c:v>
                </c:pt>
                <c:pt idx="252">
                  <c:v>45953</c:v>
                </c:pt>
                <c:pt idx="253">
                  <c:v>45954</c:v>
                </c:pt>
                <c:pt idx="254">
                  <c:v>45955</c:v>
                </c:pt>
                <c:pt idx="255">
                  <c:v>45957</c:v>
                </c:pt>
                <c:pt idx="256">
                  <c:v>45958</c:v>
                </c:pt>
                <c:pt idx="257">
                  <c:v>45959</c:v>
                </c:pt>
                <c:pt idx="258">
                  <c:v>45960</c:v>
                </c:pt>
                <c:pt idx="259">
                  <c:v>45961</c:v>
                </c:pt>
                <c:pt idx="260">
                  <c:v>45962</c:v>
                </c:pt>
                <c:pt idx="261">
                  <c:v>45964</c:v>
                </c:pt>
                <c:pt idx="262">
                  <c:v>45965</c:v>
                </c:pt>
                <c:pt idx="263">
                  <c:v>45966</c:v>
                </c:pt>
                <c:pt idx="264">
                  <c:v>45967</c:v>
                </c:pt>
                <c:pt idx="265">
                  <c:v>45968</c:v>
                </c:pt>
                <c:pt idx="266">
                  <c:v>45969</c:v>
                </c:pt>
                <c:pt idx="267">
                  <c:v>45971</c:v>
                </c:pt>
                <c:pt idx="268">
                  <c:v>45972</c:v>
                </c:pt>
                <c:pt idx="269">
                  <c:v>45973</c:v>
                </c:pt>
                <c:pt idx="270">
                  <c:v>45974</c:v>
                </c:pt>
                <c:pt idx="271">
                  <c:v>45975</c:v>
                </c:pt>
                <c:pt idx="272">
                  <c:v>45976</c:v>
                </c:pt>
                <c:pt idx="273">
                  <c:v>45978</c:v>
                </c:pt>
                <c:pt idx="274">
                  <c:v>45979</c:v>
                </c:pt>
                <c:pt idx="275">
                  <c:v>45980</c:v>
                </c:pt>
                <c:pt idx="276">
                  <c:v>45981</c:v>
                </c:pt>
                <c:pt idx="277">
                  <c:v>45982</c:v>
                </c:pt>
                <c:pt idx="278">
                  <c:v>45983</c:v>
                </c:pt>
                <c:pt idx="279">
                  <c:v>45985</c:v>
                </c:pt>
                <c:pt idx="280">
                  <c:v>45986</c:v>
                </c:pt>
                <c:pt idx="281">
                  <c:v>45987</c:v>
                </c:pt>
                <c:pt idx="282">
                  <c:v>45988</c:v>
                </c:pt>
                <c:pt idx="283">
                  <c:v>45989</c:v>
                </c:pt>
                <c:pt idx="284">
                  <c:v>45990</c:v>
                </c:pt>
                <c:pt idx="285">
                  <c:v>45992</c:v>
                </c:pt>
                <c:pt idx="286">
                  <c:v>45993</c:v>
                </c:pt>
                <c:pt idx="287">
                  <c:v>45994</c:v>
                </c:pt>
                <c:pt idx="288">
                  <c:v>45995</c:v>
                </c:pt>
                <c:pt idx="289">
                  <c:v>45996</c:v>
                </c:pt>
                <c:pt idx="290">
                  <c:v>45997</c:v>
                </c:pt>
                <c:pt idx="291">
                  <c:v>45999</c:v>
                </c:pt>
                <c:pt idx="292">
                  <c:v>46000</c:v>
                </c:pt>
                <c:pt idx="293">
                  <c:v>46001</c:v>
                </c:pt>
                <c:pt idx="294">
                  <c:v>46002</c:v>
                </c:pt>
                <c:pt idx="295">
                  <c:v>46003</c:v>
                </c:pt>
                <c:pt idx="296">
                  <c:v>46004</c:v>
                </c:pt>
                <c:pt idx="297">
                  <c:v>46006</c:v>
                </c:pt>
                <c:pt idx="298">
                  <c:v>46007</c:v>
                </c:pt>
                <c:pt idx="299">
                  <c:v>46008</c:v>
                </c:pt>
                <c:pt idx="300">
                  <c:v>46009</c:v>
                </c:pt>
                <c:pt idx="301">
                  <c:v>46010</c:v>
                </c:pt>
                <c:pt idx="302">
                  <c:v>46011</c:v>
                </c:pt>
                <c:pt idx="303">
                  <c:v>46013</c:v>
                </c:pt>
                <c:pt idx="304">
                  <c:v>46014</c:v>
                </c:pt>
                <c:pt idx="305">
                  <c:v>46021</c:v>
                </c:pt>
                <c:pt idx="306">
                  <c:v>46022</c:v>
                </c:pt>
                <c:pt idx="307">
                  <c:v>46023</c:v>
                </c:pt>
                <c:pt idx="308">
                  <c:v>46024</c:v>
                </c:pt>
                <c:pt idx="309">
                  <c:v>46025</c:v>
                </c:pt>
                <c:pt idx="310">
                  <c:v>46027</c:v>
                </c:pt>
                <c:pt idx="311">
                  <c:v>46028</c:v>
                </c:pt>
                <c:pt idx="312">
                  <c:v>46029</c:v>
                </c:pt>
                <c:pt idx="313">
                  <c:v>46030</c:v>
                </c:pt>
                <c:pt idx="314">
                  <c:v>46031</c:v>
                </c:pt>
                <c:pt idx="315">
                  <c:v>46032</c:v>
                </c:pt>
                <c:pt idx="316">
                  <c:v>46034</c:v>
                </c:pt>
                <c:pt idx="317">
                  <c:v>46035</c:v>
                </c:pt>
                <c:pt idx="318">
                  <c:v>46036</c:v>
                </c:pt>
                <c:pt idx="319">
                  <c:v>46037</c:v>
                </c:pt>
                <c:pt idx="320">
                  <c:v>46038</c:v>
                </c:pt>
                <c:pt idx="321">
                  <c:v>46039</c:v>
                </c:pt>
                <c:pt idx="322">
                  <c:v>46041</c:v>
                </c:pt>
                <c:pt idx="323">
                  <c:v>46042</c:v>
                </c:pt>
                <c:pt idx="324">
                  <c:v>46043</c:v>
                </c:pt>
                <c:pt idx="325">
                  <c:v>46044</c:v>
                </c:pt>
                <c:pt idx="326">
                  <c:v>46045</c:v>
                </c:pt>
                <c:pt idx="327">
                  <c:v>46046</c:v>
                </c:pt>
                <c:pt idx="328">
                  <c:v>46048</c:v>
                </c:pt>
                <c:pt idx="329">
                  <c:v>46049</c:v>
                </c:pt>
                <c:pt idx="330">
                  <c:v>46050</c:v>
                </c:pt>
                <c:pt idx="331">
                  <c:v>46051</c:v>
                </c:pt>
                <c:pt idx="332">
                  <c:v>46052</c:v>
                </c:pt>
                <c:pt idx="333">
                  <c:v>46053</c:v>
                </c:pt>
                <c:pt idx="334">
                  <c:v>46055</c:v>
                </c:pt>
                <c:pt idx="335">
                  <c:v>46056</c:v>
                </c:pt>
                <c:pt idx="336">
                  <c:v>46057</c:v>
                </c:pt>
                <c:pt idx="337">
                  <c:v>46058</c:v>
                </c:pt>
                <c:pt idx="338">
                  <c:v>46059</c:v>
                </c:pt>
                <c:pt idx="339">
                  <c:v>46060</c:v>
                </c:pt>
                <c:pt idx="340">
                  <c:v>46062</c:v>
                </c:pt>
                <c:pt idx="341">
                  <c:v>46063</c:v>
                </c:pt>
                <c:pt idx="342">
                  <c:v>46064</c:v>
                </c:pt>
                <c:pt idx="343">
                  <c:v>46065</c:v>
                </c:pt>
                <c:pt idx="344">
                  <c:v>46066</c:v>
                </c:pt>
                <c:pt idx="345">
                  <c:v>46067</c:v>
                </c:pt>
                <c:pt idx="346">
                  <c:v>46069</c:v>
                </c:pt>
                <c:pt idx="347">
                  <c:v>46070</c:v>
                </c:pt>
                <c:pt idx="348">
                  <c:v>46071</c:v>
                </c:pt>
                <c:pt idx="349">
                  <c:v>46072</c:v>
                </c:pt>
                <c:pt idx="350">
                  <c:v>46073</c:v>
                </c:pt>
                <c:pt idx="351">
                  <c:v>46074</c:v>
                </c:pt>
                <c:pt idx="352">
                  <c:v>46076</c:v>
                </c:pt>
                <c:pt idx="353">
                  <c:v>46077</c:v>
                </c:pt>
                <c:pt idx="354">
                  <c:v>46078</c:v>
                </c:pt>
                <c:pt idx="355">
                  <c:v>46079</c:v>
                </c:pt>
                <c:pt idx="356">
                  <c:v>46080</c:v>
                </c:pt>
                <c:pt idx="357">
                  <c:v>46081</c:v>
                </c:pt>
                <c:pt idx="358">
                  <c:v>46083</c:v>
                </c:pt>
                <c:pt idx="359">
                  <c:v>46084</c:v>
                </c:pt>
                <c:pt idx="360">
                  <c:v>46085</c:v>
                </c:pt>
                <c:pt idx="361">
                  <c:v>46086</c:v>
                </c:pt>
                <c:pt idx="362">
                  <c:v>46087</c:v>
                </c:pt>
                <c:pt idx="363">
                  <c:v>46088</c:v>
                </c:pt>
                <c:pt idx="364">
                  <c:v>46090</c:v>
                </c:pt>
                <c:pt idx="365">
                  <c:v>46091</c:v>
                </c:pt>
                <c:pt idx="366">
                  <c:v>46092</c:v>
                </c:pt>
                <c:pt idx="367">
                  <c:v>46093</c:v>
                </c:pt>
                <c:pt idx="368">
                  <c:v>46094</c:v>
                </c:pt>
                <c:pt idx="369">
                  <c:v>46095</c:v>
                </c:pt>
                <c:pt idx="370">
                  <c:v>46097</c:v>
                </c:pt>
                <c:pt idx="371">
                  <c:v>46098</c:v>
                </c:pt>
                <c:pt idx="372">
                  <c:v>46099</c:v>
                </c:pt>
                <c:pt idx="373">
                  <c:v>46100</c:v>
                </c:pt>
                <c:pt idx="374">
                  <c:v>46101</c:v>
                </c:pt>
                <c:pt idx="375">
                  <c:v>46102</c:v>
                </c:pt>
                <c:pt idx="376">
                  <c:v>46104</c:v>
                </c:pt>
                <c:pt idx="377">
                  <c:v>46105</c:v>
                </c:pt>
                <c:pt idx="378">
                  <c:v>46106</c:v>
                </c:pt>
                <c:pt idx="379">
                  <c:v>46107</c:v>
                </c:pt>
                <c:pt idx="380">
                  <c:v>46108</c:v>
                </c:pt>
                <c:pt idx="381">
                  <c:v>46109</c:v>
                </c:pt>
                <c:pt idx="382">
                  <c:v>46111</c:v>
                </c:pt>
                <c:pt idx="383">
                  <c:v>46112</c:v>
                </c:pt>
                <c:pt idx="384">
                  <c:v>46113</c:v>
                </c:pt>
                <c:pt idx="385">
                  <c:v>46114</c:v>
                </c:pt>
                <c:pt idx="386">
                  <c:v>46116</c:v>
                </c:pt>
                <c:pt idx="387">
                  <c:v>46118</c:v>
                </c:pt>
                <c:pt idx="388">
                  <c:v>46119</c:v>
                </c:pt>
                <c:pt idx="389">
                  <c:v>46120</c:v>
                </c:pt>
                <c:pt idx="390">
                  <c:v>46121</c:v>
                </c:pt>
                <c:pt idx="391">
                  <c:v>46122</c:v>
                </c:pt>
                <c:pt idx="392">
                  <c:v>46123</c:v>
                </c:pt>
                <c:pt idx="393">
                  <c:v>46125</c:v>
                </c:pt>
                <c:pt idx="394">
                  <c:v>46126</c:v>
                </c:pt>
                <c:pt idx="395">
                  <c:v>46127</c:v>
                </c:pt>
                <c:pt idx="396">
                  <c:v>46128</c:v>
                </c:pt>
                <c:pt idx="397">
                  <c:v>46129</c:v>
                </c:pt>
                <c:pt idx="398">
                  <c:v>46130</c:v>
                </c:pt>
                <c:pt idx="399">
                  <c:v>46132</c:v>
                </c:pt>
                <c:pt idx="400">
                  <c:v>46133</c:v>
                </c:pt>
                <c:pt idx="401">
                  <c:v>46134</c:v>
                </c:pt>
                <c:pt idx="402">
                  <c:v>46135</c:v>
                </c:pt>
                <c:pt idx="403">
                  <c:v>46136</c:v>
                </c:pt>
                <c:pt idx="404">
                  <c:v>46137</c:v>
                </c:pt>
                <c:pt idx="405">
                  <c:v>46139</c:v>
                </c:pt>
                <c:pt idx="406">
                  <c:v>46140</c:v>
                </c:pt>
                <c:pt idx="407">
                  <c:v>46141</c:v>
                </c:pt>
                <c:pt idx="408">
                  <c:v>46142</c:v>
                </c:pt>
                <c:pt idx="409">
                  <c:v>46143</c:v>
                </c:pt>
                <c:pt idx="410">
                  <c:v>46144</c:v>
                </c:pt>
                <c:pt idx="411">
                  <c:v>46146</c:v>
                </c:pt>
                <c:pt idx="412">
                  <c:v>46147</c:v>
                </c:pt>
                <c:pt idx="413">
                  <c:v>46148</c:v>
                </c:pt>
                <c:pt idx="414">
                  <c:v>46149</c:v>
                </c:pt>
                <c:pt idx="415">
                  <c:v>46150</c:v>
                </c:pt>
                <c:pt idx="416">
                  <c:v>46151</c:v>
                </c:pt>
                <c:pt idx="417">
                  <c:v>46153</c:v>
                </c:pt>
                <c:pt idx="418">
                  <c:v>46154</c:v>
                </c:pt>
                <c:pt idx="419">
                  <c:v>46155</c:v>
                </c:pt>
                <c:pt idx="420">
                  <c:v>46156</c:v>
                </c:pt>
                <c:pt idx="421">
                  <c:v>46157</c:v>
                </c:pt>
                <c:pt idx="422">
                  <c:v>46158</c:v>
                </c:pt>
                <c:pt idx="423">
                  <c:v>46160</c:v>
                </c:pt>
                <c:pt idx="424">
                  <c:v>46161</c:v>
                </c:pt>
                <c:pt idx="425">
                  <c:v>46162</c:v>
                </c:pt>
                <c:pt idx="426">
                  <c:v>46163</c:v>
                </c:pt>
                <c:pt idx="427">
                  <c:v>46164</c:v>
                </c:pt>
                <c:pt idx="428">
                  <c:v>46165</c:v>
                </c:pt>
                <c:pt idx="429">
                  <c:v>46167</c:v>
                </c:pt>
                <c:pt idx="430">
                  <c:v>46168</c:v>
                </c:pt>
                <c:pt idx="431">
                  <c:v>46169</c:v>
                </c:pt>
                <c:pt idx="432">
                  <c:v>46171</c:v>
                </c:pt>
                <c:pt idx="433">
                  <c:v>46172</c:v>
                </c:pt>
                <c:pt idx="434">
                  <c:v>46174</c:v>
                </c:pt>
                <c:pt idx="435">
                  <c:v>46175</c:v>
                </c:pt>
                <c:pt idx="436">
                  <c:v>46176</c:v>
                </c:pt>
                <c:pt idx="437">
                  <c:v>46177</c:v>
                </c:pt>
                <c:pt idx="438">
                  <c:v>46178</c:v>
                </c:pt>
                <c:pt idx="439">
                  <c:v>46179</c:v>
                </c:pt>
                <c:pt idx="440">
                  <c:v>46181</c:v>
                </c:pt>
                <c:pt idx="441">
                  <c:v>46182</c:v>
                </c:pt>
                <c:pt idx="442">
                  <c:v>46183</c:v>
                </c:pt>
                <c:pt idx="443">
                  <c:v>46184</c:v>
                </c:pt>
                <c:pt idx="444">
                  <c:v>46185</c:v>
                </c:pt>
                <c:pt idx="445">
                  <c:v>46186</c:v>
                </c:pt>
                <c:pt idx="446">
                  <c:v>46188</c:v>
                </c:pt>
                <c:pt idx="447">
                  <c:v>46189</c:v>
                </c:pt>
                <c:pt idx="448">
                  <c:v>46190</c:v>
                </c:pt>
                <c:pt idx="449">
                  <c:v>46191</c:v>
                </c:pt>
                <c:pt idx="450">
                  <c:v>46192</c:v>
                </c:pt>
                <c:pt idx="451">
                  <c:v>46193</c:v>
                </c:pt>
                <c:pt idx="452">
                  <c:v>46195</c:v>
                </c:pt>
                <c:pt idx="453">
                  <c:v>46196</c:v>
                </c:pt>
                <c:pt idx="454">
                  <c:v>46198</c:v>
                </c:pt>
                <c:pt idx="455">
                  <c:v>46199</c:v>
                </c:pt>
                <c:pt idx="456">
                  <c:v>46200</c:v>
                </c:pt>
                <c:pt idx="457">
                  <c:v>46202</c:v>
                </c:pt>
                <c:pt idx="458">
                  <c:v>46204</c:v>
                </c:pt>
                <c:pt idx="459">
                  <c:v>46205</c:v>
                </c:pt>
                <c:pt idx="460">
                  <c:v>46206</c:v>
                </c:pt>
                <c:pt idx="461">
                  <c:v>46207</c:v>
                </c:pt>
                <c:pt idx="462">
                  <c:v>46209</c:v>
                </c:pt>
                <c:pt idx="463">
                  <c:v>46210</c:v>
                </c:pt>
                <c:pt idx="464">
                  <c:v>46211</c:v>
                </c:pt>
                <c:pt idx="465">
                  <c:v>46213</c:v>
                </c:pt>
                <c:pt idx="466">
                  <c:v>46214</c:v>
                </c:pt>
                <c:pt idx="467">
                  <c:v>46216</c:v>
                </c:pt>
                <c:pt idx="468">
                  <c:v>46217</c:v>
                </c:pt>
                <c:pt idx="469">
                  <c:v>46218</c:v>
                </c:pt>
                <c:pt idx="470">
                  <c:v>46220</c:v>
                </c:pt>
                <c:pt idx="471">
                  <c:v>46221</c:v>
                </c:pt>
                <c:pt idx="472">
                  <c:v>46223</c:v>
                </c:pt>
                <c:pt idx="473">
                  <c:v>46224</c:v>
                </c:pt>
                <c:pt idx="474">
                  <c:v>46225</c:v>
                </c:pt>
                <c:pt idx="475">
                  <c:v>46226</c:v>
                </c:pt>
                <c:pt idx="476">
                  <c:v>46227</c:v>
                </c:pt>
                <c:pt idx="477">
                  <c:v>46228</c:v>
                </c:pt>
                <c:pt idx="478">
                  <c:v>46230</c:v>
                </c:pt>
                <c:pt idx="479">
                  <c:v>46231</c:v>
                </c:pt>
                <c:pt idx="480">
                  <c:v>46232</c:v>
                </c:pt>
                <c:pt idx="481">
                  <c:v>46233</c:v>
                </c:pt>
                <c:pt idx="482">
                  <c:v>46234</c:v>
                </c:pt>
                <c:pt idx="483">
                  <c:v>46235</c:v>
                </c:pt>
                <c:pt idx="484">
                  <c:v>46237</c:v>
                </c:pt>
                <c:pt idx="485">
                  <c:v>46238</c:v>
                </c:pt>
                <c:pt idx="486">
                  <c:v>46239</c:v>
                </c:pt>
                <c:pt idx="487">
                  <c:v>46240</c:v>
                </c:pt>
                <c:pt idx="488">
                  <c:v>46241</c:v>
                </c:pt>
                <c:pt idx="489">
                  <c:v>46242</c:v>
                </c:pt>
                <c:pt idx="490">
                  <c:v>46244</c:v>
                </c:pt>
                <c:pt idx="491">
                  <c:v>46245</c:v>
                </c:pt>
                <c:pt idx="492">
                  <c:v>46246</c:v>
                </c:pt>
                <c:pt idx="493">
                  <c:v>46247</c:v>
                </c:pt>
                <c:pt idx="494">
                  <c:v>46248</c:v>
                </c:pt>
                <c:pt idx="495">
                  <c:v>46249</c:v>
                </c:pt>
                <c:pt idx="496">
                  <c:v>46251</c:v>
                </c:pt>
                <c:pt idx="497">
                  <c:v>46252</c:v>
                </c:pt>
                <c:pt idx="498">
                  <c:v>46253</c:v>
                </c:pt>
                <c:pt idx="499">
                  <c:v>46254</c:v>
                </c:pt>
                <c:pt idx="500">
                  <c:v>46255</c:v>
                </c:pt>
                <c:pt idx="501">
                  <c:v>46256</c:v>
                </c:pt>
                <c:pt idx="502">
                  <c:v>46258</c:v>
                </c:pt>
                <c:pt idx="503">
                  <c:v>46259</c:v>
                </c:pt>
                <c:pt idx="504">
                  <c:v>46260</c:v>
                </c:pt>
                <c:pt idx="505">
                  <c:v>46261</c:v>
                </c:pt>
                <c:pt idx="506">
                  <c:v>46262</c:v>
                </c:pt>
                <c:pt idx="507">
                  <c:v>46263</c:v>
                </c:pt>
                <c:pt idx="508">
                  <c:v>46265</c:v>
                </c:pt>
                <c:pt idx="509">
                  <c:v>46266</c:v>
                </c:pt>
                <c:pt idx="510">
                  <c:v>46267</c:v>
                </c:pt>
                <c:pt idx="511">
                  <c:v>46268</c:v>
                </c:pt>
                <c:pt idx="512">
                  <c:v>46269</c:v>
                </c:pt>
              </c:numCache>
            </c:numRef>
          </c:cat>
          <c:val>
            <c:numRef>
              <c:f>Sheet1!$C$2:$C$514</c:f>
              <c:numCache>
                <c:formatCode>0.0%</c:formatCode>
                <c:ptCount val="513"/>
                <c:pt idx="0">
                  <c:v>0</c:v>
                </c:pt>
                <c:pt idx="1">
                  <c:v>0</c:v>
                </c:pt>
                <c:pt idx="2">
                  <c:v>5.4471175669541516E-3</c:v>
                </c:pt>
                <c:pt idx="3">
                  <c:v>5.9010440308668866E-3</c:v>
                </c:pt>
                <c:pt idx="4">
                  <c:v>5.9010440308668866E-3</c:v>
                </c:pt>
                <c:pt idx="5">
                  <c:v>5.4471175669541516E-3</c:v>
                </c:pt>
                <c:pt idx="6">
                  <c:v>2.2696323195643409E-3</c:v>
                </c:pt>
                <c:pt idx="7">
                  <c:v>4.5392646391284597E-3</c:v>
                </c:pt>
                <c:pt idx="8">
                  <c:v>5.4471175669541516E-3</c:v>
                </c:pt>
                <c:pt idx="9">
                  <c:v>1.3617793917384269E-3</c:v>
                </c:pt>
                <c:pt idx="10">
                  <c:v>1.3617793917384269E-3</c:v>
                </c:pt>
                <c:pt idx="11">
                  <c:v>1.3617793917384269E-3</c:v>
                </c:pt>
                <c:pt idx="12">
                  <c:v>-2.7235587834771868E-3</c:v>
                </c:pt>
                <c:pt idx="13">
                  <c:v>9.0785292782569194E-3</c:v>
                </c:pt>
                <c:pt idx="14">
                  <c:v>9.9863822060826113E-3</c:v>
                </c:pt>
                <c:pt idx="15">
                  <c:v>1.4525646845211071E-2</c:v>
                </c:pt>
                <c:pt idx="16">
                  <c:v>1.4525646845211071E-2</c:v>
                </c:pt>
                <c:pt idx="17">
                  <c:v>1.0894235133908303E-2</c:v>
                </c:pt>
                <c:pt idx="18">
                  <c:v>1.5433499773036763E-2</c:v>
                </c:pt>
                <c:pt idx="19">
                  <c:v>1.8157058556513839E-2</c:v>
                </c:pt>
                <c:pt idx="20">
                  <c:v>2.042669087607818E-2</c:v>
                </c:pt>
                <c:pt idx="21">
                  <c:v>1.4979573309123806E-2</c:v>
                </c:pt>
                <c:pt idx="22">
                  <c:v>1.4979573309123806E-2</c:v>
                </c:pt>
                <c:pt idx="23">
                  <c:v>6.8088969586928005E-3</c:v>
                </c:pt>
                <c:pt idx="24">
                  <c:v>1.4979573309123806E-2</c:v>
                </c:pt>
                <c:pt idx="25">
                  <c:v>1.5433499773036763E-2</c:v>
                </c:pt>
                <c:pt idx="26">
                  <c:v>2.1788470267816606E-2</c:v>
                </c:pt>
                <c:pt idx="27">
                  <c:v>2.2242396731729341E-2</c:v>
                </c:pt>
                <c:pt idx="28">
                  <c:v>2.2242396731729341E-2</c:v>
                </c:pt>
                <c:pt idx="29">
                  <c:v>2.2242396731729341E-2</c:v>
                </c:pt>
                <c:pt idx="30">
                  <c:v>2.4058102587380725E-2</c:v>
                </c:pt>
                <c:pt idx="31">
                  <c:v>2.7689514298683493E-2</c:v>
                </c:pt>
                <c:pt idx="32">
                  <c:v>3.2228778937811953E-2</c:v>
                </c:pt>
                <c:pt idx="33">
                  <c:v>2.9051293690422142E-2</c:v>
                </c:pt>
                <c:pt idx="34">
                  <c:v>2.9051293690422142E-2</c:v>
                </c:pt>
                <c:pt idx="35">
                  <c:v>3.5406264185201985E-2</c:v>
                </c:pt>
                <c:pt idx="36">
                  <c:v>3.0866999546073526E-2</c:v>
                </c:pt>
                <c:pt idx="37">
                  <c:v>2.814344076259645E-2</c:v>
                </c:pt>
                <c:pt idx="38">
                  <c:v>3.1774852473899218E-2</c:v>
                </c:pt>
                <c:pt idx="39">
                  <c:v>2.8597367226509185E-2</c:v>
                </c:pt>
                <c:pt idx="40">
                  <c:v>2.8597367226509185E-2</c:v>
                </c:pt>
                <c:pt idx="41">
                  <c:v>2.9959146618247834E-2</c:v>
                </c:pt>
                <c:pt idx="42">
                  <c:v>3.1774852473899218E-2</c:v>
                </c:pt>
                <c:pt idx="43">
                  <c:v>3.1774852473899218E-2</c:v>
                </c:pt>
                <c:pt idx="44">
                  <c:v>2.6327734906945066E-2</c:v>
                </c:pt>
                <c:pt idx="45">
                  <c:v>1.9972764412165223E-2</c:v>
                </c:pt>
                <c:pt idx="46">
                  <c:v>1.9972764412165223E-2</c:v>
                </c:pt>
                <c:pt idx="47">
                  <c:v>1.5433499773036763E-2</c:v>
                </c:pt>
                <c:pt idx="48">
                  <c:v>1.0894235133908303E-2</c:v>
                </c:pt>
                <c:pt idx="49">
                  <c:v>1.4071720381298114E-2</c:v>
                </c:pt>
                <c:pt idx="50">
                  <c:v>1.1802088061733995E-2</c:v>
                </c:pt>
                <c:pt idx="51">
                  <c:v>1.5433499773036763E-2</c:v>
                </c:pt>
                <c:pt idx="52">
                  <c:v>1.5433499773036763E-2</c:v>
                </c:pt>
                <c:pt idx="53">
                  <c:v>4.9931911030411946E-3</c:v>
                </c:pt>
                <c:pt idx="54">
                  <c:v>-4.5392646391284597E-3</c:v>
                </c:pt>
                <c:pt idx="55">
                  <c:v>-1.3617793917385379E-2</c:v>
                </c:pt>
                <c:pt idx="56">
                  <c:v>-2.6327734906945177E-2</c:v>
                </c:pt>
                <c:pt idx="57">
                  <c:v>-2.9051293690422142E-2</c:v>
                </c:pt>
                <c:pt idx="58">
                  <c:v>-2.9051293690422142E-2</c:v>
                </c:pt>
                <c:pt idx="59">
                  <c:v>-4.0853381752156137E-2</c:v>
                </c:pt>
                <c:pt idx="60">
                  <c:v>-4.857013163867463E-2</c:v>
                </c:pt>
                <c:pt idx="61">
                  <c:v>-4.3576940535633324E-2</c:v>
                </c:pt>
                <c:pt idx="62">
                  <c:v>-4.5392646391284597E-2</c:v>
                </c:pt>
                <c:pt idx="63">
                  <c:v>-3.8129822968679061E-2</c:v>
                </c:pt>
                <c:pt idx="64">
                  <c:v>-3.8129822968679061E-2</c:v>
                </c:pt>
                <c:pt idx="65">
                  <c:v>-3.8129822968679061E-2</c:v>
                </c:pt>
                <c:pt idx="66">
                  <c:v>-3.6314117113027677E-2</c:v>
                </c:pt>
                <c:pt idx="67">
                  <c:v>-2.9959146618247945E-2</c:v>
                </c:pt>
                <c:pt idx="68">
                  <c:v>-2.9051293690422142E-2</c:v>
                </c:pt>
                <c:pt idx="69">
                  <c:v>-2.7689514298683715E-2</c:v>
                </c:pt>
                <c:pt idx="70">
                  <c:v>-2.7689514298683715E-2</c:v>
                </c:pt>
                <c:pt idx="71">
                  <c:v>-2.1788470267816717E-2</c:v>
                </c:pt>
                <c:pt idx="72">
                  <c:v>-2.0426690876078069E-2</c:v>
                </c:pt>
                <c:pt idx="73">
                  <c:v>-2.4058102587380947E-2</c:v>
                </c:pt>
                <c:pt idx="74">
                  <c:v>-2.5419881979119485E-2</c:v>
                </c:pt>
                <c:pt idx="75">
                  <c:v>-3.3136631865637867E-2</c:v>
                </c:pt>
                <c:pt idx="76">
                  <c:v>-3.3136631865637867E-2</c:v>
                </c:pt>
                <c:pt idx="77">
                  <c:v>-3.2682705401725021E-2</c:v>
                </c:pt>
                <c:pt idx="78">
                  <c:v>-2.7235587834770758E-2</c:v>
                </c:pt>
                <c:pt idx="79">
                  <c:v>-2.9505220154334988E-2</c:v>
                </c:pt>
                <c:pt idx="80">
                  <c:v>-5.7194734453018703E-2</c:v>
                </c:pt>
                <c:pt idx="81">
                  <c:v>-8.5792101679527888E-2</c:v>
                </c:pt>
                <c:pt idx="82">
                  <c:v>-8.5792101679527888E-2</c:v>
                </c:pt>
                <c:pt idx="83">
                  <c:v>-9.4416704493872072E-2</c:v>
                </c:pt>
                <c:pt idx="84">
                  <c:v>-9.4416704493872072E-2</c:v>
                </c:pt>
                <c:pt idx="85">
                  <c:v>-9.4416704493872072E-2</c:v>
                </c:pt>
                <c:pt idx="86">
                  <c:v>-9.4416704493872072E-2</c:v>
                </c:pt>
                <c:pt idx="87">
                  <c:v>-9.4416704493872072E-2</c:v>
                </c:pt>
                <c:pt idx="88">
                  <c:v>-9.4416704493872072E-2</c:v>
                </c:pt>
                <c:pt idx="89">
                  <c:v>-9.4416704493872072E-2</c:v>
                </c:pt>
                <c:pt idx="90">
                  <c:v>-9.4416704493872072E-2</c:v>
                </c:pt>
                <c:pt idx="91">
                  <c:v>-9.354410414483183E-2</c:v>
                </c:pt>
                <c:pt idx="92">
                  <c:v>-9.354410414483183E-2</c:v>
                </c:pt>
                <c:pt idx="93">
                  <c:v>-9.354410414483183E-2</c:v>
                </c:pt>
                <c:pt idx="94">
                  <c:v>-9.354410414483183E-2</c:v>
                </c:pt>
                <c:pt idx="95">
                  <c:v>-9.354410414483183E-2</c:v>
                </c:pt>
                <c:pt idx="96">
                  <c:v>-9.354410414483183E-2</c:v>
                </c:pt>
                <c:pt idx="97">
                  <c:v>-9.354410414483183E-2</c:v>
                </c:pt>
                <c:pt idx="98">
                  <c:v>-9.354410414483183E-2</c:v>
                </c:pt>
                <c:pt idx="99">
                  <c:v>-9.354410414483183E-2</c:v>
                </c:pt>
                <c:pt idx="100">
                  <c:v>-9.354410414483183E-2</c:v>
                </c:pt>
                <c:pt idx="101">
                  <c:v>-9.354410414483183E-2</c:v>
                </c:pt>
                <c:pt idx="102">
                  <c:v>-9.354410414483183E-2</c:v>
                </c:pt>
                <c:pt idx="103">
                  <c:v>-9.354410414483183E-2</c:v>
                </c:pt>
                <c:pt idx="104">
                  <c:v>-9.354410414483183E-2</c:v>
                </c:pt>
                <c:pt idx="105">
                  <c:v>-9.354410414483183E-2</c:v>
                </c:pt>
                <c:pt idx="106">
                  <c:v>-9.354410414483183E-2</c:v>
                </c:pt>
                <c:pt idx="107">
                  <c:v>-9.267150379579181E-2</c:v>
                </c:pt>
                <c:pt idx="108">
                  <c:v>-9.267150379579181E-2</c:v>
                </c:pt>
                <c:pt idx="109">
                  <c:v>-9.267150379579181E-2</c:v>
                </c:pt>
                <c:pt idx="110">
                  <c:v>-9.267150379579181E-2</c:v>
                </c:pt>
                <c:pt idx="111">
                  <c:v>-9.267150379579181E-2</c:v>
                </c:pt>
                <c:pt idx="112">
                  <c:v>-9.267150379579181E-2</c:v>
                </c:pt>
                <c:pt idx="113">
                  <c:v>-9.267150379579181E-2</c:v>
                </c:pt>
                <c:pt idx="114">
                  <c:v>-9.267150379579181E-2</c:v>
                </c:pt>
                <c:pt idx="115">
                  <c:v>-9.267150379579181E-2</c:v>
                </c:pt>
                <c:pt idx="116">
                  <c:v>-9.267150379579181E-2</c:v>
                </c:pt>
                <c:pt idx="117">
                  <c:v>-9.267150379579181E-2</c:v>
                </c:pt>
                <c:pt idx="118">
                  <c:v>-9.267150379579181E-2</c:v>
                </c:pt>
                <c:pt idx="119">
                  <c:v>-9.267150379579181E-2</c:v>
                </c:pt>
                <c:pt idx="120">
                  <c:v>-9.267150379579181E-2</c:v>
                </c:pt>
                <c:pt idx="121">
                  <c:v>-9.1798903446751567E-2</c:v>
                </c:pt>
                <c:pt idx="122">
                  <c:v>-9.1798903446751567E-2</c:v>
                </c:pt>
                <c:pt idx="123">
                  <c:v>-9.1798903446751567E-2</c:v>
                </c:pt>
                <c:pt idx="124">
                  <c:v>-9.1798903446751567E-2</c:v>
                </c:pt>
                <c:pt idx="125">
                  <c:v>-9.1798903446751567E-2</c:v>
                </c:pt>
                <c:pt idx="126">
                  <c:v>-9.1798903446751567E-2</c:v>
                </c:pt>
                <c:pt idx="127">
                  <c:v>-9.1798903446751567E-2</c:v>
                </c:pt>
                <c:pt idx="128">
                  <c:v>-9.1798903446751567E-2</c:v>
                </c:pt>
                <c:pt idx="129">
                  <c:v>-9.1798903446751567E-2</c:v>
                </c:pt>
                <c:pt idx="130">
                  <c:v>-9.1798903446751567E-2</c:v>
                </c:pt>
                <c:pt idx="131">
                  <c:v>-9.1798903446751567E-2</c:v>
                </c:pt>
                <c:pt idx="132">
                  <c:v>-9.1798903446751567E-2</c:v>
                </c:pt>
                <c:pt idx="133">
                  <c:v>-9.1798903446751567E-2</c:v>
                </c:pt>
                <c:pt idx="134">
                  <c:v>-9.1798903446751567E-2</c:v>
                </c:pt>
                <c:pt idx="135">
                  <c:v>-9.1798903446751567E-2</c:v>
                </c:pt>
                <c:pt idx="136">
                  <c:v>-9.1798903446751567E-2</c:v>
                </c:pt>
                <c:pt idx="137">
                  <c:v>-9.1798903446751567E-2</c:v>
                </c:pt>
                <c:pt idx="138">
                  <c:v>-9.1798903446751567E-2</c:v>
                </c:pt>
                <c:pt idx="139">
                  <c:v>-9.0926303097711547E-2</c:v>
                </c:pt>
                <c:pt idx="140">
                  <c:v>-9.0926303097711547E-2</c:v>
                </c:pt>
                <c:pt idx="141">
                  <c:v>-9.0926303097711547E-2</c:v>
                </c:pt>
                <c:pt idx="142">
                  <c:v>-9.0926303097711547E-2</c:v>
                </c:pt>
                <c:pt idx="143">
                  <c:v>-9.0926303097711547E-2</c:v>
                </c:pt>
                <c:pt idx="144">
                  <c:v>-9.0926303097711547E-2</c:v>
                </c:pt>
                <c:pt idx="145">
                  <c:v>-9.0926303097711547E-2</c:v>
                </c:pt>
                <c:pt idx="146">
                  <c:v>-9.0926303097711547E-2</c:v>
                </c:pt>
                <c:pt idx="147">
                  <c:v>-9.0926303097711547E-2</c:v>
                </c:pt>
                <c:pt idx="148">
                  <c:v>-9.0926303097711547E-2</c:v>
                </c:pt>
                <c:pt idx="149">
                  <c:v>-9.0926303097711547E-2</c:v>
                </c:pt>
                <c:pt idx="150">
                  <c:v>-9.0926303097711547E-2</c:v>
                </c:pt>
                <c:pt idx="151">
                  <c:v>-9.0926303097711547E-2</c:v>
                </c:pt>
                <c:pt idx="152">
                  <c:v>-9.0926303097711547E-2</c:v>
                </c:pt>
                <c:pt idx="153">
                  <c:v>-9.0926303097711547E-2</c:v>
                </c:pt>
                <c:pt idx="154">
                  <c:v>-9.0926303097711547E-2</c:v>
                </c:pt>
                <c:pt idx="155">
                  <c:v>-9.0926303097711547E-2</c:v>
                </c:pt>
                <c:pt idx="156">
                  <c:v>-9.0053702748671305E-2</c:v>
                </c:pt>
                <c:pt idx="157">
                  <c:v>-9.0053702748671305E-2</c:v>
                </c:pt>
                <c:pt idx="158">
                  <c:v>-9.0053702748671305E-2</c:v>
                </c:pt>
                <c:pt idx="159">
                  <c:v>-9.0053702748671305E-2</c:v>
                </c:pt>
                <c:pt idx="160">
                  <c:v>-9.0053702748671305E-2</c:v>
                </c:pt>
                <c:pt idx="161">
                  <c:v>-9.0053702748671305E-2</c:v>
                </c:pt>
                <c:pt idx="162">
                  <c:v>-9.0053702748671305E-2</c:v>
                </c:pt>
                <c:pt idx="163">
                  <c:v>-9.0053702748671305E-2</c:v>
                </c:pt>
                <c:pt idx="164">
                  <c:v>-9.0053702748671305E-2</c:v>
                </c:pt>
                <c:pt idx="165">
                  <c:v>-9.0053702748671305E-2</c:v>
                </c:pt>
                <c:pt idx="166">
                  <c:v>-9.0053702748671305E-2</c:v>
                </c:pt>
                <c:pt idx="167">
                  <c:v>-9.0053702748671305E-2</c:v>
                </c:pt>
                <c:pt idx="168">
                  <c:v>-9.0053702748671305E-2</c:v>
                </c:pt>
                <c:pt idx="169">
                  <c:v>-9.0053702748671305E-2</c:v>
                </c:pt>
                <c:pt idx="170">
                  <c:v>-9.0053702748671305E-2</c:v>
                </c:pt>
                <c:pt idx="171">
                  <c:v>-9.0053702748671305E-2</c:v>
                </c:pt>
                <c:pt idx="172">
                  <c:v>-9.0053702748671305E-2</c:v>
                </c:pt>
                <c:pt idx="173">
                  <c:v>-8.9181102399631063E-2</c:v>
                </c:pt>
                <c:pt idx="174">
                  <c:v>-8.9181102399631063E-2</c:v>
                </c:pt>
                <c:pt idx="175">
                  <c:v>-8.9181102399631063E-2</c:v>
                </c:pt>
                <c:pt idx="176">
                  <c:v>-8.9181102399631063E-2</c:v>
                </c:pt>
                <c:pt idx="177">
                  <c:v>-8.9181102399631063E-2</c:v>
                </c:pt>
                <c:pt idx="178">
                  <c:v>-8.9181102399631063E-2</c:v>
                </c:pt>
                <c:pt idx="179">
                  <c:v>-8.9181102399631063E-2</c:v>
                </c:pt>
                <c:pt idx="180">
                  <c:v>-8.9181102399631063E-2</c:v>
                </c:pt>
                <c:pt idx="181">
                  <c:v>-8.9181102399631063E-2</c:v>
                </c:pt>
                <c:pt idx="182">
                  <c:v>-8.9181102399631063E-2</c:v>
                </c:pt>
                <c:pt idx="183">
                  <c:v>-8.9181102399631063E-2</c:v>
                </c:pt>
                <c:pt idx="184">
                  <c:v>-8.9181102399631063E-2</c:v>
                </c:pt>
                <c:pt idx="185">
                  <c:v>-8.9181102399631063E-2</c:v>
                </c:pt>
                <c:pt idx="186">
                  <c:v>-8.9181102399631063E-2</c:v>
                </c:pt>
                <c:pt idx="187">
                  <c:v>-8.9181102399631063E-2</c:v>
                </c:pt>
                <c:pt idx="188">
                  <c:v>-8.9181102399631063E-2</c:v>
                </c:pt>
                <c:pt idx="189">
                  <c:v>-8.9181102399631063E-2</c:v>
                </c:pt>
                <c:pt idx="190">
                  <c:v>-8.9181102399631063E-2</c:v>
                </c:pt>
                <c:pt idx="191">
                  <c:v>-8.9181102399631063E-2</c:v>
                </c:pt>
                <c:pt idx="192">
                  <c:v>-8.9181102399631063E-2</c:v>
                </c:pt>
                <c:pt idx="193">
                  <c:v>-8.8308502050591042E-2</c:v>
                </c:pt>
                <c:pt idx="194">
                  <c:v>-8.8308502050591042E-2</c:v>
                </c:pt>
                <c:pt idx="195">
                  <c:v>-8.8308502050591042E-2</c:v>
                </c:pt>
                <c:pt idx="196">
                  <c:v>-8.8308502050591042E-2</c:v>
                </c:pt>
                <c:pt idx="197">
                  <c:v>-8.8308502050591042E-2</c:v>
                </c:pt>
                <c:pt idx="198">
                  <c:v>-8.8308502050591042E-2</c:v>
                </c:pt>
                <c:pt idx="199">
                  <c:v>-8.8308502050591042E-2</c:v>
                </c:pt>
                <c:pt idx="200">
                  <c:v>-8.8308502050591042E-2</c:v>
                </c:pt>
                <c:pt idx="201">
                  <c:v>-8.8308502050591042E-2</c:v>
                </c:pt>
                <c:pt idx="202">
                  <c:v>-8.8308502050591042E-2</c:v>
                </c:pt>
                <c:pt idx="203">
                  <c:v>-8.8308502050591042E-2</c:v>
                </c:pt>
                <c:pt idx="204">
                  <c:v>-8.8308502050591042E-2</c:v>
                </c:pt>
                <c:pt idx="205">
                  <c:v>-8.8308502050591042E-2</c:v>
                </c:pt>
                <c:pt idx="206">
                  <c:v>-8.8308502050591042E-2</c:v>
                </c:pt>
                <c:pt idx="207">
                  <c:v>-8.8308502050591042E-2</c:v>
                </c:pt>
                <c:pt idx="208">
                  <c:v>-8.8308502050591042E-2</c:v>
                </c:pt>
                <c:pt idx="209">
                  <c:v>-8.8308502050591042E-2</c:v>
                </c:pt>
                <c:pt idx="210">
                  <c:v>-8.8308502050591042E-2</c:v>
                </c:pt>
                <c:pt idx="211">
                  <c:v>-8.8308502050591042E-2</c:v>
                </c:pt>
                <c:pt idx="212">
                  <c:v>-8.74359017015508E-2</c:v>
                </c:pt>
                <c:pt idx="213">
                  <c:v>-8.74359017015508E-2</c:v>
                </c:pt>
                <c:pt idx="214">
                  <c:v>-8.74359017015508E-2</c:v>
                </c:pt>
                <c:pt idx="215">
                  <c:v>-8.74359017015508E-2</c:v>
                </c:pt>
                <c:pt idx="216">
                  <c:v>-8.74359017015508E-2</c:v>
                </c:pt>
                <c:pt idx="217">
                  <c:v>-8.74359017015508E-2</c:v>
                </c:pt>
                <c:pt idx="218">
                  <c:v>-8.74359017015508E-2</c:v>
                </c:pt>
                <c:pt idx="219">
                  <c:v>-8.74359017015508E-2</c:v>
                </c:pt>
                <c:pt idx="220">
                  <c:v>-8.74359017015508E-2</c:v>
                </c:pt>
                <c:pt idx="221">
                  <c:v>-8.74359017015508E-2</c:v>
                </c:pt>
                <c:pt idx="222">
                  <c:v>-8.74359017015508E-2</c:v>
                </c:pt>
                <c:pt idx="223">
                  <c:v>-8.74359017015508E-2</c:v>
                </c:pt>
                <c:pt idx="224">
                  <c:v>-8.74359017015508E-2</c:v>
                </c:pt>
                <c:pt idx="225">
                  <c:v>-8.74359017015508E-2</c:v>
                </c:pt>
                <c:pt idx="226">
                  <c:v>-8.74359017015508E-2</c:v>
                </c:pt>
                <c:pt idx="227">
                  <c:v>-8.74359017015508E-2</c:v>
                </c:pt>
                <c:pt idx="228">
                  <c:v>-8.74359017015508E-2</c:v>
                </c:pt>
                <c:pt idx="229">
                  <c:v>-8.74359017015508E-2</c:v>
                </c:pt>
                <c:pt idx="230">
                  <c:v>-8.74359017015508E-2</c:v>
                </c:pt>
                <c:pt idx="231">
                  <c:v>-8.74359017015508E-2</c:v>
                </c:pt>
                <c:pt idx="232">
                  <c:v>-8.656330135251078E-2</c:v>
                </c:pt>
                <c:pt idx="233">
                  <c:v>-8.656330135251078E-2</c:v>
                </c:pt>
                <c:pt idx="234">
                  <c:v>-8.656330135251078E-2</c:v>
                </c:pt>
                <c:pt idx="235">
                  <c:v>-8.656330135251078E-2</c:v>
                </c:pt>
                <c:pt idx="236">
                  <c:v>-8.656330135251078E-2</c:v>
                </c:pt>
                <c:pt idx="237">
                  <c:v>-8.656330135251078E-2</c:v>
                </c:pt>
                <c:pt idx="238">
                  <c:v>-8.656330135251078E-2</c:v>
                </c:pt>
                <c:pt idx="239">
                  <c:v>-8.656330135251078E-2</c:v>
                </c:pt>
                <c:pt idx="240">
                  <c:v>-8.656330135251078E-2</c:v>
                </c:pt>
                <c:pt idx="241">
                  <c:v>-8.656330135251078E-2</c:v>
                </c:pt>
                <c:pt idx="242">
                  <c:v>-8.656330135251078E-2</c:v>
                </c:pt>
                <c:pt idx="243">
                  <c:v>-8.656330135251078E-2</c:v>
                </c:pt>
                <c:pt idx="244">
                  <c:v>-8.656330135251078E-2</c:v>
                </c:pt>
                <c:pt idx="245">
                  <c:v>-8.656330135251078E-2</c:v>
                </c:pt>
                <c:pt idx="246">
                  <c:v>-8.656330135251078E-2</c:v>
                </c:pt>
                <c:pt idx="247">
                  <c:v>-8.656330135251078E-2</c:v>
                </c:pt>
                <c:pt idx="248">
                  <c:v>-8.656330135251078E-2</c:v>
                </c:pt>
                <c:pt idx="249">
                  <c:v>-8.656330135251078E-2</c:v>
                </c:pt>
                <c:pt idx="250">
                  <c:v>-8.5690701003470759E-2</c:v>
                </c:pt>
                <c:pt idx="251">
                  <c:v>-8.5690701003470759E-2</c:v>
                </c:pt>
                <c:pt idx="252">
                  <c:v>-8.5690701003470759E-2</c:v>
                </c:pt>
                <c:pt idx="253">
                  <c:v>-8.5690701003470759E-2</c:v>
                </c:pt>
                <c:pt idx="254">
                  <c:v>-8.5690701003470759E-2</c:v>
                </c:pt>
                <c:pt idx="255">
                  <c:v>-8.5690701003470759E-2</c:v>
                </c:pt>
                <c:pt idx="256">
                  <c:v>-8.5690701003470759E-2</c:v>
                </c:pt>
                <c:pt idx="257">
                  <c:v>-8.5690701003470759E-2</c:v>
                </c:pt>
                <c:pt idx="258">
                  <c:v>-8.5690701003470759E-2</c:v>
                </c:pt>
                <c:pt idx="259">
                  <c:v>-8.5690701003470759E-2</c:v>
                </c:pt>
                <c:pt idx="260">
                  <c:v>-8.5690701003470759E-2</c:v>
                </c:pt>
                <c:pt idx="261">
                  <c:v>-8.5690701003470759E-2</c:v>
                </c:pt>
                <c:pt idx="262">
                  <c:v>-8.5690701003470759E-2</c:v>
                </c:pt>
                <c:pt idx="263">
                  <c:v>-8.5690701003470759E-2</c:v>
                </c:pt>
                <c:pt idx="264">
                  <c:v>-8.5690701003470759E-2</c:v>
                </c:pt>
                <c:pt idx="265">
                  <c:v>-8.5690701003470759E-2</c:v>
                </c:pt>
                <c:pt idx="266">
                  <c:v>-8.5690701003470759E-2</c:v>
                </c:pt>
                <c:pt idx="267">
                  <c:v>-8.5690701003470759E-2</c:v>
                </c:pt>
                <c:pt idx="268">
                  <c:v>-8.4818100654430517E-2</c:v>
                </c:pt>
                <c:pt idx="269">
                  <c:v>-8.4818100654430517E-2</c:v>
                </c:pt>
                <c:pt idx="270">
                  <c:v>-8.4818100654430517E-2</c:v>
                </c:pt>
                <c:pt idx="271">
                  <c:v>-8.4818100654430517E-2</c:v>
                </c:pt>
                <c:pt idx="272">
                  <c:v>-8.4818100654430517E-2</c:v>
                </c:pt>
                <c:pt idx="273">
                  <c:v>-8.4818100654430517E-2</c:v>
                </c:pt>
                <c:pt idx="274">
                  <c:v>-8.4818100654430517E-2</c:v>
                </c:pt>
                <c:pt idx="275">
                  <c:v>-8.4818100654430517E-2</c:v>
                </c:pt>
                <c:pt idx="276">
                  <c:v>-8.4818100654430517E-2</c:v>
                </c:pt>
                <c:pt idx="277">
                  <c:v>-8.4818100654430517E-2</c:v>
                </c:pt>
                <c:pt idx="278">
                  <c:v>-8.4818100654430517E-2</c:v>
                </c:pt>
                <c:pt idx="279">
                  <c:v>-8.4818100654430517E-2</c:v>
                </c:pt>
                <c:pt idx="280">
                  <c:v>-8.4818100654430517E-2</c:v>
                </c:pt>
                <c:pt idx="281">
                  <c:v>-8.4818100654430517E-2</c:v>
                </c:pt>
                <c:pt idx="282">
                  <c:v>-8.4818100654430517E-2</c:v>
                </c:pt>
                <c:pt idx="283">
                  <c:v>-8.4818100654430517E-2</c:v>
                </c:pt>
                <c:pt idx="284">
                  <c:v>-8.4818100654430517E-2</c:v>
                </c:pt>
                <c:pt idx="285">
                  <c:v>-8.4818100654430517E-2</c:v>
                </c:pt>
                <c:pt idx="286">
                  <c:v>-8.3945500305390275E-2</c:v>
                </c:pt>
                <c:pt idx="287">
                  <c:v>-8.3945500305390275E-2</c:v>
                </c:pt>
                <c:pt idx="288">
                  <c:v>-8.3945500305390275E-2</c:v>
                </c:pt>
                <c:pt idx="289">
                  <c:v>-8.3945500305390275E-2</c:v>
                </c:pt>
                <c:pt idx="290">
                  <c:v>-8.3945500305390275E-2</c:v>
                </c:pt>
                <c:pt idx="291">
                  <c:v>-8.3945500305390275E-2</c:v>
                </c:pt>
                <c:pt idx="292">
                  <c:v>-8.3945500305390275E-2</c:v>
                </c:pt>
                <c:pt idx="293">
                  <c:v>-8.3945500305390275E-2</c:v>
                </c:pt>
                <c:pt idx="294">
                  <c:v>-8.3945500305390275E-2</c:v>
                </c:pt>
                <c:pt idx="295">
                  <c:v>-8.3945500305390275E-2</c:v>
                </c:pt>
                <c:pt idx="296">
                  <c:v>-8.3945500305390275E-2</c:v>
                </c:pt>
                <c:pt idx="297">
                  <c:v>-8.3945500305390275E-2</c:v>
                </c:pt>
                <c:pt idx="298">
                  <c:v>-8.3945500305390275E-2</c:v>
                </c:pt>
                <c:pt idx="299">
                  <c:v>-8.3945500305390275E-2</c:v>
                </c:pt>
                <c:pt idx="300">
                  <c:v>-8.3945500305390275E-2</c:v>
                </c:pt>
                <c:pt idx="301">
                  <c:v>-8.3945500305390275E-2</c:v>
                </c:pt>
                <c:pt idx="302">
                  <c:v>-8.3945500305390275E-2</c:v>
                </c:pt>
                <c:pt idx="303">
                  <c:v>-8.3945500305390275E-2</c:v>
                </c:pt>
                <c:pt idx="304">
                  <c:v>-8.3072899956350255E-2</c:v>
                </c:pt>
                <c:pt idx="305">
                  <c:v>-8.3072899956350255E-2</c:v>
                </c:pt>
                <c:pt idx="306">
                  <c:v>-8.3072899956350255E-2</c:v>
                </c:pt>
                <c:pt idx="307">
                  <c:v>-8.3072899956350255E-2</c:v>
                </c:pt>
                <c:pt idx="308">
                  <c:v>-8.3072899956350255E-2</c:v>
                </c:pt>
                <c:pt idx="309">
                  <c:v>-8.3072899956350255E-2</c:v>
                </c:pt>
                <c:pt idx="310">
                  <c:v>-8.3072899956350255E-2</c:v>
                </c:pt>
                <c:pt idx="311">
                  <c:v>-8.3072899956350255E-2</c:v>
                </c:pt>
                <c:pt idx="312">
                  <c:v>-8.3072899956350255E-2</c:v>
                </c:pt>
                <c:pt idx="313">
                  <c:v>-8.3072899956350255E-2</c:v>
                </c:pt>
                <c:pt idx="314">
                  <c:v>-8.3072899956350255E-2</c:v>
                </c:pt>
                <c:pt idx="315">
                  <c:v>-8.3072899956350255E-2</c:v>
                </c:pt>
                <c:pt idx="316">
                  <c:v>-8.3072899956350255E-2</c:v>
                </c:pt>
                <c:pt idx="317">
                  <c:v>-8.1327699258269992E-2</c:v>
                </c:pt>
                <c:pt idx="318">
                  <c:v>-8.1327699258269992E-2</c:v>
                </c:pt>
                <c:pt idx="319">
                  <c:v>-8.1327699258269992E-2</c:v>
                </c:pt>
                <c:pt idx="320">
                  <c:v>-8.1327699258269992E-2</c:v>
                </c:pt>
                <c:pt idx="321">
                  <c:v>-8.1327699258269992E-2</c:v>
                </c:pt>
                <c:pt idx="322">
                  <c:v>-8.1327699258269992E-2</c:v>
                </c:pt>
                <c:pt idx="323">
                  <c:v>-8.1327699258269992E-2</c:v>
                </c:pt>
                <c:pt idx="324">
                  <c:v>-8.1327699258269992E-2</c:v>
                </c:pt>
                <c:pt idx="325">
                  <c:v>-8.1327699258269992E-2</c:v>
                </c:pt>
                <c:pt idx="326">
                  <c:v>-8.1327699258269992E-2</c:v>
                </c:pt>
                <c:pt idx="327">
                  <c:v>-8.1327699258269992E-2</c:v>
                </c:pt>
                <c:pt idx="328">
                  <c:v>-8.1327699258269992E-2</c:v>
                </c:pt>
                <c:pt idx="329">
                  <c:v>-8.1327699258269992E-2</c:v>
                </c:pt>
                <c:pt idx="330">
                  <c:v>-8.1327699258269992E-2</c:v>
                </c:pt>
                <c:pt idx="331">
                  <c:v>-8.1327699258269992E-2</c:v>
                </c:pt>
                <c:pt idx="332">
                  <c:v>-8.045509890922975E-2</c:v>
                </c:pt>
                <c:pt idx="333">
                  <c:v>-8.045509890922975E-2</c:v>
                </c:pt>
                <c:pt idx="334">
                  <c:v>-8.045509890922975E-2</c:v>
                </c:pt>
                <c:pt idx="335">
                  <c:v>-8.045509890922975E-2</c:v>
                </c:pt>
                <c:pt idx="336">
                  <c:v>-8.045509890922975E-2</c:v>
                </c:pt>
                <c:pt idx="337">
                  <c:v>-8.045509890922975E-2</c:v>
                </c:pt>
                <c:pt idx="338">
                  <c:v>-8.045509890922975E-2</c:v>
                </c:pt>
                <c:pt idx="339">
                  <c:v>-8.045509890922975E-2</c:v>
                </c:pt>
                <c:pt idx="340">
                  <c:v>-8.045509890922975E-2</c:v>
                </c:pt>
                <c:pt idx="341">
                  <c:v>-8.045509890922975E-2</c:v>
                </c:pt>
                <c:pt idx="342">
                  <c:v>-8.045509890922975E-2</c:v>
                </c:pt>
                <c:pt idx="343">
                  <c:v>-8.045509890922975E-2</c:v>
                </c:pt>
                <c:pt idx="344">
                  <c:v>-8.045509890922975E-2</c:v>
                </c:pt>
                <c:pt idx="345">
                  <c:v>-8.045509890922975E-2</c:v>
                </c:pt>
                <c:pt idx="346">
                  <c:v>-8.045509890922975E-2</c:v>
                </c:pt>
                <c:pt idx="347">
                  <c:v>-8.045509890922975E-2</c:v>
                </c:pt>
                <c:pt idx="348">
                  <c:v>-8.045509890922975E-2</c:v>
                </c:pt>
                <c:pt idx="349">
                  <c:v>-8.045509890922975E-2</c:v>
                </c:pt>
                <c:pt idx="350">
                  <c:v>-7.9582498560189729E-2</c:v>
                </c:pt>
                <c:pt idx="351">
                  <c:v>-7.9582498560189729E-2</c:v>
                </c:pt>
                <c:pt idx="352">
                  <c:v>-7.9582498560189729E-2</c:v>
                </c:pt>
                <c:pt idx="353">
                  <c:v>-7.9582498560189729E-2</c:v>
                </c:pt>
                <c:pt idx="354">
                  <c:v>-7.9582498560189729E-2</c:v>
                </c:pt>
                <c:pt idx="355">
                  <c:v>-7.9582498560189729E-2</c:v>
                </c:pt>
                <c:pt idx="356">
                  <c:v>-7.9582498560189729E-2</c:v>
                </c:pt>
                <c:pt idx="357">
                  <c:v>-7.9582498560189729E-2</c:v>
                </c:pt>
                <c:pt idx="358">
                  <c:v>-7.9582498560189729E-2</c:v>
                </c:pt>
                <c:pt idx="359">
                  <c:v>-7.9582498560189729E-2</c:v>
                </c:pt>
                <c:pt idx="360">
                  <c:v>-7.9582498560189729E-2</c:v>
                </c:pt>
                <c:pt idx="361">
                  <c:v>-7.9582498560189729E-2</c:v>
                </c:pt>
                <c:pt idx="362">
                  <c:v>-7.9582498560189729E-2</c:v>
                </c:pt>
                <c:pt idx="363">
                  <c:v>-7.9582498560189729E-2</c:v>
                </c:pt>
                <c:pt idx="364">
                  <c:v>-7.9582498560189729E-2</c:v>
                </c:pt>
                <c:pt idx="365">
                  <c:v>-7.9582498560189729E-2</c:v>
                </c:pt>
                <c:pt idx="366">
                  <c:v>-7.9582498560189729E-2</c:v>
                </c:pt>
                <c:pt idx="367">
                  <c:v>-7.9582498560189729E-2</c:v>
                </c:pt>
                <c:pt idx="368">
                  <c:v>-7.9582498560189729E-2</c:v>
                </c:pt>
                <c:pt idx="369">
                  <c:v>-7.9582498560189729E-2</c:v>
                </c:pt>
                <c:pt idx="370">
                  <c:v>-7.9582498560189729E-2</c:v>
                </c:pt>
                <c:pt idx="371">
                  <c:v>-7.9582498560189729E-2</c:v>
                </c:pt>
                <c:pt idx="372">
                  <c:v>-7.9582498560189729E-2</c:v>
                </c:pt>
                <c:pt idx="373">
                  <c:v>-7.9582498560189729E-2</c:v>
                </c:pt>
                <c:pt idx="374">
                  <c:v>-7.9582498560189729E-2</c:v>
                </c:pt>
                <c:pt idx="375">
                  <c:v>-7.9582498560189729E-2</c:v>
                </c:pt>
                <c:pt idx="376">
                  <c:v>-7.9582498560189729E-2</c:v>
                </c:pt>
                <c:pt idx="377">
                  <c:v>-7.9582498560189729E-2</c:v>
                </c:pt>
                <c:pt idx="378">
                  <c:v>-7.9582498560189729E-2</c:v>
                </c:pt>
                <c:pt idx="379">
                  <c:v>-7.9582498560189729E-2</c:v>
                </c:pt>
                <c:pt idx="380">
                  <c:v>-7.9582498560189729E-2</c:v>
                </c:pt>
                <c:pt idx="381">
                  <c:v>-7.9582498560189729E-2</c:v>
                </c:pt>
                <c:pt idx="382">
                  <c:v>-7.9582498560189729E-2</c:v>
                </c:pt>
                <c:pt idx="383">
                  <c:v>-7.9582498560189729E-2</c:v>
                </c:pt>
                <c:pt idx="384">
                  <c:v>-7.9582498560189729E-2</c:v>
                </c:pt>
                <c:pt idx="385">
                  <c:v>-7.9582498560189729E-2</c:v>
                </c:pt>
                <c:pt idx="386">
                  <c:v>-7.9582498560189729E-2</c:v>
                </c:pt>
                <c:pt idx="387">
                  <c:v>-7.9582498560189729E-2</c:v>
                </c:pt>
                <c:pt idx="388">
                  <c:v>-7.9582498560189729E-2</c:v>
                </c:pt>
                <c:pt idx="389">
                  <c:v>-7.9582498560189729E-2</c:v>
                </c:pt>
                <c:pt idx="390">
                  <c:v>-7.8709898211149487E-2</c:v>
                </c:pt>
                <c:pt idx="391">
                  <c:v>-7.8709898211149487E-2</c:v>
                </c:pt>
                <c:pt idx="392">
                  <c:v>-7.8709898211149487E-2</c:v>
                </c:pt>
                <c:pt idx="393">
                  <c:v>-7.8709898211149487E-2</c:v>
                </c:pt>
                <c:pt idx="394">
                  <c:v>-7.8709898211149487E-2</c:v>
                </c:pt>
                <c:pt idx="395">
                  <c:v>-7.8709898211149487E-2</c:v>
                </c:pt>
                <c:pt idx="396">
                  <c:v>-7.8709898211149487E-2</c:v>
                </c:pt>
                <c:pt idx="397">
                  <c:v>-7.7837297862109467E-2</c:v>
                </c:pt>
                <c:pt idx="398">
                  <c:v>-7.7837297862109467E-2</c:v>
                </c:pt>
                <c:pt idx="399">
                  <c:v>-7.7837297862109467E-2</c:v>
                </c:pt>
                <c:pt idx="400">
                  <c:v>-7.7837297862109467E-2</c:v>
                </c:pt>
                <c:pt idx="401">
                  <c:v>-7.7837297862109467E-2</c:v>
                </c:pt>
                <c:pt idx="402">
                  <c:v>-7.7837297862109467E-2</c:v>
                </c:pt>
                <c:pt idx="403">
                  <c:v>-7.7837297862109467E-2</c:v>
                </c:pt>
                <c:pt idx="404">
                  <c:v>-7.7837297862109467E-2</c:v>
                </c:pt>
                <c:pt idx="405">
                  <c:v>-7.7837297862109467E-2</c:v>
                </c:pt>
                <c:pt idx="406">
                  <c:v>-7.7837297862109467E-2</c:v>
                </c:pt>
                <c:pt idx="407">
                  <c:v>-7.7837297862109467E-2</c:v>
                </c:pt>
                <c:pt idx="408">
                  <c:v>-7.7837297862109467E-2</c:v>
                </c:pt>
                <c:pt idx="409">
                  <c:v>-7.7837297862109467E-2</c:v>
                </c:pt>
                <c:pt idx="410">
                  <c:v>-7.7837297862109467E-2</c:v>
                </c:pt>
                <c:pt idx="411">
                  <c:v>-7.7837297862109467E-2</c:v>
                </c:pt>
                <c:pt idx="412">
                  <c:v>-7.7837297862109467E-2</c:v>
                </c:pt>
                <c:pt idx="413">
                  <c:v>-7.7837297862109467E-2</c:v>
                </c:pt>
                <c:pt idx="414">
                  <c:v>-7.6964697513069225E-2</c:v>
                </c:pt>
                <c:pt idx="415">
                  <c:v>-7.6964697513069225E-2</c:v>
                </c:pt>
                <c:pt idx="416">
                  <c:v>-7.6964697513069225E-2</c:v>
                </c:pt>
                <c:pt idx="417">
                  <c:v>-7.6964697513069225E-2</c:v>
                </c:pt>
                <c:pt idx="418">
                  <c:v>-7.6964697513069225E-2</c:v>
                </c:pt>
                <c:pt idx="419">
                  <c:v>-7.6964697513069225E-2</c:v>
                </c:pt>
                <c:pt idx="420">
                  <c:v>-7.6964697513069225E-2</c:v>
                </c:pt>
                <c:pt idx="421">
                  <c:v>-7.6964697513069225E-2</c:v>
                </c:pt>
                <c:pt idx="422">
                  <c:v>-7.6964697513069225E-2</c:v>
                </c:pt>
                <c:pt idx="423">
                  <c:v>-7.6964697513069225E-2</c:v>
                </c:pt>
                <c:pt idx="424">
                  <c:v>-7.6964697513069225E-2</c:v>
                </c:pt>
                <c:pt idx="425">
                  <c:v>-7.6964697513069225E-2</c:v>
                </c:pt>
                <c:pt idx="426">
                  <c:v>-7.6964697513069225E-2</c:v>
                </c:pt>
                <c:pt idx="427">
                  <c:v>-7.6964697513069225E-2</c:v>
                </c:pt>
                <c:pt idx="428">
                  <c:v>-7.6964697513069225E-2</c:v>
                </c:pt>
                <c:pt idx="429">
                  <c:v>-7.6964697513069225E-2</c:v>
                </c:pt>
                <c:pt idx="430">
                  <c:v>-7.6092097164028982E-2</c:v>
                </c:pt>
                <c:pt idx="431">
                  <c:v>-7.6092097164028982E-2</c:v>
                </c:pt>
                <c:pt idx="432">
                  <c:v>-7.6092097164028982E-2</c:v>
                </c:pt>
                <c:pt idx="433">
                  <c:v>-7.6092097164028982E-2</c:v>
                </c:pt>
                <c:pt idx="434">
                  <c:v>-7.6092097164028982E-2</c:v>
                </c:pt>
                <c:pt idx="435">
                  <c:v>-7.6092097164028982E-2</c:v>
                </c:pt>
                <c:pt idx="436">
                  <c:v>-7.6092097164028982E-2</c:v>
                </c:pt>
                <c:pt idx="437">
                  <c:v>-7.6092097164028982E-2</c:v>
                </c:pt>
                <c:pt idx="438">
                  <c:v>-7.6092097164028982E-2</c:v>
                </c:pt>
                <c:pt idx="439">
                  <c:v>-7.6092097164028982E-2</c:v>
                </c:pt>
                <c:pt idx="440">
                  <c:v>-7.6092097164028982E-2</c:v>
                </c:pt>
                <c:pt idx="441">
                  <c:v>-7.6092097164028982E-2</c:v>
                </c:pt>
                <c:pt idx="442">
                  <c:v>-7.6092097164028982E-2</c:v>
                </c:pt>
                <c:pt idx="443">
                  <c:v>-7.6092097164028982E-2</c:v>
                </c:pt>
                <c:pt idx="444">
                  <c:v>-7.6092097164028982E-2</c:v>
                </c:pt>
                <c:pt idx="445">
                  <c:v>-7.5219496814988962E-2</c:v>
                </c:pt>
                <c:pt idx="446">
                  <c:v>-7.5219496814988962E-2</c:v>
                </c:pt>
                <c:pt idx="447">
                  <c:v>-7.5219496814988962E-2</c:v>
                </c:pt>
                <c:pt idx="448">
                  <c:v>-7.5219496814988962E-2</c:v>
                </c:pt>
                <c:pt idx="449">
                  <c:v>-7.5219496814988962E-2</c:v>
                </c:pt>
                <c:pt idx="450">
                  <c:v>-7.5219496814988962E-2</c:v>
                </c:pt>
                <c:pt idx="451">
                  <c:v>-7.5219496814988962E-2</c:v>
                </c:pt>
                <c:pt idx="452">
                  <c:v>-7.5219496814988962E-2</c:v>
                </c:pt>
                <c:pt idx="453">
                  <c:v>-7.5219496814988962E-2</c:v>
                </c:pt>
                <c:pt idx="454">
                  <c:v>-7.5219496814988962E-2</c:v>
                </c:pt>
                <c:pt idx="455">
                  <c:v>-7.5219496814988962E-2</c:v>
                </c:pt>
                <c:pt idx="456">
                  <c:v>-7.5219496814988962E-2</c:v>
                </c:pt>
                <c:pt idx="457">
                  <c:v>-7.5219496814988962E-2</c:v>
                </c:pt>
                <c:pt idx="458">
                  <c:v>-7.434689646594872E-2</c:v>
                </c:pt>
                <c:pt idx="459">
                  <c:v>-7.434689646594872E-2</c:v>
                </c:pt>
                <c:pt idx="460">
                  <c:v>-7.434689646594872E-2</c:v>
                </c:pt>
                <c:pt idx="461">
                  <c:v>-7.434689646594872E-2</c:v>
                </c:pt>
                <c:pt idx="462">
                  <c:v>-7.434689646594872E-2</c:v>
                </c:pt>
                <c:pt idx="463">
                  <c:v>-7.434689646594872E-2</c:v>
                </c:pt>
                <c:pt idx="464">
                  <c:v>-7.434689646594872E-2</c:v>
                </c:pt>
                <c:pt idx="465">
                  <c:v>-7.434689646594872E-2</c:v>
                </c:pt>
                <c:pt idx="466">
                  <c:v>-7.434689646594872E-2</c:v>
                </c:pt>
                <c:pt idx="467">
                  <c:v>-7.434689646594872E-2</c:v>
                </c:pt>
                <c:pt idx="468">
                  <c:v>-7.434689646594872E-2</c:v>
                </c:pt>
                <c:pt idx="469">
                  <c:v>-7.434689646594872E-2</c:v>
                </c:pt>
                <c:pt idx="470">
                  <c:v>-7.434689646594872E-2</c:v>
                </c:pt>
                <c:pt idx="471">
                  <c:v>-7.434689646594872E-2</c:v>
                </c:pt>
                <c:pt idx="472">
                  <c:v>-7.434689646594872E-2</c:v>
                </c:pt>
                <c:pt idx="473">
                  <c:v>-7.3474296116908699E-2</c:v>
                </c:pt>
                <c:pt idx="474">
                  <c:v>-7.3474296116908699E-2</c:v>
                </c:pt>
                <c:pt idx="475">
                  <c:v>-7.3474296116908699E-2</c:v>
                </c:pt>
                <c:pt idx="476">
                  <c:v>-7.3474296116908699E-2</c:v>
                </c:pt>
                <c:pt idx="477">
                  <c:v>-7.3474296116908699E-2</c:v>
                </c:pt>
                <c:pt idx="478">
                  <c:v>-7.3474296116908699E-2</c:v>
                </c:pt>
                <c:pt idx="479">
                  <c:v>-7.3474296116908699E-2</c:v>
                </c:pt>
                <c:pt idx="480">
                  <c:v>-7.3474296116908699E-2</c:v>
                </c:pt>
                <c:pt idx="481">
                  <c:v>-7.3474296116908699E-2</c:v>
                </c:pt>
                <c:pt idx="482">
                  <c:v>-7.3474296116908699E-2</c:v>
                </c:pt>
                <c:pt idx="483">
                  <c:v>-7.3474296116908699E-2</c:v>
                </c:pt>
                <c:pt idx="484">
                  <c:v>-7.3474296116908699E-2</c:v>
                </c:pt>
                <c:pt idx="485">
                  <c:v>-7.3474296116908699E-2</c:v>
                </c:pt>
                <c:pt idx="486">
                  <c:v>-7.2601695767868679E-2</c:v>
                </c:pt>
                <c:pt idx="487">
                  <c:v>-7.2601695767868679E-2</c:v>
                </c:pt>
                <c:pt idx="488">
                  <c:v>-7.2601695767868679E-2</c:v>
                </c:pt>
                <c:pt idx="489">
                  <c:v>-7.2601695767868679E-2</c:v>
                </c:pt>
                <c:pt idx="490">
                  <c:v>-7.2601695767868679E-2</c:v>
                </c:pt>
                <c:pt idx="491">
                  <c:v>-7.2601695767868679E-2</c:v>
                </c:pt>
                <c:pt idx="492">
                  <c:v>-7.2601695767868679E-2</c:v>
                </c:pt>
                <c:pt idx="493">
                  <c:v>-7.2601695767868679E-2</c:v>
                </c:pt>
                <c:pt idx="494">
                  <c:v>-7.2601695767868679E-2</c:v>
                </c:pt>
                <c:pt idx="495">
                  <c:v>-7.2601695767868679E-2</c:v>
                </c:pt>
                <c:pt idx="496">
                  <c:v>-7.2601695767868679E-2</c:v>
                </c:pt>
                <c:pt idx="497">
                  <c:v>-7.2601695767868679E-2</c:v>
                </c:pt>
                <c:pt idx="498">
                  <c:v>-7.2601695767868679E-2</c:v>
                </c:pt>
                <c:pt idx="499">
                  <c:v>-7.2601695767868679E-2</c:v>
                </c:pt>
                <c:pt idx="500">
                  <c:v>-7.1729095418828437E-2</c:v>
                </c:pt>
                <c:pt idx="501">
                  <c:v>-7.1729095418828437E-2</c:v>
                </c:pt>
                <c:pt idx="502">
                  <c:v>-7.1729095418828437E-2</c:v>
                </c:pt>
                <c:pt idx="503">
                  <c:v>-7.1729095418828437E-2</c:v>
                </c:pt>
                <c:pt idx="504">
                  <c:v>-7.1729095418828437E-2</c:v>
                </c:pt>
                <c:pt idx="505">
                  <c:v>-7.1729095418828437E-2</c:v>
                </c:pt>
                <c:pt idx="506">
                  <c:v>-7.1729095418828437E-2</c:v>
                </c:pt>
                <c:pt idx="507">
                  <c:v>-7.1729095418828437E-2</c:v>
                </c:pt>
                <c:pt idx="508">
                  <c:v>-7.1729095418828437E-2</c:v>
                </c:pt>
                <c:pt idx="509">
                  <c:v>-7.1729095418828437E-2</c:v>
                </c:pt>
                <c:pt idx="510">
                  <c:v>-7.1729095418828437E-2</c:v>
                </c:pt>
                <c:pt idx="511">
                  <c:v>-7.1729095418828437E-2</c:v>
                </c:pt>
                <c:pt idx="512">
                  <c:v>-7.1729095418828437E-2</c:v>
                </c:pt>
              </c:numCache>
            </c:numRef>
          </c:val>
          <c:smooth val="0"/>
          <c:extLst>
            <c:ext xmlns:c16="http://schemas.microsoft.com/office/drawing/2014/chart" uri="{C3380CC4-5D6E-409C-BE32-E72D297353CC}">
              <c16:uniqueId val="{00000000-4C10-4818-BDDE-86909B57C426}"/>
            </c:ext>
          </c:extLst>
        </c:ser>
        <c:ser>
          <c:idx val="2"/>
          <c:order val="1"/>
          <c:tx>
            <c:strRef>
              <c:f>Sheet1!$D$1</c:f>
              <c:strCache>
                <c:ptCount val="1"/>
                <c:pt idx="0">
                  <c:v>Switched to Cash then Switched back </c:v>
                </c:pt>
              </c:strCache>
            </c:strRef>
          </c:tx>
          <c:spPr>
            <a:ln w="28575" cap="rnd">
              <a:solidFill>
                <a:schemeClr val="accent4">
                  <a:lumMod val="75000"/>
                </a:schemeClr>
              </a:solidFill>
              <a:round/>
            </a:ln>
            <a:effectLst/>
          </c:spPr>
          <c:marker>
            <c:symbol val="none"/>
          </c:marker>
          <c:cat>
            <c:numRef>
              <c:f>Sheet1!$A$2:$A$514</c:f>
              <c:numCache>
                <c:formatCode>m/d/yyyy</c:formatCode>
                <c:ptCount val="513"/>
                <c:pt idx="0">
                  <c:v>45658</c:v>
                </c:pt>
                <c:pt idx="1">
                  <c:v>45659</c:v>
                </c:pt>
                <c:pt idx="2">
                  <c:v>45660</c:v>
                </c:pt>
                <c:pt idx="3">
                  <c:v>45661</c:v>
                </c:pt>
                <c:pt idx="4">
                  <c:v>45663</c:v>
                </c:pt>
                <c:pt idx="5">
                  <c:v>45664</c:v>
                </c:pt>
                <c:pt idx="6">
                  <c:v>45665</c:v>
                </c:pt>
                <c:pt idx="7">
                  <c:v>45666</c:v>
                </c:pt>
                <c:pt idx="8">
                  <c:v>45667</c:v>
                </c:pt>
                <c:pt idx="9">
                  <c:v>45668</c:v>
                </c:pt>
                <c:pt idx="10">
                  <c:v>45670</c:v>
                </c:pt>
                <c:pt idx="11">
                  <c:v>45671</c:v>
                </c:pt>
                <c:pt idx="12">
                  <c:v>45672</c:v>
                </c:pt>
                <c:pt idx="13">
                  <c:v>45673</c:v>
                </c:pt>
                <c:pt idx="14">
                  <c:v>45674</c:v>
                </c:pt>
                <c:pt idx="15">
                  <c:v>45675</c:v>
                </c:pt>
                <c:pt idx="16">
                  <c:v>45677</c:v>
                </c:pt>
                <c:pt idx="17">
                  <c:v>45678</c:v>
                </c:pt>
                <c:pt idx="18">
                  <c:v>45679</c:v>
                </c:pt>
                <c:pt idx="19">
                  <c:v>45680</c:v>
                </c:pt>
                <c:pt idx="20">
                  <c:v>45681</c:v>
                </c:pt>
                <c:pt idx="21">
                  <c:v>45682</c:v>
                </c:pt>
                <c:pt idx="22">
                  <c:v>45684</c:v>
                </c:pt>
                <c:pt idx="23">
                  <c:v>45685</c:v>
                </c:pt>
                <c:pt idx="24">
                  <c:v>45686</c:v>
                </c:pt>
                <c:pt idx="25">
                  <c:v>45687</c:v>
                </c:pt>
                <c:pt idx="26">
                  <c:v>45688</c:v>
                </c:pt>
                <c:pt idx="27">
                  <c:v>45689</c:v>
                </c:pt>
                <c:pt idx="28">
                  <c:v>45691</c:v>
                </c:pt>
                <c:pt idx="29">
                  <c:v>45692</c:v>
                </c:pt>
                <c:pt idx="30">
                  <c:v>45693</c:v>
                </c:pt>
                <c:pt idx="31">
                  <c:v>45694</c:v>
                </c:pt>
                <c:pt idx="32">
                  <c:v>45695</c:v>
                </c:pt>
                <c:pt idx="33">
                  <c:v>45696</c:v>
                </c:pt>
                <c:pt idx="34">
                  <c:v>45698</c:v>
                </c:pt>
                <c:pt idx="35">
                  <c:v>45699</c:v>
                </c:pt>
                <c:pt idx="36">
                  <c:v>45700</c:v>
                </c:pt>
                <c:pt idx="37">
                  <c:v>45701</c:v>
                </c:pt>
                <c:pt idx="38">
                  <c:v>45702</c:v>
                </c:pt>
                <c:pt idx="39">
                  <c:v>45703</c:v>
                </c:pt>
                <c:pt idx="40">
                  <c:v>45705</c:v>
                </c:pt>
                <c:pt idx="41">
                  <c:v>45706</c:v>
                </c:pt>
                <c:pt idx="42">
                  <c:v>45707</c:v>
                </c:pt>
                <c:pt idx="43">
                  <c:v>45708</c:v>
                </c:pt>
                <c:pt idx="44">
                  <c:v>45709</c:v>
                </c:pt>
                <c:pt idx="45">
                  <c:v>45710</c:v>
                </c:pt>
                <c:pt idx="46">
                  <c:v>45712</c:v>
                </c:pt>
                <c:pt idx="47">
                  <c:v>45713</c:v>
                </c:pt>
                <c:pt idx="48">
                  <c:v>45714</c:v>
                </c:pt>
                <c:pt idx="49">
                  <c:v>45715</c:v>
                </c:pt>
                <c:pt idx="50">
                  <c:v>45716</c:v>
                </c:pt>
                <c:pt idx="51">
                  <c:v>45717</c:v>
                </c:pt>
                <c:pt idx="52">
                  <c:v>45719</c:v>
                </c:pt>
                <c:pt idx="53">
                  <c:v>45720</c:v>
                </c:pt>
                <c:pt idx="54">
                  <c:v>45721</c:v>
                </c:pt>
                <c:pt idx="55">
                  <c:v>45722</c:v>
                </c:pt>
                <c:pt idx="56">
                  <c:v>45723</c:v>
                </c:pt>
                <c:pt idx="57">
                  <c:v>45724</c:v>
                </c:pt>
                <c:pt idx="58">
                  <c:v>45726</c:v>
                </c:pt>
                <c:pt idx="59">
                  <c:v>45727</c:v>
                </c:pt>
                <c:pt idx="60">
                  <c:v>45728</c:v>
                </c:pt>
                <c:pt idx="61">
                  <c:v>45729</c:v>
                </c:pt>
                <c:pt idx="62">
                  <c:v>45730</c:v>
                </c:pt>
                <c:pt idx="63">
                  <c:v>45731</c:v>
                </c:pt>
                <c:pt idx="64">
                  <c:v>45733</c:v>
                </c:pt>
                <c:pt idx="65">
                  <c:v>45734</c:v>
                </c:pt>
                <c:pt idx="66">
                  <c:v>45735</c:v>
                </c:pt>
                <c:pt idx="67">
                  <c:v>45736</c:v>
                </c:pt>
                <c:pt idx="68">
                  <c:v>45737</c:v>
                </c:pt>
                <c:pt idx="69">
                  <c:v>45738</c:v>
                </c:pt>
                <c:pt idx="70">
                  <c:v>45740</c:v>
                </c:pt>
                <c:pt idx="71">
                  <c:v>45741</c:v>
                </c:pt>
                <c:pt idx="72">
                  <c:v>45742</c:v>
                </c:pt>
                <c:pt idx="73">
                  <c:v>45743</c:v>
                </c:pt>
                <c:pt idx="74">
                  <c:v>45744</c:v>
                </c:pt>
                <c:pt idx="75">
                  <c:v>45745</c:v>
                </c:pt>
                <c:pt idx="76">
                  <c:v>45747</c:v>
                </c:pt>
                <c:pt idx="77">
                  <c:v>45748</c:v>
                </c:pt>
                <c:pt idx="78">
                  <c:v>45749</c:v>
                </c:pt>
                <c:pt idx="79">
                  <c:v>45750</c:v>
                </c:pt>
                <c:pt idx="80">
                  <c:v>45751</c:v>
                </c:pt>
                <c:pt idx="81">
                  <c:v>45752</c:v>
                </c:pt>
                <c:pt idx="82">
                  <c:v>45754</c:v>
                </c:pt>
                <c:pt idx="83">
                  <c:v>45755</c:v>
                </c:pt>
                <c:pt idx="84">
                  <c:v>45756</c:v>
                </c:pt>
                <c:pt idx="85">
                  <c:v>45757</c:v>
                </c:pt>
                <c:pt idx="86">
                  <c:v>45758</c:v>
                </c:pt>
                <c:pt idx="87">
                  <c:v>45759</c:v>
                </c:pt>
                <c:pt idx="88">
                  <c:v>45761</c:v>
                </c:pt>
                <c:pt idx="89">
                  <c:v>45762</c:v>
                </c:pt>
                <c:pt idx="90">
                  <c:v>45763</c:v>
                </c:pt>
                <c:pt idx="91">
                  <c:v>45764</c:v>
                </c:pt>
                <c:pt idx="92">
                  <c:v>45766</c:v>
                </c:pt>
                <c:pt idx="93">
                  <c:v>45768</c:v>
                </c:pt>
                <c:pt idx="94">
                  <c:v>45769</c:v>
                </c:pt>
                <c:pt idx="95">
                  <c:v>45770</c:v>
                </c:pt>
                <c:pt idx="96">
                  <c:v>45771</c:v>
                </c:pt>
                <c:pt idx="97">
                  <c:v>45772</c:v>
                </c:pt>
                <c:pt idx="98">
                  <c:v>45773</c:v>
                </c:pt>
                <c:pt idx="99">
                  <c:v>45775</c:v>
                </c:pt>
                <c:pt idx="100">
                  <c:v>45776</c:v>
                </c:pt>
                <c:pt idx="101">
                  <c:v>45777</c:v>
                </c:pt>
                <c:pt idx="102">
                  <c:v>45778</c:v>
                </c:pt>
                <c:pt idx="103">
                  <c:v>45779</c:v>
                </c:pt>
                <c:pt idx="104">
                  <c:v>45780</c:v>
                </c:pt>
                <c:pt idx="105">
                  <c:v>45782</c:v>
                </c:pt>
                <c:pt idx="106">
                  <c:v>45783</c:v>
                </c:pt>
                <c:pt idx="107">
                  <c:v>45784</c:v>
                </c:pt>
                <c:pt idx="108">
                  <c:v>45785</c:v>
                </c:pt>
                <c:pt idx="109">
                  <c:v>45786</c:v>
                </c:pt>
                <c:pt idx="110">
                  <c:v>45787</c:v>
                </c:pt>
                <c:pt idx="111">
                  <c:v>45789</c:v>
                </c:pt>
                <c:pt idx="112">
                  <c:v>45790</c:v>
                </c:pt>
                <c:pt idx="113">
                  <c:v>45791</c:v>
                </c:pt>
                <c:pt idx="114">
                  <c:v>45792</c:v>
                </c:pt>
                <c:pt idx="115">
                  <c:v>45793</c:v>
                </c:pt>
                <c:pt idx="116">
                  <c:v>45794</c:v>
                </c:pt>
                <c:pt idx="117">
                  <c:v>45796</c:v>
                </c:pt>
                <c:pt idx="118">
                  <c:v>45797</c:v>
                </c:pt>
                <c:pt idx="119">
                  <c:v>45798</c:v>
                </c:pt>
                <c:pt idx="120">
                  <c:v>45799</c:v>
                </c:pt>
                <c:pt idx="121">
                  <c:v>45800</c:v>
                </c:pt>
                <c:pt idx="122">
                  <c:v>45801</c:v>
                </c:pt>
                <c:pt idx="123">
                  <c:v>45803</c:v>
                </c:pt>
                <c:pt idx="124">
                  <c:v>45804</c:v>
                </c:pt>
                <c:pt idx="125">
                  <c:v>45805</c:v>
                </c:pt>
                <c:pt idx="126">
                  <c:v>45806</c:v>
                </c:pt>
                <c:pt idx="127">
                  <c:v>45807</c:v>
                </c:pt>
                <c:pt idx="128">
                  <c:v>45808</c:v>
                </c:pt>
                <c:pt idx="129">
                  <c:v>45810</c:v>
                </c:pt>
                <c:pt idx="130">
                  <c:v>45811</c:v>
                </c:pt>
                <c:pt idx="131">
                  <c:v>45812</c:v>
                </c:pt>
                <c:pt idx="132">
                  <c:v>45813</c:v>
                </c:pt>
                <c:pt idx="133">
                  <c:v>45814</c:v>
                </c:pt>
                <c:pt idx="134">
                  <c:v>45815</c:v>
                </c:pt>
                <c:pt idx="135">
                  <c:v>45817</c:v>
                </c:pt>
                <c:pt idx="136">
                  <c:v>45818</c:v>
                </c:pt>
                <c:pt idx="137">
                  <c:v>45819</c:v>
                </c:pt>
                <c:pt idx="138">
                  <c:v>45820</c:v>
                </c:pt>
                <c:pt idx="139">
                  <c:v>45821</c:v>
                </c:pt>
                <c:pt idx="140">
                  <c:v>45822</c:v>
                </c:pt>
                <c:pt idx="141">
                  <c:v>45824</c:v>
                </c:pt>
                <c:pt idx="142">
                  <c:v>45825</c:v>
                </c:pt>
                <c:pt idx="143">
                  <c:v>45826</c:v>
                </c:pt>
                <c:pt idx="144">
                  <c:v>45827</c:v>
                </c:pt>
                <c:pt idx="145">
                  <c:v>45828</c:v>
                </c:pt>
                <c:pt idx="146">
                  <c:v>45829</c:v>
                </c:pt>
                <c:pt idx="147">
                  <c:v>45831</c:v>
                </c:pt>
                <c:pt idx="148">
                  <c:v>45832</c:v>
                </c:pt>
                <c:pt idx="149">
                  <c:v>45833</c:v>
                </c:pt>
                <c:pt idx="150">
                  <c:v>45834</c:v>
                </c:pt>
                <c:pt idx="151">
                  <c:v>45835</c:v>
                </c:pt>
                <c:pt idx="152">
                  <c:v>45836</c:v>
                </c:pt>
                <c:pt idx="153">
                  <c:v>45838</c:v>
                </c:pt>
                <c:pt idx="154">
                  <c:v>45839</c:v>
                </c:pt>
                <c:pt idx="155">
                  <c:v>45840</c:v>
                </c:pt>
                <c:pt idx="156">
                  <c:v>45841</c:v>
                </c:pt>
                <c:pt idx="157">
                  <c:v>45842</c:v>
                </c:pt>
                <c:pt idx="158">
                  <c:v>45843</c:v>
                </c:pt>
                <c:pt idx="159">
                  <c:v>45845</c:v>
                </c:pt>
                <c:pt idx="160">
                  <c:v>45846</c:v>
                </c:pt>
                <c:pt idx="161">
                  <c:v>45847</c:v>
                </c:pt>
                <c:pt idx="162">
                  <c:v>45848</c:v>
                </c:pt>
                <c:pt idx="163">
                  <c:v>45849</c:v>
                </c:pt>
                <c:pt idx="164">
                  <c:v>45850</c:v>
                </c:pt>
                <c:pt idx="165">
                  <c:v>45852</c:v>
                </c:pt>
                <c:pt idx="166">
                  <c:v>45853</c:v>
                </c:pt>
                <c:pt idx="167">
                  <c:v>45854</c:v>
                </c:pt>
                <c:pt idx="168">
                  <c:v>45855</c:v>
                </c:pt>
                <c:pt idx="169">
                  <c:v>45856</c:v>
                </c:pt>
                <c:pt idx="170">
                  <c:v>45857</c:v>
                </c:pt>
                <c:pt idx="171">
                  <c:v>45859</c:v>
                </c:pt>
                <c:pt idx="172">
                  <c:v>45860</c:v>
                </c:pt>
                <c:pt idx="173">
                  <c:v>45861</c:v>
                </c:pt>
                <c:pt idx="174">
                  <c:v>45862</c:v>
                </c:pt>
                <c:pt idx="175">
                  <c:v>45863</c:v>
                </c:pt>
                <c:pt idx="176">
                  <c:v>45864</c:v>
                </c:pt>
                <c:pt idx="177">
                  <c:v>45866</c:v>
                </c:pt>
                <c:pt idx="178">
                  <c:v>45867</c:v>
                </c:pt>
                <c:pt idx="179">
                  <c:v>45868</c:v>
                </c:pt>
                <c:pt idx="180">
                  <c:v>45869</c:v>
                </c:pt>
                <c:pt idx="181">
                  <c:v>45870</c:v>
                </c:pt>
                <c:pt idx="182">
                  <c:v>45871</c:v>
                </c:pt>
                <c:pt idx="183">
                  <c:v>45873</c:v>
                </c:pt>
                <c:pt idx="184">
                  <c:v>45874</c:v>
                </c:pt>
                <c:pt idx="185">
                  <c:v>45875</c:v>
                </c:pt>
                <c:pt idx="186">
                  <c:v>45876</c:v>
                </c:pt>
                <c:pt idx="187">
                  <c:v>45877</c:v>
                </c:pt>
                <c:pt idx="188">
                  <c:v>45878</c:v>
                </c:pt>
                <c:pt idx="189">
                  <c:v>45880</c:v>
                </c:pt>
                <c:pt idx="190">
                  <c:v>45881</c:v>
                </c:pt>
                <c:pt idx="191">
                  <c:v>45882</c:v>
                </c:pt>
                <c:pt idx="192">
                  <c:v>45883</c:v>
                </c:pt>
                <c:pt idx="193">
                  <c:v>45884</c:v>
                </c:pt>
                <c:pt idx="194">
                  <c:v>45885</c:v>
                </c:pt>
                <c:pt idx="195">
                  <c:v>45887</c:v>
                </c:pt>
                <c:pt idx="196">
                  <c:v>45888</c:v>
                </c:pt>
                <c:pt idx="197">
                  <c:v>45889</c:v>
                </c:pt>
                <c:pt idx="198">
                  <c:v>45890</c:v>
                </c:pt>
                <c:pt idx="199">
                  <c:v>45891</c:v>
                </c:pt>
                <c:pt idx="200">
                  <c:v>45892</c:v>
                </c:pt>
                <c:pt idx="201">
                  <c:v>45894</c:v>
                </c:pt>
                <c:pt idx="202">
                  <c:v>45895</c:v>
                </c:pt>
                <c:pt idx="203">
                  <c:v>45896</c:v>
                </c:pt>
                <c:pt idx="204">
                  <c:v>45897</c:v>
                </c:pt>
                <c:pt idx="205">
                  <c:v>45898</c:v>
                </c:pt>
                <c:pt idx="206">
                  <c:v>45899</c:v>
                </c:pt>
                <c:pt idx="207">
                  <c:v>45901</c:v>
                </c:pt>
                <c:pt idx="208">
                  <c:v>45902</c:v>
                </c:pt>
                <c:pt idx="209">
                  <c:v>45903</c:v>
                </c:pt>
                <c:pt idx="210">
                  <c:v>45904</c:v>
                </c:pt>
                <c:pt idx="211">
                  <c:v>45905</c:v>
                </c:pt>
                <c:pt idx="212">
                  <c:v>45906</c:v>
                </c:pt>
                <c:pt idx="213">
                  <c:v>45908</c:v>
                </c:pt>
                <c:pt idx="214">
                  <c:v>45909</c:v>
                </c:pt>
                <c:pt idx="215">
                  <c:v>45910</c:v>
                </c:pt>
                <c:pt idx="216">
                  <c:v>45911</c:v>
                </c:pt>
                <c:pt idx="217">
                  <c:v>45912</c:v>
                </c:pt>
                <c:pt idx="218">
                  <c:v>45913</c:v>
                </c:pt>
                <c:pt idx="219">
                  <c:v>45915</c:v>
                </c:pt>
                <c:pt idx="220">
                  <c:v>45916</c:v>
                </c:pt>
                <c:pt idx="221">
                  <c:v>45917</c:v>
                </c:pt>
                <c:pt idx="222">
                  <c:v>45918</c:v>
                </c:pt>
                <c:pt idx="223">
                  <c:v>45919</c:v>
                </c:pt>
                <c:pt idx="224">
                  <c:v>45920</c:v>
                </c:pt>
                <c:pt idx="225">
                  <c:v>45922</c:v>
                </c:pt>
                <c:pt idx="226">
                  <c:v>45923</c:v>
                </c:pt>
                <c:pt idx="227">
                  <c:v>45924</c:v>
                </c:pt>
                <c:pt idx="228">
                  <c:v>45925</c:v>
                </c:pt>
                <c:pt idx="229">
                  <c:v>45926</c:v>
                </c:pt>
                <c:pt idx="230">
                  <c:v>45927</c:v>
                </c:pt>
                <c:pt idx="231">
                  <c:v>45929</c:v>
                </c:pt>
                <c:pt idx="232">
                  <c:v>45930</c:v>
                </c:pt>
                <c:pt idx="233">
                  <c:v>45931</c:v>
                </c:pt>
                <c:pt idx="234">
                  <c:v>45932</c:v>
                </c:pt>
                <c:pt idx="235">
                  <c:v>45933</c:v>
                </c:pt>
                <c:pt idx="236">
                  <c:v>45934</c:v>
                </c:pt>
                <c:pt idx="237">
                  <c:v>45936</c:v>
                </c:pt>
                <c:pt idx="238">
                  <c:v>45937</c:v>
                </c:pt>
                <c:pt idx="239">
                  <c:v>45938</c:v>
                </c:pt>
                <c:pt idx="240">
                  <c:v>45939</c:v>
                </c:pt>
                <c:pt idx="241">
                  <c:v>45940</c:v>
                </c:pt>
                <c:pt idx="242">
                  <c:v>45941</c:v>
                </c:pt>
                <c:pt idx="243">
                  <c:v>45943</c:v>
                </c:pt>
                <c:pt idx="244">
                  <c:v>45944</c:v>
                </c:pt>
                <c:pt idx="245">
                  <c:v>45945</c:v>
                </c:pt>
                <c:pt idx="246">
                  <c:v>45946</c:v>
                </c:pt>
                <c:pt idx="247">
                  <c:v>45947</c:v>
                </c:pt>
                <c:pt idx="248">
                  <c:v>45948</c:v>
                </c:pt>
                <c:pt idx="249">
                  <c:v>45950</c:v>
                </c:pt>
                <c:pt idx="250">
                  <c:v>45951</c:v>
                </c:pt>
                <c:pt idx="251">
                  <c:v>45952</c:v>
                </c:pt>
                <c:pt idx="252">
                  <c:v>45953</c:v>
                </c:pt>
                <c:pt idx="253">
                  <c:v>45954</c:v>
                </c:pt>
                <c:pt idx="254">
                  <c:v>45955</c:v>
                </c:pt>
                <c:pt idx="255">
                  <c:v>45957</c:v>
                </c:pt>
                <c:pt idx="256">
                  <c:v>45958</c:v>
                </c:pt>
                <c:pt idx="257">
                  <c:v>45959</c:v>
                </c:pt>
                <c:pt idx="258">
                  <c:v>45960</c:v>
                </c:pt>
                <c:pt idx="259">
                  <c:v>45961</c:v>
                </c:pt>
                <c:pt idx="260">
                  <c:v>45962</c:v>
                </c:pt>
                <c:pt idx="261">
                  <c:v>45964</c:v>
                </c:pt>
                <c:pt idx="262">
                  <c:v>45965</c:v>
                </c:pt>
                <c:pt idx="263">
                  <c:v>45966</c:v>
                </c:pt>
                <c:pt idx="264">
                  <c:v>45967</c:v>
                </c:pt>
                <c:pt idx="265">
                  <c:v>45968</c:v>
                </c:pt>
                <c:pt idx="266">
                  <c:v>45969</c:v>
                </c:pt>
                <c:pt idx="267">
                  <c:v>45971</c:v>
                </c:pt>
                <c:pt idx="268">
                  <c:v>45972</c:v>
                </c:pt>
                <c:pt idx="269">
                  <c:v>45973</c:v>
                </c:pt>
                <c:pt idx="270">
                  <c:v>45974</c:v>
                </c:pt>
                <c:pt idx="271">
                  <c:v>45975</c:v>
                </c:pt>
                <c:pt idx="272">
                  <c:v>45976</c:v>
                </c:pt>
                <c:pt idx="273">
                  <c:v>45978</c:v>
                </c:pt>
                <c:pt idx="274">
                  <c:v>45979</c:v>
                </c:pt>
                <c:pt idx="275">
                  <c:v>45980</c:v>
                </c:pt>
                <c:pt idx="276">
                  <c:v>45981</c:v>
                </c:pt>
                <c:pt idx="277">
                  <c:v>45982</c:v>
                </c:pt>
                <c:pt idx="278">
                  <c:v>45983</c:v>
                </c:pt>
                <c:pt idx="279">
                  <c:v>45985</c:v>
                </c:pt>
                <c:pt idx="280">
                  <c:v>45986</c:v>
                </c:pt>
                <c:pt idx="281">
                  <c:v>45987</c:v>
                </c:pt>
                <c:pt idx="282">
                  <c:v>45988</c:v>
                </c:pt>
                <c:pt idx="283">
                  <c:v>45989</c:v>
                </c:pt>
                <c:pt idx="284">
                  <c:v>45990</c:v>
                </c:pt>
                <c:pt idx="285">
                  <c:v>45992</c:v>
                </c:pt>
                <c:pt idx="286">
                  <c:v>45993</c:v>
                </c:pt>
                <c:pt idx="287">
                  <c:v>45994</c:v>
                </c:pt>
                <c:pt idx="288">
                  <c:v>45995</c:v>
                </c:pt>
                <c:pt idx="289">
                  <c:v>45996</c:v>
                </c:pt>
                <c:pt idx="290">
                  <c:v>45997</c:v>
                </c:pt>
                <c:pt idx="291">
                  <c:v>45999</c:v>
                </c:pt>
                <c:pt idx="292">
                  <c:v>46000</c:v>
                </c:pt>
                <c:pt idx="293">
                  <c:v>46001</c:v>
                </c:pt>
                <c:pt idx="294">
                  <c:v>46002</c:v>
                </c:pt>
                <c:pt idx="295">
                  <c:v>46003</c:v>
                </c:pt>
                <c:pt idx="296">
                  <c:v>46004</c:v>
                </c:pt>
                <c:pt idx="297">
                  <c:v>46006</c:v>
                </c:pt>
                <c:pt idx="298">
                  <c:v>46007</c:v>
                </c:pt>
                <c:pt idx="299">
                  <c:v>46008</c:v>
                </c:pt>
                <c:pt idx="300">
                  <c:v>46009</c:v>
                </c:pt>
                <c:pt idx="301">
                  <c:v>46010</c:v>
                </c:pt>
                <c:pt idx="302">
                  <c:v>46011</c:v>
                </c:pt>
                <c:pt idx="303">
                  <c:v>46013</c:v>
                </c:pt>
                <c:pt idx="304">
                  <c:v>46014</c:v>
                </c:pt>
                <c:pt idx="305">
                  <c:v>46021</c:v>
                </c:pt>
                <c:pt idx="306">
                  <c:v>46022</c:v>
                </c:pt>
                <c:pt idx="307">
                  <c:v>46023</c:v>
                </c:pt>
                <c:pt idx="308">
                  <c:v>46024</c:v>
                </c:pt>
                <c:pt idx="309">
                  <c:v>46025</c:v>
                </c:pt>
                <c:pt idx="310">
                  <c:v>46027</c:v>
                </c:pt>
                <c:pt idx="311">
                  <c:v>46028</c:v>
                </c:pt>
                <c:pt idx="312">
                  <c:v>46029</c:v>
                </c:pt>
                <c:pt idx="313">
                  <c:v>46030</c:v>
                </c:pt>
                <c:pt idx="314">
                  <c:v>46031</c:v>
                </c:pt>
                <c:pt idx="315">
                  <c:v>46032</c:v>
                </c:pt>
                <c:pt idx="316">
                  <c:v>46034</c:v>
                </c:pt>
                <c:pt idx="317">
                  <c:v>46035</c:v>
                </c:pt>
                <c:pt idx="318">
                  <c:v>46036</c:v>
                </c:pt>
                <c:pt idx="319">
                  <c:v>46037</c:v>
                </c:pt>
                <c:pt idx="320">
                  <c:v>46038</c:v>
                </c:pt>
                <c:pt idx="321">
                  <c:v>46039</c:v>
                </c:pt>
                <c:pt idx="322">
                  <c:v>46041</c:v>
                </c:pt>
                <c:pt idx="323">
                  <c:v>46042</c:v>
                </c:pt>
                <c:pt idx="324">
                  <c:v>46043</c:v>
                </c:pt>
                <c:pt idx="325">
                  <c:v>46044</c:v>
                </c:pt>
                <c:pt idx="326">
                  <c:v>46045</c:v>
                </c:pt>
                <c:pt idx="327">
                  <c:v>46046</c:v>
                </c:pt>
                <c:pt idx="328">
                  <c:v>46048</c:v>
                </c:pt>
                <c:pt idx="329">
                  <c:v>46049</c:v>
                </c:pt>
                <c:pt idx="330">
                  <c:v>46050</c:v>
                </c:pt>
                <c:pt idx="331">
                  <c:v>46051</c:v>
                </c:pt>
                <c:pt idx="332">
                  <c:v>46052</c:v>
                </c:pt>
                <c:pt idx="333">
                  <c:v>46053</c:v>
                </c:pt>
                <c:pt idx="334">
                  <c:v>46055</c:v>
                </c:pt>
                <c:pt idx="335">
                  <c:v>46056</c:v>
                </c:pt>
                <c:pt idx="336">
                  <c:v>46057</c:v>
                </c:pt>
                <c:pt idx="337">
                  <c:v>46058</c:v>
                </c:pt>
                <c:pt idx="338">
                  <c:v>46059</c:v>
                </c:pt>
                <c:pt idx="339">
                  <c:v>46060</c:v>
                </c:pt>
                <c:pt idx="340">
                  <c:v>46062</c:v>
                </c:pt>
                <c:pt idx="341">
                  <c:v>46063</c:v>
                </c:pt>
                <c:pt idx="342">
                  <c:v>46064</c:v>
                </c:pt>
                <c:pt idx="343">
                  <c:v>46065</c:v>
                </c:pt>
                <c:pt idx="344">
                  <c:v>46066</c:v>
                </c:pt>
                <c:pt idx="345">
                  <c:v>46067</c:v>
                </c:pt>
                <c:pt idx="346">
                  <c:v>46069</c:v>
                </c:pt>
                <c:pt idx="347">
                  <c:v>46070</c:v>
                </c:pt>
                <c:pt idx="348">
                  <c:v>46071</c:v>
                </c:pt>
                <c:pt idx="349">
                  <c:v>46072</c:v>
                </c:pt>
                <c:pt idx="350">
                  <c:v>46073</c:v>
                </c:pt>
                <c:pt idx="351">
                  <c:v>46074</c:v>
                </c:pt>
                <c:pt idx="352">
                  <c:v>46076</c:v>
                </c:pt>
                <c:pt idx="353">
                  <c:v>46077</c:v>
                </c:pt>
                <c:pt idx="354">
                  <c:v>46078</c:v>
                </c:pt>
                <c:pt idx="355">
                  <c:v>46079</c:v>
                </c:pt>
                <c:pt idx="356">
                  <c:v>46080</c:v>
                </c:pt>
                <c:pt idx="357">
                  <c:v>46081</c:v>
                </c:pt>
                <c:pt idx="358">
                  <c:v>46083</c:v>
                </c:pt>
                <c:pt idx="359">
                  <c:v>46084</c:v>
                </c:pt>
                <c:pt idx="360">
                  <c:v>46085</c:v>
                </c:pt>
                <c:pt idx="361">
                  <c:v>46086</c:v>
                </c:pt>
                <c:pt idx="362">
                  <c:v>46087</c:v>
                </c:pt>
                <c:pt idx="363">
                  <c:v>46088</c:v>
                </c:pt>
                <c:pt idx="364">
                  <c:v>46090</c:v>
                </c:pt>
                <c:pt idx="365">
                  <c:v>46091</c:v>
                </c:pt>
                <c:pt idx="366">
                  <c:v>46092</c:v>
                </c:pt>
                <c:pt idx="367">
                  <c:v>46093</c:v>
                </c:pt>
                <c:pt idx="368">
                  <c:v>46094</c:v>
                </c:pt>
                <c:pt idx="369">
                  <c:v>46095</c:v>
                </c:pt>
                <c:pt idx="370">
                  <c:v>46097</c:v>
                </c:pt>
                <c:pt idx="371">
                  <c:v>46098</c:v>
                </c:pt>
                <c:pt idx="372">
                  <c:v>46099</c:v>
                </c:pt>
                <c:pt idx="373">
                  <c:v>46100</c:v>
                </c:pt>
                <c:pt idx="374">
                  <c:v>46101</c:v>
                </c:pt>
                <c:pt idx="375">
                  <c:v>46102</c:v>
                </c:pt>
                <c:pt idx="376">
                  <c:v>46104</c:v>
                </c:pt>
                <c:pt idx="377">
                  <c:v>46105</c:v>
                </c:pt>
                <c:pt idx="378">
                  <c:v>46106</c:v>
                </c:pt>
                <c:pt idx="379">
                  <c:v>46107</c:v>
                </c:pt>
                <c:pt idx="380">
                  <c:v>46108</c:v>
                </c:pt>
                <c:pt idx="381">
                  <c:v>46109</c:v>
                </c:pt>
                <c:pt idx="382">
                  <c:v>46111</c:v>
                </c:pt>
                <c:pt idx="383">
                  <c:v>46112</c:v>
                </c:pt>
                <c:pt idx="384">
                  <c:v>46113</c:v>
                </c:pt>
                <c:pt idx="385">
                  <c:v>46114</c:v>
                </c:pt>
                <c:pt idx="386">
                  <c:v>46116</c:v>
                </c:pt>
                <c:pt idx="387">
                  <c:v>46118</c:v>
                </c:pt>
                <c:pt idx="388">
                  <c:v>46119</c:v>
                </c:pt>
                <c:pt idx="389">
                  <c:v>46120</c:v>
                </c:pt>
                <c:pt idx="390">
                  <c:v>46121</c:v>
                </c:pt>
                <c:pt idx="391">
                  <c:v>46122</c:v>
                </c:pt>
                <c:pt idx="392">
                  <c:v>46123</c:v>
                </c:pt>
                <c:pt idx="393">
                  <c:v>46125</c:v>
                </c:pt>
                <c:pt idx="394">
                  <c:v>46126</c:v>
                </c:pt>
                <c:pt idx="395">
                  <c:v>46127</c:v>
                </c:pt>
                <c:pt idx="396">
                  <c:v>46128</c:v>
                </c:pt>
                <c:pt idx="397">
                  <c:v>46129</c:v>
                </c:pt>
                <c:pt idx="398">
                  <c:v>46130</c:v>
                </c:pt>
                <c:pt idx="399">
                  <c:v>46132</c:v>
                </c:pt>
                <c:pt idx="400">
                  <c:v>46133</c:v>
                </c:pt>
                <c:pt idx="401">
                  <c:v>46134</c:v>
                </c:pt>
                <c:pt idx="402">
                  <c:v>46135</c:v>
                </c:pt>
                <c:pt idx="403">
                  <c:v>46136</c:v>
                </c:pt>
                <c:pt idx="404">
                  <c:v>46137</c:v>
                </c:pt>
                <c:pt idx="405">
                  <c:v>46139</c:v>
                </c:pt>
                <c:pt idx="406">
                  <c:v>46140</c:v>
                </c:pt>
                <c:pt idx="407">
                  <c:v>46141</c:v>
                </c:pt>
                <c:pt idx="408">
                  <c:v>46142</c:v>
                </c:pt>
                <c:pt idx="409">
                  <c:v>46143</c:v>
                </c:pt>
                <c:pt idx="410">
                  <c:v>46144</c:v>
                </c:pt>
                <c:pt idx="411">
                  <c:v>46146</c:v>
                </c:pt>
                <c:pt idx="412">
                  <c:v>46147</c:v>
                </c:pt>
                <c:pt idx="413">
                  <c:v>46148</c:v>
                </c:pt>
                <c:pt idx="414">
                  <c:v>46149</c:v>
                </c:pt>
                <c:pt idx="415">
                  <c:v>46150</c:v>
                </c:pt>
                <c:pt idx="416">
                  <c:v>46151</c:v>
                </c:pt>
                <c:pt idx="417">
                  <c:v>46153</c:v>
                </c:pt>
                <c:pt idx="418">
                  <c:v>46154</c:v>
                </c:pt>
                <c:pt idx="419">
                  <c:v>46155</c:v>
                </c:pt>
                <c:pt idx="420">
                  <c:v>46156</c:v>
                </c:pt>
                <c:pt idx="421">
                  <c:v>46157</c:v>
                </c:pt>
                <c:pt idx="422">
                  <c:v>46158</c:v>
                </c:pt>
                <c:pt idx="423">
                  <c:v>46160</c:v>
                </c:pt>
                <c:pt idx="424">
                  <c:v>46161</c:v>
                </c:pt>
                <c:pt idx="425">
                  <c:v>46162</c:v>
                </c:pt>
                <c:pt idx="426">
                  <c:v>46163</c:v>
                </c:pt>
                <c:pt idx="427">
                  <c:v>46164</c:v>
                </c:pt>
                <c:pt idx="428">
                  <c:v>46165</c:v>
                </c:pt>
                <c:pt idx="429">
                  <c:v>46167</c:v>
                </c:pt>
                <c:pt idx="430">
                  <c:v>46168</c:v>
                </c:pt>
                <c:pt idx="431">
                  <c:v>46169</c:v>
                </c:pt>
                <c:pt idx="432">
                  <c:v>46171</c:v>
                </c:pt>
                <c:pt idx="433">
                  <c:v>46172</c:v>
                </c:pt>
                <c:pt idx="434">
                  <c:v>46174</c:v>
                </c:pt>
                <c:pt idx="435">
                  <c:v>46175</c:v>
                </c:pt>
                <c:pt idx="436">
                  <c:v>46176</c:v>
                </c:pt>
                <c:pt idx="437">
                  <c:v>46177</c:v>
                </c:pt>
                <c:pt idx="438">
                  <c:v>46178</c:v>
                </c:pt>
                <c:pt idx="439">
                  <c:v>46179</c:v>
                </c:pt>
                <c:pt idx="440">
                  <c:v>46181</c:v>
                </c:pt>
                <c:pt idx="441">
                  <c:v>46182</c:v>
                </c:pt>
                <c:pt idx="442">
                  <c:v>46183</c:v>
                </c:pt>
                <c:pt idx="443">
                  <c:v>46184</c:v>
                </c:pt>
                <c:pt idx="444">
                  <c:v>46185</c:v>
                </c:pt>
                <c:pt idx="445">
                  <c:v>46186</c:v>
                </c:pt>
                <c:pt idx="446">
                  <c:v>46188</c:v>
                </c:pt>
                <c:pt idx="447">
                  <c:v>46189</c:v>
                </c:pt>
                <c:pt idx="448">
                  <c:v>46190</c:v>
                </c:pt>
                <c:pt idx="449">
                  <c:v>46191</c:v>
                </c:pt>
                <c:pt idx="450">
                  <c:v>46192</c:v>
                </c:pt>
                <c:pt idx="451">
                  <c:v>46193</c:v>
                </c:pt>
                <c:pt idx="452">
                  <c:v>46195</c:v>
                </c:pt>
                <c:pt idx="453">
                  <c:v>46196</c:v>
                </c:pt>
                <c:pt idx="454">
                  <c:v>46198</c:v>
                </c:pt>
                <c:pt idx="455">
                  <c:v>46199</c:v>
                </c:pt>
                <c:pt idx="456">
                  <c:v>46200</c:v>
                </c:pt>
                <c:pt idx="457">
                  <c:v>46202</c:v>
                </c:pt>
                <c:pt idx="458">
                  <c:v>46204</c:v>
                </c:pt>
                <c:pt idx="459">
                  <c:v>46205</c:v>
                </c:pt>
                <c:pt idx="460">
                  <c:v>46206</c:v>
                </c:pt>
                <c:pt idx="461">
                  <c:v>46207</c:v>
                </c:pt>
                <c:pt idx="462">
                  <c:v>46209</c:v>
                </c:pt>
                <c:pt idx="463">
                  <c:v>46210</c:v>
                </c:pt>
                <c:pt idx="464">
                  <c:v>46211</c:v>
                </c:pt>
                <c:pt idx="465">
                  <c:v>46213</c:v>
                </c:pt>
                <c:pt idx="466">
                  <c:v>46214</c:v>
                </c:pt>
                <c:pt idx="467">
                  <c:v>46216</c:v>
                </c:pt>
                <c:pt idx="468">
                  <c:v>46217</c:v>
                </c:pt>
                <c:pt idx="469">
                  <c:v>46218</c:v>
                </c:pt>
                <c:pt idx="470">
                  <c:v>46220</c:v>
                </c:pt>
                <c:pt idx="471">
                  <c:v>46221</c:v>
                </c:pt>
                <c:pt idx="472">
                  <c:v>46223</c:v>
                </c:pt>
                <c:pt idx="473">
                  <c:v>46224</c:v>
                </c:pt>
                <c:pt idx="474">
                  <c:v>46225</c:v>
                </c:pt>
                <c:pt idx="475">
                  <c:v>46226</c:v>
                </c:pt>
                <c:pt idx="476">
                  <c:v>46227</c:v>
                </c:pt>
                <c:pt idx="477">
                  <c:v>46228</c:v>
                </c:pt>
                <c:pt idx="478">
                  <c:v>46230</c:v>
                </c:pt>
                <c:pt idx="479">
                  <c:v>46231</c:v>
                </c:pt>
                <c:pt idx="480">
                  <c:v>46232</c:v>
                </c:pt>
                <c:pt idx="481">
                  <c:v>46233</c:v>
                </c:pt>
                <c:pt idx="482">
                  <c:v>46234</c:v>
                </c:pt>
                <c:pt idx="483">
                  <c:v>46235</c:v>
                </c:pt>
                <c:pt idx="484">
                  <c:v>46237</c:v>
                </c:pt>
                <c:pt idx="485">
                  <c:v>46238</c:v>
                </c:pt>
                <c:pt idx="486">
                  <c:v>46239</c:v>
                </c:pt>
                <c:pt idx="487">
                  <c:v>46240</c:v>
                </c:pt>
                <c:pt idx="488">
                  <c:v>46241</c:v>
                </c:pt>
                <c:pt idx="489">
                  <c:v>46242</c:v>
                </c:pt>
                <c:pt idx="490">
                  <c:v>46244</c:v>
                </c:pt>
                <c:pt idx="491">
                  <c:v>46245</c:v>
                </c:pt>
                <c:pt idx="492">
                  <c:v>46246</c:v>
                </c:pt>
                <c:pt idx="493">
                  <c:v>46247</c:v>
                </c:pt>
                <c:pt idx="494">
                  <c:v>46248</c:v>
                </c:pt>
                <c:pt idx="495">
                  <c:v>46249</c:v>
                </c:pt>
                <c:pt idx="496">
                  <c:v>46251</c:v>
                </c:pt>
                <c:pt idx="497">
                  <c:v>46252</c:v>
                </c:pt>
                <c:pt idx="498">
                  <c:v>46253</c:v>
                </c:pt>
                <c:pt idx="499">
                  <c:v>46254</c:v>
                </c:pt>
                <c:pt idx="500">
                  <c:v>46255</c:v>
                </c:pt>
                <c:pt idx="501">
                  <c:v>46256</c:v>
                </c:pt>
                <c:pt idx="502">
                  <c:v>46258</c:v>
                </c:pt>
                <c:pt idx="503">
                  <c:v>46259</c:v>
                </c:pt>
                <c:pt idx="504">
                  <c:v>46260</c:v>
                </c:pt>
                <c:pt idx="505">
                  <c:v>46261</c:v>
                </c:pt>
                <c:pt idx="506">
                  <c:v>46262</c:v>
                </c:pt>
                <c:pt idx="507">
                  <c:v>46263</c:v>
                </c:pt>
                <c:pt idx="508">
                  <c:v>46265</c:v>
                </c:pt>
                <c:pt idx="509">
                  <c:v>46266</c:v>
                </c:pt>
                <c:pt idx="510">
                  <c:v>46267</c:v>
                </c:pt>
                <c:pt idx="511">
                  <c:v>46268</c:v>
                </c:pt>
                <c:pt idx="512">
                  <c:v>46269</c:v>
                </c:pt>
              </c:numCache>
            </c:numRef>
          </c:cat>
          <c:val>
            <c:numRef>
              <c:f>Sheet1!$D$2:$D$514</c:f>
              <c:numCache>
                <c:formatCode>0.0%</c:formatCode>
                <c:ptCount val="513"/>
                <c:pt idx="0">
                  <c:v>0</c:v>
                </c:pt>
                <c:pt idx="1">
                  <c:v>0</c:v>
                </c:pt>
                <c:pt idx="2">
                  <c:v>5.4471175669541516E-3</c:v>
                </c:pt>
                <c:pt idx="3">
                  <c:v>5.9010440308668866E-3</c:v>
                </c:pt>
                <c:pt idx="4">
                  <c:v>5.9010440308668866E-3</c:v>
                </c:pt>
                <c:pt idx="5">
                  <c:v>5.4471175669541516E-3</c:v>
                </c:pt>
                <c:pt idx="6">
                  <c:v>2.2696323195643409E-3</c:v>
                </c:pt>
                <c:pt idx="7">
                  <c:v>4.5392646391284597E-3</c:v>
                </c:pt>
                <c:pt idx="8">
                  <c:v>5.4471175669541516E-3</c:v>
                </c:pt>
                <c:pt idx="9">
                  <c:v>1.3617793917384269E-3</c:v>
                </c:pt>
                <c:pt idx="10">
                  <c:v>1.3617793917384269E-3</c:v>
                </c:pt>
                <c:pt idx="11">
                  <c:v>1.3617793917384269E-3</c:v>
                </c:pt>
                <c:pt idx="12">
                  <c:v>-2.7235587834771868E-3</c:v>
                </c:pt>
                <c:pt idx="13">
                  <c:v>9.0785292782569194E-3</c:v>
                </c:pt>
                <c:pt idx="14">
                  <c:v>9.9863822060826113E-3</c:v>
                </c:pt>
                <c:pt idx="15">
                  <c:v>1.4525646845211071E-2</c:v>
                </c:pt>
                <c:pt idx="16">
                  <c:v>1.4525646845211071E-2</c:v>
                </c:pt>
                <c:pt idx="17">
                  <c:v>1.0894235133908303E-2</c:v>
                </c:pt>
                <c:pt idx="18">
                  <c:v>1.5433499773036763E-2</c:v>
                </c:pt>
                <c:pt idx="19">
                  <c:v>1.8157058556513839E-2</c:v>
                </c:pt>
                <c:pt idx="20">
                  <c:v>2.042669087607818E-2</c:v>
                </c:pt>
                <c:pt idx="21">
                  <c:v>1.4979573309123806E-2</c:v>
                </c:pt>
                <c:pt idx="22">
                  <c:v>1.4979573309123806E-2</c:v>
                </c:pt>
                <c:pt idx="23">
                  <c:v>6.8088969586928005E-3</c:v>
                </c:pt>
                <c:pt idx="24">
                  <c:v>1.4979573309123806E-2</c:v>
                </c:pt>
                <c:pt idx="25">
                  <c:v>1.5433499773036763E-2</c:v>
                </c:pt>
                <c:pt idx="26">
                  <c:v>2.1788470267816606E-2</c:v>
                </c:pt>
                <c:pt idx="27">
                  <c:v>2.2242396731729341E-2</c:v>
                </c:pt>
                <c:pt idx="28">
                  <c:v>2.2242396731729341E-2</c:v>
                </c:pt>
                <c:pt idx="29">
                  <c:v>2.2242396731729341E-2</c:v>
                </c:pt>
                <c:pt idx="30">
                  <c:v>2.4058102587380725E-2</c:v>
                </c:pt>
                <c:pt idx="31">
                  <c:v>2.7689514298683493E-2</c:v>
                </c:pt>
                <c:pt idx="32">
                  <c:v>3.2228778937811953E-2</c:v>
                </c:pt>
                <c:pt idx="33">
                  <c:v>2.9051293690422142E-2</c:v>
                </c:pt>
                <c:pt idx="34">
                  <c:v>2.9051293690422142E-2</c:v>
                </c:pt>
                <c:pt idx="35">
                  <c:v>3.5406264185201985E-2</c:v>
                </c:pt>
                <c:pt idx="36">
                  <c:v>3.0866999546073526E-2</c:v>
                </c:pt>
                <c:pt idx="37">
                  <c:v>2.814344076259645E-2</c:v>
                </c:pt>
                <c:pt idx="38">
                  <c:v>3.1774852473899218E-2</c:v>
                </c:pt>
                <c:pt idx="39">
                  <c:v>2.8597367226509185E-2</c:v>
                </c:pt>
                <c:pt idx="40">
                  <c:v>2.8597367226509185E-2</c:v>
                </c:pt>
                <c:pt idx="41">
                  <c:v>2.9959146618247834E-2</c:v>
                </c:pt>
                <c:pt idx="42">
                  <c:v>3.1774852473899218E-2</c:v>
                </c:pt>
                <c:pt idx="43">
                  <c:v>3.1774852473899218E-2</c:v>
                </c:pt>
                <c:pt idx="44">
                  <c:v>2.6327734906945066E-2</c:v>
                </c:pt>
                <c:pt idx="45">
                  <c:v>1.9972764412165223E-2</c:v>
                </c:pt>
                <c:pt idx="46">
                  <c:v>1.9972764412165223E-2</c:v>
                </c:pt>
                <c:pt idx="47">
                  <c:v>1.5433499773036763E-2</c:v>
                </c:pt>
                <c:pt idx="48">
                  <c:v>1.0894235133908303E-2</c:v>
                </c:pt>
                <c:pt idx="49">
                  <c:v>1.4071720381298114E-2</c:v>
                </c:pt>
                <c:pt idx="50">
                  <c:v>1.1802088061733995E-2</c:v>
                </c:pt>
                <c:pt idx="51">
                  <c:v>1.5433499773036763E-2</c:v>
                </c:pt>
                <c:pt idx="52">
                  <c:v>1.5433499773036763E-2</c:v>
                </c:pt>
                <c:pt idx="53">
                  <c:v>4.9931911030411946E-3</c:v>
                </c:pt>
                <c:pt idx="54">
                  <c:v>-4.5392646391284597E-3</c:v>
                </c:pt>
                <c:pt idx="55">
                  <c:v>-1.3617793917385379E-2</c:v>
                </c:pt>
                <c:pt idx="56">
                  <c:v>-2.6327734906945177E-2</c:v>
                </c:pt>
                <c:pt idx="57">
                  <c:v>-2.9051293690422142E-2</c:v>
                </c:pt>
                <c:pt idx="58">
                  <c:v>-2.9051293690422142E-2</c:v>
                </c:pt>
                <c:pt idx="59">
                  <c:v>-4.0853381752156137E-2</c:v>
                </c:pt>
                <c:pt idx="60">
                  <c:v>-4.857013163867463E-2</c:v>
                </c:pt>
                <c:pt idx="61">
                  <c:v>-4.3576940535633324E-2</c:v>
                </c:pt>
                <c:pt idx="62">
                  <c:v>-4.5392646391284597E-2</c:v>
                </c:pt>
                <c:pt idx="63">
                  <c:v>-3.8129822968679061E-2</c:v>
                </c:pt>
                <c:pt idx="64">
                  <c:v>-3.8129822968679061E-2</c:v>
                </c:pt>
                <c:pt idx="65">
                  <c:v>-3.8129822968679061E-2</c:v>
                </c:pt>
                <c:pt idx="66">
                  <c:v>-3.6314117113027677E-2</c:v>
                </c:pt>
                <c:pt idx="67">
                  <c:v>-2.9959146618247945E-2</c:v>
                </c:pt>
                <c:pt idx="68">
                  <c:v>-2.9051293690422142E-2</c:v>
                </c:pt>
                <c:pt idx="69">
                  <c:v>-2.7689514298683715E-2</c:v>
                </c:pt>
                <c:pt idx="70">
                  <c:v>-2.7689514298683715E-2</c:v>
                </c:pt>
                <c:pt idx="71">
                  <c:v>-2.1788470267816717E-2</c:v>
                </c:pt>
                <c:pt idx="72">
                  <c:v>-2.0426690876078069E-2</c:v>
                </c:pt>
                <c:pt idx="73">
                  <c:v>-2.4058102587380947E-2</c:v>
                </c:pt>
                <c:pt idx="74">
                  <c:v>-2.5419881979119485E-2</c:v>
                </c:pt>
                <c:pt idx="75">
                  <c:v>-3.3136631865637867E-2</c:v>
                </c:pt>
                <c:pt idx="76">
                  <c:v>-3.3136631865637867E-2</c:v>
                </c:pt>
                <c:pt idx="77">
                  <c:v>-3.2682705401725021E-2</c:v>
                </c:pt>
                <c:pt idx="78">
                  <c:v>-2.7235587834770758E-2</c:v>
                </c:pt>
                <c:pt idx="79">
                  <c:v>-2.9505220154334988E-2</c:v>
                </c:pt>
                <c:pt idx="80">
                  <c:v>-5.7194734453018703E-2</c:v>
                </c:pt>
                <c:pt idx="81">
                  <c:v>-8.5792101679527888E-2</c:v>
                </c:pt>
                <c:pt idx="82">
                  <c:v>-8.5792101679527888E-2</c:v>
                </c:pt>
                <c:pt idx="83">
                  <c:v>-9.4416704493872072E-2</c:v>
                </c:pt>
                <c:pt idx="84">
                  <c:v>-9.4416704493872072E-2</c:v>
                </c:pt>
                <c:pt idx="85">
                  <c:v>-9.4416704493872072E-2</c:v>
                </c:pt>
                <c:pt idx="86">
                  <c:v>-9.4416704493872072E-2</c:v>
                </c:pt>
                <c:pt idx="87">
                  <c:v>-9.4416704493872072E-2</c:v>
                </c:pt>
                <c:pt idx="88">
                  <c:v>-9.4416704493872072E-2</c:v>
                </c:pt>
                <c:pt idx="89">
                  <c:v>-9.4416704493872072E-2</c:v>
                </c:pt>
                <c:pt idx="90">
                  <c:v>-9.4416704493872072E-2</c:v>
                </c:pt>
                <c:pt idx="91">
                  <c:v>-9.354410414483183E-2</c:v>
                </c:pt>
                <c:pt idx="92">
                  <c:v>-9.354410414483183E-2</c:v>
                </c:pt>
                <c:pt idx="93">
                  <c:v>-9.354410414483183E-2</c:v>
                </c:pt>
                <c:pt idx="94">
                  <c:v>-9.354410414483183E-2</c:v>
                </c:pt>
                <c:pt idx="95">
                  <c:v>-9.354410414483183E-2</c:v>
                </c:pt>
                <c:pt idx="96">
                  <c:v>-9.354410414483183E-2</c:v>
                </c:pt>
                <c:pt idx="97">
                  <c:v>-9.354410414483183E-2</c:v>
                </c:pt>
                <c:pt idx="98">
                  <c:v>-9.354410414483183E-2</c:v>
                </c:pt>
                <c:pt idx="99">
                  <c:v>-9.354410414483183E-2</c:v>
                </c:pt>
                <c:pt idx="100">
                  <c:v>-9.354410414483183E-2</c:v>
                </c:pt>
                <c:pt idx="101">
                  <c:v>-9.354410414483183E-2</c:v>
                </c:pt>
                <c:pt idx="102">
                  <c:v>-9.354410414483183E-2</c:v>
                </c:pt>
                <c:pt idx="103">
                  <c:v>-9.354410414483183E-2</c:v>
                </c:pt>
                <c:pt idx="104">
                  <c:v>-9.354410414483183E-2</c:v>
                </c:pt>
                <c:pt idx="105">
                  <c:v>-9.354410414483183E-2</c:v>
                </c:pt>
                <c:pt idx="106">
                  <c:v>-9.354410414483183E-2</c:v>
                </c:pt>
                <c:pt idx="107">
                  <c:v>-9.267150379579181E-2</c:v>
                </c:pt>
                <c:pt idx="108">
                  <c:v>-9.267150379579181E-2</c:v>
                </c:pt>
                <c:pt idx="109">
                  <c:v>-9.267150379579181E-2</c:v>
                </c:pt>
                <c:pt idx="110">
                  <c:v>-9.267150379579181E-2</c:v>
                </c:pt>
                <c:pt idx="111">
                  <c:v>-9.267150379579181E-2</c:v>
                </c:pt>
                <c:pt idx="112">
                  <c:v>-9.267150379579181E-2</c:v>
                </c:pt>
                <c:pt idx="113">
                  <c:v>-9.267150379579181E-2</c:v>
                </c:pt>
                <c:pt idx="114">
                  <c:v>-9.267150379579181E-2</c:v>
                </c:pt>
                <c:pt idx="115">
                  <c:v>-9.267150379579181E-2</c:v>
                </c:pt>
                <c:pt idx="116">
                  <c:v>-9.267150379579181E-2</c:v>
                </c:pt>
                <c:pt idx="117">
                  <c:v>-9.267150379579181E-2</c:v>
                </c:pt>
                <c:pt idx="118">
                  <c:v>-9.267150379579181E-2</c:v>
                </c:pt>
                <c:pt idx="119">
                  <c:v>-9.267150379579181E-2</c:v>
                </c:pt>
                <c:pt idx="120">
                  <c:v>-9.267150379579181E-2</c:v>
                </c:pt>
                <c:pt idx="121">
                  <c:v>-9.1798903446751567E-2</c:v>
                </c:pt>
                <c:pt idx="122">
                  <c:v>-9.1798903446751567E-2</c:v>
                </c:pt>
                <c:pt idx="123">
                  <c:v>-9.1798903446751567E-2</c:v>
                </c:pt>
                <c:pt idx="124">
                  <c:v>-9.1798903446751567E-2</c:v>
                </c:pt>
                <c:pt idx="125">
                  <c:v>-9.1798903446751567E-2</c:v>
                </c:pt>
                <c:pt idx="126">
                  <c:v>-9.1798903446751567E-2</c:v>
                </c:pt>
                <c:pt idx="127">
                  <c:v>-9.1798903446751567E-2</c:v>
                </c:pt>
                <c:pt idx="128">
                  <c:v>-9.1798903446751567E-2</c:v>
                </c:pt>
                <c:pt idx="129">
                  <c:v>-9.1798903446751567E-2</c:v>
                </c:pt>
                <c:pt idx="130">
                  <c:v>-9.1798903446751567E-2</c:v>
                </c:pt>
                <c:pt idx="131">
                  <c:v>-8.715422160745756E-2</c:v>
                </c:pt>
                <c:pt idx="132">
                  <c:v>-8.7618689791386983E-2</c:v>
                </c:pt>
                <c:pt idx="133">
                  <c:v>-9.0405498894963521E-2</c:v>
                </c:pt>
                <c:pt idx="134">
                  <c:v>-8.4831880687810446E-2</c:v>
                </c:pt>
                <c:pt idx="135">
                  <c:v>-8.4831880687810446E-2</c:v>
                </c:pt>
                <c:pt idx="136">
                  <c:v>-8.4831880687810446E-2</c:v>
                </c:pt>
                <c:pt idx="137">
                  <c:v>-8.3902944319951822E-2</c:v>
                </c:pt>
                <c:pt idx="138">
                  <c:v>-8.6225285239598715E-2</c:v>
                </c:pt>
                <c:pt idx="139">
                  <c:v>-8.8083157975316406E-2</c:v>
                </c:pt>
                <c:pt idx="140">
                  <c:v>-9.1798903446751567E-2</c:v>
                </c:pt>
                <c:pt idx="141">
                  <c:v>-9.1798903446751567E-2</c:v>
                </c:pt>
                <c:pt idx="142">
                  <c:v>-8.8083157975316406E-2</c:v>
                </c:pt>
                <c:pt idx="143">
                  <c:v>-8.8083157975316406E-2</c:v>
                </c:pt>
                <c:pt idx="144">
                  <c:v>-8.715422160745756E-2</c:v>
                </c:pt>
                <c:pt idx="145">
                  <c:v>-8.715422160745756E-2</c:v>
                </c:pt>
                <c:pt idx="146">
                  <c:v>-9.0869967078892722E-2</c:v>
                </c:pt>
                <c:pt idx="147">
                  <c:v>-9.0869967078892722E-2</c:v>
                </c:pt>
                <c:pt idx="148">
                  <c:v>-8.9012094343175252E-2</c:v>
                </c:pt>
                <c:pt idx="149">
                  <c:v>-8.7618689791386983E-2</c:v>
                </c:pt>
                <c:pt idx="150">
                  <c:v>-8.8083157975316406E-2</c:v>
                </c:pt>
                <c:pt idx="151">
                  <c:v>-8.6225285239598715E-2</c:v>
                </c:pt>
                <c:pt idx="152">
                  <c:v>-8.4367412503881245E-2</c:v>
                </c:pt>
                <c:pt idx="153">
                  <c:v>-8.4367412503881245E-2</c:v>
                </c:pt>
                <c:pt idx="154">
                  <c:v>-8.3902944319951822E-2</c:v>
                </c:pt>
                <c:pt idx="155">
                  <c:v>-8.6689753423528138E-2</c:v>
                </c:pt>
                <c:pt idx="156">
                  <c:v>-8.5296348871740091E-2</c:v>
                </c:pt>
                <c:pt idx="157">
                  <c:v>-8.0187198848516439E-2</c:v>
                </c:pt>
                <c:pt idx="158">
                  <c:v>-8.1580603400304708E-2</c:v>
                </c:pt>
                <c:pt idx="159">
                  <c:v>-8.1580603400304708E-2</c:v>
                </c:pt>
                <c:pt idx="160">
                  <c:v>-8.2509539768163553E-2</c:v>
                </c:pt>
                <c:pt idx="161">
                  <c:v>-8.2974007952092976E-2</c:v>
                </c:pt>
                <c:pt idx="162">
                  <c:v>-7.8329326112798969E-2</c:v>
                </c:pt>
                <c:pt idx="163">
                  <c:v>-7.64714533770815E-2</c:v>
                </c:pt>
                <c:pt idx="164">
                  <c:v>-7.7864857928869546E-2</c:v>
                </c:pt>
                <c:pt idx="165">
                  <c:v>-7.7864857928869546E-2</c:v>
                </c:pt>
                <c:pt idx="166">
                  <c:v>-7.6935921561010701E-2</c:v>
                </c:pt>
                <c:pt idx="167">
                  <c:v>-7.5078048825293231E-2</c:v>
                </c:pt>
                <c:pt idx="168">
                  <c:v>-7.6935921561010701E-2</c:v>
                </c:pt>
                <c:pt idx="169">
                  <c:v>-7.136230335385807E-2</c:v>
                </c:pt>
                <c:pt idx="170">
                  <c:v>-7.2291239721716694E-2</c:v>
                </c:pt>
                <c:pt idx="171">
                  <c:v>-7.2291239721716694E-2</c:v>
                </c:pt>
                <c:pt idx="172">
                  <c:v>-7.2291239721716694E-2</c:v>
                </c:pt>
                <c:pt idx="173">
                  <c:v>-7.3684644273504962E-2</c:v>
                </c:pt>
                <c:pt idx="174">
                  <c:v>-6.9039962434210955E-2</c:v>
                </c:pt>
                <c:pt idx="175">
                  <c:v>-7.136230335385807E-2</c:v>
                </c:pt>
                <c:pt idx="176">
                  <c:v>-7.0433366985999224E-2</c:v>
                </c:pt>
                <c:pt idx="177">
                  <c:v>-7.0433366985999224E-2</c:v>
                </c:pt>
                <c:pt idx="178">
                  <c:v>-6.5324216962775794E-2</c:v>
                </c:pt>
                <c:pt idx="179">
                  <c:v>-6.3466344227058102E-2</c:v>
                </c:pt>
                <c:pt idx="180">
                  <c:v>-6.1608471491340411E-2</c:v>
                </c:pt>
                <c:pt idx="181">
                  <c:v>-6.4395280594916948E-2</c:v>
                </c:pt>
                <c:pt idx="182">
                  <c:v>-7.6006985193152077E-2</c:v>
                </c:pt>
                <c:pt idx="183">
                  <c:v>-7.6006985193152077E-2</c:v>
                </c:pt>
                <c:pt idx="184">
                  <c:v>-7.6006985193152077E-2</c:v>
                </c:pt>
                <c:pt idx="185">
                  <c:v>-7.1826771537787493E-2</c:v>
                </c:pt>
                <c:pt idx="186">
                  <c:v>-7.0897835169928425E-2</c:v>
                </c:pt>
                <c:pt idx="187">
                  <c:v>-6.9039962434210955E-2</c:v>
                </c:pt>
                <c:pt idx="188">
                  <c:v>-6.8111026066352109E-2</c:v>
                </c:pt>
                <c:pt idx="189">
                  <c:v>-6.8111026066352109E-2</c:v>
                </c:pt>
                <c:pt idx="190">
                  <c:v>-6.7182089698493486E-2</c:v>
                </c:pt>
                <c:pt idx="191">
                  <c:v>-6.5788685146705217E-2</c:v>
                </c:pt>
                <c:pt idx="192">
                  <c:v>-6.6253153330634418E-2</c:v>
                </c:pt>
                <c:pt idx="193">
                  <c:v>-6.4395280594916948E-2</c:v>
                </c:pt>
                <c:pt idx="194">
                  <c:v>-6.7646557882422687E-2</c:v>
                </c:pt>
                <c:pt idx="195">
                  <c:v>-6.7646557882422687E-2</c:v>
                </c:pt>
                <c:pt idx="196">
                  <c:v>-6.6253153330634418E-2</c:v>
                </c:pt>
                <c:pt idx="197">
                  <c:v>-6.9504430618140378E-2</c:v>
                </c:pt>
                <c:pt idx="198">
                  <c:v>-7.0433366985999224E-2</c:v>
                </c:pt>
                <c:pt idx="199">
                  <c:v>-7.0433366985999224E-2</c:v>
                </c:pt>
                <c:pt idx="200">
                  <c:v>-6.7182089698493486E-2</c:v>
                </c:pt>
                <c:pt idx="201">
                  <c:v>-6.7182089698493486E-2</c:v>
                </c:pt>
                <c:pt idx="202">
                  <c:v>-6.7182089698493486E-2</c:v>
                </c:pt>
                <c:pt idx="203">
                  <c:v>-6.4859748778846371E-2</c:v>
                </c:pt>
                <c:pt idx="204">
                  <c:v>-6.2537407859199479E-2</c:v>
                </c:pt>
                <c:pt idx="205">
                  <c:v>-6.2072939675270056E-2</c:v>
                </c:pt>
                <c:pt idx="206">
                  <c:v>-6.6253153330634418E-2</c:v>
                </c:pt>
                <c:pt idx="207">
                  <c:v>-6.6253153330634418E-2</c:v>
                </c:pt>
                <c:pt idx="208">
                  <c:v>-6.5788685146705217E-2</c:v>
                </c:pt>
                <c:pt idx="209">
                  <c:v>-6.8111026066352109E-2</c:v>
                </c:pt>
                <c:pt idx="210">
                  <c:v>-6.5788685146705217E-2</c:v>
                </c:pt>
                <c:pt idx="211">
                  <c:v>-6.0215066939552364E-2</c:v>
                </c:pt>
                <c:pt idx="212">
                  <c:v>-6.3930812410987525E-2</c:v>
                </c:pt>
                <c:pt idx="213">
                  <c:v>-6.3930812410987525E-2</c:v>
                </c:pt>
                <c:pt idx="214">
                  <c:v>-5.9750598755622941E-2</c:v>
                </c:pt>
                <c:pt idx="215">
                  <c:v>-5.7892726019905472E-2</c:v>
                </c:pt>
                <c:pt idx="216">
                  <c:v>-5.5105916916328934E-2</c:v>
                </c:pt>
                <c:pt idx="217">
                  <c:v>-5.3248044180611465E-2</c:v>
                </c:pt>
                <c:pt idx="218">
                  <c:v>-5.2319107812752397E-2</c:v>
                </c:pt>
                <c:pt idx="219">
                  <c:v>-5.2319107812752397E-2</c:v>
                </c:pt>
                <c:pt idx="220">
                  <c:v>-4.9067830525246658E-2</c:v>
                </c:pt>
                <c:pt idx="221">
                  <c:v>-5.3712512364540665E-2</c:v>
                </c:pt>
                <c:pt idx="222">
                  <c:v>-5.5105916916328934E-2</c:v>
                </c:pt>
                <c:pt idx="223">
                  <c:v>-5.2319107812752397E-2</c:v>
                </c:pt>
                <c:pt idx="224">
                  <c:v>-4.8138894157388035E-2</c:v>
                </c:pt>
                <c:pt idx="225">
                  <c:v>-4.8138894157388035E-2</c:v>
                </c:pt>
                <c:pt idx="226">
                  <c:v>-4.6745489605599766E-2</c:v>
                </c:pt>
                <c:pt idx="227">
                  <c:v>-4.8138894157388035E-2</c:v>
                </c:pt>
                <c:pt idx="228">
                  <c:v>-4.8138894157388035E-2</c:v>
                </c:pt>
                <c:pt idx="229">
                  <c:v>-4.8603362341317458E-2</c:v>
                </c:pt>
                <c:pt idx="230">
                  <c:v>-4.581655323774092E-2</c:v>
                </c:pt>
                <c:pt idx="231">
                  <c:v>-4.581655323774092E-2</c:v>
                </c:pt>
                <c:pt idx="232">
                  <c:v>-4.3958680502023451E-2</c:v>
                </c:pt>
                <c:pt idx="233">
                  <c:v>-4.1171871398446913E-2</c:v>
                </c:pt>
                <c:pt idx="234">
                  <c:v>-3.8385062294870376E-2</c:v>
                </c:pt>
                <c:pt idx="235">
                  <c:v>-3.6062721375223483E-2</c:v>
                </c:pt>
                <c:pt idx="236">
                  <c:v>-3.6062721375223483E-2</c:v>
                </c:pt>
                <c:pt idx="237">
                  <c:v>-3.6062721375223483E-2</c:v>
                </c:pt>
                <c:pt idx="238">
                  <c:v>-3.2346975903788322E-2</c:v>
                </c:pt>
                <c:pt idx="239">
                  <c:v>-3.1418039535929476E-2</c:v>
                </c:pt>
                <c:pt idx="240">
                  <c:v>-2.4915484960918E-2</c:v>
                </c:pt>
                <c:pt idx="241">
                  <c:v>-2.4915484960918E-2</c:v>
                </c:pt>
                <c:pt idx="242">
                  <c:v>-4.0242935030588067E-2</c:v>
                </c:pt>
                <c:pt idx="243">
                  <c:v>-4.0242935030588067E-2</c:v>
                </c:pt>
                <c:pt idx="244">
                  <c:v>-2.9560166800212007E-2</c:v>
                </c:pt>
                <c:pt idx="245">
                  <c:v>-3.1882507719858899E-2</c:v>
                </c:pt>
                <c:pt idx="246">
                  <c:v>-2.8166762248423738E-2</c:v>
                </c:pt>
                <c:pt idx="247">
                  <c:v>-2.8631230432353161E-2</c:v>
                </c:pt>
                <c:pt idx="248">
                  <c:v>-2.9560166800212007E-2</c:v>
                </c:pt>
                <c:pt idx="249">
                  <c:v>-2.9560166800212007E-2</c:v>
                </c:pt>
                <c:pt idx="250">
                  <c:v>-2.1199739489482616E-2</c:v>
                </c:pt>
                <c:pt idx="251">
                  <c:v>-2.4451016776988355E-2</c:v>
                </c:pt>
                <c:pt idx="252">
                  <c:v>-2.9095698616282362E-2</c:v>
                </c:pt>
                <c:pt idx="253">
                  <c:v>-2.3057612225200308E-2</c:v>
                </c:pt>
                <c:pt idx="254">
                  <c:v>-2.0270803121623993E-2</c:v>
                </c:pt>
                <c:pt idx="255">
                  <c:v>-2.0270803121623993E-2</c:v>
                </c:pt>
                <c:pt idx="256">
                  <c:v>-2.0270803121623993E-2</c:v>
                </c:pt>
                <c:pt idx="257">
                  <c:v>-1.8412930385906301E-2</c:v>
                </c:pt>
                <c:pt idx="258">
                  <c:v>-1.5161653098400341E-2</c:v>
                </c:pt>
                <c:pt idx="259">
                  <c:v>-1.5626121282329986E-2</c:v>
                </c:pt>
                <c:pt idx="260">
                  <c:v>-1.3768248546612294E-2</c:v>
                </c:pt>
                <c:pt idx="261">
                  <c:v>-1.3768248546612294E-2</c:v>
                </c:pt>
                <c:pt idx="262">
                  <c:v>-1.1910375810894602E-2</c:v>
                </c:pt>
                <c:pt idx="263">
                  <c:v>-1.7019525834118032E-2</c:v>
                </c:pt>
                <c:pt idx="264">
                  <c:v>-1.5626121282329986E-2</c:v>
                </c:pt>
                <c:pt idx="265">
                  <c:v>-2.2128675857341462E-2</c:v>
                </c:pt>
                <c:pt idx="266">
                  <c:v>-2.4915484960918E-2</c:v>
                </c:pt>
                <c:pt idx="267">
                  <c:v>-2.4915484960918E-2</c:v>
                </c:pt>
                <c:pt idx="268">
                  <c:v>-1.3303780362682871E-2</c:v>
                </c:pt>
                <c:pt idx="269">
                  <c:v>-1.3303780362682871E-2</c:v>
                </c:pt>
                <c:pt idx="270">
                  <c:v>-1.0052503075177133E-2</c:v>
                </c:pt>
                <c:pt idx="271">
                  <c:v>-2.0735271305553415E-2</c:v>
                </c:pt>
                <c:pt idx="272">
                  <c:v>-2.3986548593059154E-2</c:v>
                </c:pt>
                <c:pt idx="273">
                  <c:v>-2.3986548593059154E-2</c:v>
                </c:pt>
                <c:pt idx="274">
                  <c:v>-2.6773357696635469E-2</c:v>
                </c:pt>
                <c:pt idx="275">
                  <c:v>-3.1882507719858899E-2</c:v>
                </c:pt>
                <c:pt idx="276">
                  <c:v>-2.8631230432353161E-2</c:v>
                </c:pt>
                <c:pt idx="277">
                  <c:v>-3.4669316823435437E-2</c:v>
                </c:pt>
                <c:pt idx="278">
                  <c:v>-3.2346975903788322E-2</c:v>
                </c:pt>
                <c:pt idx="279">
                  <c:v>-3.2346975903788322E-2</c:v>
                </c:pt>
                <c:pt idx="280">
                  <c:v>-2.4915484960918E-2</c:v>
                </c:pt>
                <c:pt idx="281">
                  <c:v>-2.2128675857341462E-2</c:v>
                </c:pt>
                <c:pt idx="282">
                  <c:v>-1.7483994018047455E-2</c:v>
                </c:pt>
                <c:pt idx="283">
                  <c:v>-1.7483994018047455E-2</c:v>
                </c:pt>
                <c:pt idx="284">
                  <c:v>-1.3303780362682871E-2</c:v>
                </c:pt>
                <c:pt idx="285">
                  <c:v>-1.3303780362682871E-2</c:v>
                </c:pt>
                <c:pt idx="286">
                  <c:v>-1.7948462201976878E-2</c:v>
                </c:pt>
                <c:pt idx="287">
                  <c:v>-1.7019525834118032E-2</c:v>
                </c:pt>
                <c:pt idx="288">
                  <c:v>-1.7019525834118032E-2</c:v>
                </c:pt>
                <c:pt idx="289">
                  <c:v>-1.5626121282329986E-2</c:v>
                </c:pt>
                <c:pt idx="290">
                  <c:v>-1.3768248546612294E-2</c:v>
                </c:pt>
                <c:pt idx="291">
                  <c:v>-1.3768248546612294E-2</c:v>
                </c:pt>
                <c:pt idx="292">
                  <c:v>-1.6555057650188609E-2</c:v>
                </c:pt>
                <c:pt idx="293">
                  <c:v>-1.7948462201976878E-2</c:v>
                </c:pt>
                <c:pt idx="294">
                  <c:v>-1.5626121282329986E-2</c:v>
                </c:pt>
                <c:pt idx="295">
                  <c:v>-1.7483994018047455E-2</c:v>
                </c:pt>
                <c:pt idx="296">
                  <c:v>-2.2128675857341462E-2</c:v>
                </c:pt>
                <c:pt idx="297">
                  <c:v>-2.2128675857341462E-2</c:v>
                </c:pt>
                <c:pt idx="298">
                  <c:v>-2.3057612225200308E-2</c:v>
                </c:pt>
                <c:pt idx="299">
                  <c:v>-2.6308889512706046E-2</c:v>
                </c:pt>
                <c:pt idx="300">
                  <c:v>-3.002463498414143E-2</c:v>
                </c:pt>
                <c:pt idx="301">
                  <c:v>-2.4915484960918E-2</c:v>
                </c:pt>
                <c:pt idx="302">
                  <c:v>-2.0735271305553415E-2</c:v>
                </c:pt>
                <c:pt idx="303">
                  <c:v>-2.0735271305553415E-2</c:v>
                </c:pt>
                <c:pt idx="304">
                  <c:v>-1.8877398569835724E-2</c:v>
                </c:pt>
                <c:pt idx="305">
                  <c:v>-1.6090589466259408E-2</c:v>
                </c:pt>
                <c:pt idx="306">
                  <c:v>-1.5626121282329986E-2</c:v>
                </c:pt>
                <c:pt idx="307">
                  <c:v>-1.7483994018047455E-2</c:v>
                </c:pt>
                <c:pt idx="308">
                  <c:v>-1.7483994018047455E-2</c:v>
                </c:pt>
                <c:pt idx="309">
                  <c:v>-1.6555057650188609E-2</c:v>
                </c:pt>
                <c:pt idx="310">
                  <c:v>-1.6555057650188609E-2</c:v>
                </c:pt>
                <c:pt idx="311">
                  <c:v>-9.1235667073182869E-3</c:v>
                </c:pt>
                <c:pt idx="312">
                  <c:v>-2.6210121323065882E-3</c:v>
                </c:pt>
                <c:pt idx="313">
                  <c:v>-3.5499485001654341E-3</c:v>
                </c:pt>
                <c:pt idx="314">
                  <c:v>-4.4788848680242799E-3</c:v>
                </c:pt>
                <c:pt idx="315">
                  <c:v>6.3026515519915005E-4</c:v>
                </c:pt>
                <c:pt idx="316">
                  <c:v>6.3026515519915005E-4</c:v>
                </c:pt>
                <c:pt idx="317">
                  <c:v>1.094733339128573E-3</c:v>
                </c:pt>
                <c:pt idx="318">
                  <c:v>2.4881378909166196E-3</c:v>
                </c:pt>
                <c:pt idx="319">
                  <c:v>1.5592015230579959E-3</c:v>
                </c:pt>
                <c:pt idx="320">
                  <c:v>5.73941517842258E-3</c:v>
                </c:pt>
                <c:pt idx="321">
                  <c:v>5.2749469944931571E-3</c:v>
                </c:pt>
                <c:pt idx="322">
                  <c:v>5.2749469944931571E-3</c:v>
                </c:pt>
                <c:pt idx="323">
                  <c:v>2.9526060748460425E-3</c:v>
                </c:pt>
                <c:pt idx="324">
                  <c:v>-8.659098523388864E-3</c:v>
                </c:pt>
                <c:pt idx="325">
                  <c:v>-3.5499485001654341E-3</c:v>
                </c:pt>
                <c:pt idx="326">
                  <c:v>-1.6920757644479645E-3</c:v>
                </c:pt>
                <c:pt idx="327">
                  <c:v>-1.2276075805183195E-3</c:v>
                </c:pt>
                <c:pt idx="328">
                  <c:v>-1.2276075805183195E-3</c:v>
                </c:pt>
                <c:pt idx="329">
                  <c:v>-3.0854803162360112E-3</c:v>
                </c:pt>
                <c:pt idx="330">
                  <c:v>-3.5499485001654341E-3</c:v>
                </c:pt>
                <c:pt idx="331">
                  <c:v>-1.6920757644479645E-3</c:v>
                </c:pt>
                <c:pt idx="332">
                  <c:v>-7.6313939658911867E-4</c:v>
                </c:pt>
                <c:pt idx="333">
                  <c:v>-2.1565439483773874E-3</c:v>
                </c:pt>
                <c:pt idx="334">
                  <c:v>-2.1565439483773874E-3</c:v>
                </c:pt>
                <c:pt idx="335">
                  <c:v>-2.1565439483773874E-3</c:v>
                </c:pt>
                <c:pt idx="336">
                  <c:v>1.6579697126972714E-4</c:v>
                </c:pt>
                <c:pt idx="337">
                  <c:v>-2.9867121265969576E-4</c:v>
                </c:pt>
                <c:pt idx="338">
                  <c:v>-5.8722894198123265E-3</c:v>
                </c:pt>
                <c:pt idx="339">
                  <c:v>1.094733339128573E-3</c:v>
                </c:pt>
                <c:pt idx="340">
                  <c:v>1.094733339128573E-3</c:v>
                </c:pt>
                <c:pt idx="341">
                  <c:v>2.4881378909166196E-3</c:v>
                </c:pt>
                <c:pt idx="342">
                  <c:v>2.4881378909166196E-3</c:v>
                </c:pt>
                <c:pt idx="343">
                  <c:v>6.2038833623520029E-3</c:v>
                </c:pt>
                <c:pt idx="344">
                  <c:v>-2.9867121265969576E-4</c:v>
                </c:pt>
                <c:pt idx="345">
                  <c:v>-7.6313939658911867E-4</c:v>
                </c:pt>
                <c:pt idx="346">
                  <c:v>-7.6313939658911867E-4</c:v>
                </c:pt>
                <c:pt idx="347">
                  <c:v>-2.9867121265969576E-4</c:v>
                </c:pt>
                <c:pt idx="348">
                  <c:v>6.3026515519915005E-4</c:v>
                </c:pt>
                <c:pt idx="349">
                  <c:v>5.73941517842258E-3</c:v>
                </c:pt>
                <c:pt idx="350">
                  <c:v>7.1328197302106267E-3</c:v>
                </c:pt>
                <c:pt idx="351">
                  <c:v>9.9196288337871641E-3</c:v>
                </c:pt>
                <c:pt idx="352">
                  <c:v>9.9196288337871641E-3</c:v>
                </c:pt>
                <c:pt idx="353">
                  <c:v>6.6683515462814258E-3</c:v>
                </c:pt>
                <c:pt idx="354">
                  <c:v>9.4551606498577412E-3</c:v>
                </c:pt>
                <c:pt idx="355">
                  <c:v>1.2706437937363702E-2</c:v>
                </c:pt>
                <c:pt idx="356">
                  <c:v>1.1313033385575433E-2</c:v>
                </c:pt>
                <c:pt idx="357">
                  <c:v>1.0384097017716587E-2</c:v>
                </c:pt>
                <c:pt idx="358">
                  <c:v>1.0384097017716587E-2</c:v>
                </c:pt>
                <c:pt idx="359">
                  <c:v>1.2706437937363702E-2</c:v>
                </c:pt>
                <c:pt idx="360">
                  <c:v>7.1328197302106267E-3</c:v>
                </c:pt>
                <c:pt idx="361">
                  <c:v>8.0617560980696945E-3</c:v>
                </c:pt>
                <c:pt idx="362">
                  <c:v>6.6683515462814258E-3</c:v>
                </c:pt>
                <c:pt idx="363">
                  <c:v>6.3026515519915005E-4</c:v>
                </c:pt>
                <c:pt idx="364">
                  <c:v>6.3026515519915005E-4</c:v>
                </c:pt>
                <c:pt idx="365">
                  <c:v>2.9526060748460425E-3</c:v>
                </c:pt>
                <c:pt idx="366">
                  <c:v>5.2749469944931571E-3</c:v>
                </c:pt>
                <c:pt idx="367">
                  <c:v>5.73941517842258E-3</c:v>
                </c:pt>
                <c:pt idx="368">
                  <c:v>1.094733339128573E-3</c:v>
                </c:pt>
                <c:pt idx="369">
                  <c:v>1.6579697126972714E-4</c:v>
                </c:pt>
                <c:pt idx="370">
                  <c:v>1.6579697126972714E-4</c:v>
                </c:pt>
                <c:pt idx="371">
                  <c:v>2.4881378909166196E-3</c:v>
                </c:pt>
                <c:pt idx="372">
                  <c:v>2.4881378909166196E-3</c:v>
                </c:pt>
                <c:pt idx="373">
                  <c:v>-2.9867121265969576E-4</c:v>
                </c:pt>
                <c:pt idx="374">
                  <c:v>-8.1946303394594411E-3</c:v>
                </c:pt>
                <c:pt idx="375">
                  <c:v>-1.9341866753765147E-2</c:v>
                </c:pt>
                <c:pt idx="376">
                  <c:v>-1.9341866753765147E-2</c:v>
                </c:pt>
                <c:pt idx="377">
                  <c:v>-1.7948462201976878E-2</c:v>
                </c:pt>
                <c:pt idx="378">
                  <c:v>-1.8412930385906301E-2</c:v>
                </c:pt>
                <c:pt idx="379">
                  <c:v>-1.1445907626965401E-2</c:v>
                </c:pt>
                <c:pt idx="380">
                  <c:v>-1.8877398569835724E-2</c:v>
                </c:pt>
                <c:pt idx="381">
                  <c:v>-2.3986548593059154E-2</c:v>
                </c:pt>
                <c:pt idx="382">
                  <c:v>-2.3986548593059154E-2</c:v>
                </c:pt>
                <c:pt idx="383">
                  <c:v>-2.1199739489482616E-2</c:v>
                </c:pt>
                <c:pt idx="384">
                  <c:v>-1.469718491447114E-2</c:v>
                </c:pt>
                <c:pt idx="385">
                  <c:v>-9.1235667073182869E-3</c:v>
                </c:pt>
                <c:pt idx="386">
                  <c:v>-7.7301621555300182E-3</c:v>
                </c:pt>
                <c:pt idx="387">
                  <c:v>-7.7301621555300182E-3</c:v>
                </c:pt>
                <c:pt idx="388">
                  <c:v>-7.7301621555300182E-3</c:v>
                </c:pt>
                <c:pt idx="389">
                  <c:v>-8.1946303394594411E-3</c:v>
                </c:pt>
                <c:pt idx="390">
                  <c:v>5.73941517842258E-3</c:v>
                </c:pt>
                <c:pt idx="391">
                  <c:v>6.6683515462814258E-3</c:v>
                </c:pt>
                <c:pt idx="392">
                  <c:v>4.8104788105637342E-3</c:v>
                </c:pt>
                <c:pt idx="393">
                  <c:v>4.8104788105637342E-3</c:v>
                </c:pt>
                <c:pt idx="394">
                  <c:v>8.0617560980696945E-3</c:v>
                </c:pt>
                <c:pt idx="395">
                  <c:v>1.2706437937363702E-2</c:v>
                </c:pt>
                <c:pt idx="396">
                  <c:v>1.4099842489151748E-2</c:v>
                </c:pt>
                <c:pt idx="397">
                  <c:v>1.6886651592728064E-2</c:v>
                </c:pt>
                <c:pt idx="398">
                  <c:v>2.1531333432022071E-2</c:v>
                </c:pt>
                <c:pt idx="399">
                  <c:v>2.1531333432022071E-2</c:v>
                </c:pt>
                <c:pt idx="400">
                  <c:v>2.1066865248092648E-2</c:v>
                </c:pt>
                <c:pt idx="401">
                  <c:v>1.8744524328445755E-2</c:v>
                </c:pt>
                <c:pt idx="402">
                  <c:v>2.1995801615951716E-2</c:v>
                </c:pt>
                <c:pt idx="403">
                  <c:v>2.1995801615951716E-2</c:v>
                </c:pt>
                <c:pt idx="404">
                  <c:v>2.5247078903457454E-2</c:v>
                </c:pt>
                <c:pt idx="405">
                  <c:v>2.5247078903457454E-2</c:v>
                </c:pt>
                <c:pt idx="406">
                  <c:v>2.4318142535598608E-2</c:v>
                </c:pt>
                <c:pt idx="407">
                  <c:v>2.1066865248092648E-2</c:v>
                </c:pt>
                <c:pt idx="408">
                  <c:v>2.1531333432022071E-2</c:v>
                </c:pt>
                <c:pt idx="409">
                  <c:v>2.7569419823104346E-2</c:v>
                </c:pt>
                <c:pt idx="410">
                  <c:v>2.7569419823104346E-2</c:v>
                </c:pt>
                <c:pt idx="411">
                  <c:v>2.7569419823104346E-2</c:v>
                </c:pt>
                <c:pt idx="412">
                  <c:v>2.7569419823104346E-2</c:v>
                </c:pt>
                <c:pt idx="413">
                  <c:v>3.0820697110610085E-2</c:v>
                </c:pt>
                <c:pt idx="414">
                  <c:v>3.9181124421339475E-2</c:v>
                </c:pt>
                <c:pt idx="415">
                  <c:v>3.5929847133833737E-2</c:v>
                </c:pt>
                <c:pt idx="416">
                  <c:v>3.8716656237410052E-2</c:v>
                </c:pt>
                <c:pt idx="417">
                  <c:v>3.8716656237410052E-2</c:v>
                </c:pt>
                <c:pt idx="418">
                  <c:v>4.0110060789198099E-2</c:v>
                </c:pt>
                <c:pt idx="419">
                  <c:v>4.0574528973127744E-2</c:v>
                </c:pt>
                <c:pt idx="420">
                  <c:v>4.5683678996350952E-2</c:v>
                </c:pt>
                <c:pt idx="421">
                  <c:v>5.1257297203503804E-2</c:v>
                </c:pt>
                <c:pt idx="422">
                  <c:v>4.2432401708845213E-2</c:v>
                </c:pt>
                <c:pt idx="423">
                  <c:v>4.2432401708845213E-2</c:v>
                </c:pt>
                <c:pt idx="424">
                  <c:v>4.2432401708845213E-2</c:v>
                </c:pt>
                <c:pt idx="425">
                  <c:v>4.0574528973127744E-2</c:v>
                </c:pt>
                <c:pt idx="426">
                  <c:v>4.6148147180280374E-2</c:v>
                </c:pt>
                <c:pt idx="427">
                  <c:v>4.9399424467786113E-2</c:v>
                </c:pt>
                <c:pt idx="428">
                  <c:v>5.2650701755292073E-2</c:v>
                </c:pt>
                <c:pt idx="429">
                  <c:v>5.2650701755292073E-2</c:v>
                </c:pt>
                <c:pt idx="430">
                  <c:v>5.404410630708012E-2</c:v>
                </c:pt>
                <c:pt idx="431">
                  <c:v>5.6366447226727234E-2</c:v>
                </c:pt>
                <c:pt idx="432">
                  <c:v>5.5437510858868388E-2</c:v>
                </c:pt>
                <c:pt idx="433">
                  <c:v>5.6366447226727234E-2</c:v>
                </c:pt>
                <c:pt idx="434">
                  <c:v>5.6366447226727234E-2</c:v>
                </c:pt>
                <c:pt idx="435">
                  <c:v>5.6366447226727234E-2</c:v>
                </c:pt>
                <c:pt idx="436">
                  <c:v>6.1475597249950664E-2</c:v>
                </c:pt>
                <c:pt idx="437">
                  <c:v>5.9153256330303772E-2</c:v>
                </c:pt>
                <c:pt idx="438">
                  <c:v>5.9153256330303772E-2</c:v>
                </c:pt>
                <c:pt idx="439">
                  <c:v>4.9399424467786113E-2</c:v>
                </c:pt>
                <c:pt idx="440">
                  <c:v>4.9399424467786113E-2</c:v>
                </c:pt>
                <c:pt idx="441">
                  <c:v>4.9399424467786113E-2</c:v>
                </c:pt>
                <c:pt idx="442">
                  <c:v>4.707708354813922E-2</c:v>
                </c:pt>
                <c:pt idx="443">
                  <c:v>4.0574528973127744E-2</c:v>
                </c:pt>
                <c:pt idx="444">
                  <c:v>4.9863892651715758E-2</c:v>
                </c:pt>
                <c:pt idx="445">
                  <c:v>5.3579638123150697E-2</c:v>
                </c:pt>
                <c:pt idx="446">
                  <c:v>5.3579638123150697E-2</c:v>
                </c:pt>
                <c:pt idx="447">
                  <c:v>6.0546660882091818E-2</c:v>
                </c:pt>
                <c:pt idx="448">
                  <c:v>5.7759851778515503E-2</c:v>
                </c:pt>
                <c:pt idx="449">
                  <c:v>5.5901979042797811E-2</c:v>
                </c:pt>
                <c:pt idx="450">
                  <c:v>6.3333469985668134E-2</c:v>
                </c:pt>
                <c:pt idx="451">
                  <c:v>6.240453361780951E-2</c:v>
                </c:pt>
                <c:pt idx="452">
                  <c:v>6.240453361780951E-2</c:v>
                </c:pt>
                <c:pt idx="453">
                  <c:v>6.4726874537456403E-2</c:v>
                </c:pt>
                <c:pt idx="454">
                  <c:v>5.8224319962444926E-2</c:v>
                </c:pt>
                <c:pt idx="455">
                  <c:v>6.1475597249950664E-2</c:v>
                </c:pt>
                <c:pt idx="456">
                  <c:v>5.729538359458608E-2</c:v>
                </c:pt>
                <c:pt idx="457">
                  <c:v>5.729538359458608E-2</c:v>
                </c:pt>
                <c:pt idx="458">
                  <c:v>6.5655810905315248E-2</c:v>
                </c:pt>
                <c:pt idx="459">
                  <c:v>6.3797938169597779E-2</c:v>
                </c:pt>
                <c:pt idx="460">
                  <c:v>6.2869001801738933E-2</c:v>
                </c:pt>
                <c:pt idx="461">
                  <c:v>6.4726874537456403E-2</c:v>
                </c:pt>
                <c:pt idx="462">
                  <c:v>6.4726874537456403E-2</c:v>
                </c:pt>
                <c:pt idx="463">
                  <c:v>6.8907088192820987E-2</c:v>
                </c:pt>
                <c:pt idx="464">
                  <c:v>6.4726874537456403E-2</c:v>
                </c:pt>
                <c:pt idx="465">
                  <c:v>6.3797938169597779E-2</c:v>
                </c:pt>
                <c:pt idx="466">
                  <c:v>6.4726874537456403E-2</c:v>
                </c:pt>
                <c:pt idx="467">
                  <c:v>6.4726874537456403E-2</c:v>
                </c:pt>
                <c:pt idx="468">
                  <c:v>6.3333469985668134E-2</c:v>
                </c:pt>
                <c:pt idx="469">
                  <c:v>6.5655810905315248E-2</c:v>
                </c:pt>
                <c:pt idx="470">
                  <c:v>6.4726874537456403E-2</c:v>
                </c:pt>
                <c:pt idx="471">
                  <c:v>6.0546660882091818E-2</c:v>
                </c:pt>
                <c:pt idx="472">
                  <c:v>6.0546660882091818E-2</c:v>
                </c:pt>
                <c:pt idx="473">
                  <c:v>6.0546660882091818E-2</c:v>
                </c:pt>
                <c:pt idx="474">
                  <c:v>6.6584747273174094E-2</c:v>
                </c:pt>
                <c:pt idx="475">
                  <c:v>6.6584747273174094E-2</c:v>
                </c:pt>
                <c:pt idx="476">
                  <c:v>6.2869001801738933E-2</c:v>
                </c:pt>
                <c:pt idx="477">
                  <c:v>6.3333469985668134E-2</c:v>
                </c:pt>
                <c:pt idx="478">
                  <c:v>6.3333469985668134E-2</c:v>
                </c:pt>
                <c:pt idx="479">
                  <c:v>6.3333469985668134E-2</c:v>
                </c:pt>
                <c:pt idx="480">
                  <c:v>6.0546660882091818E-2</c:v>
                </c:pt>
                <c:pt idx="481">
                  <c:v>5.5437510858868388E-2</c:v>
                </c:pt>
                <c:pt idx="482">
                  <c:v>5.8224319962444926E-2</c:v>
                </c:pt>
                <c:pt idx="483">
                  <c:v>5.9617724514232973E-2</c:v>
                </c:pt>
                <c:pt idx="484">
                  <c:v>5.9617724514232973E-2</c:v>
                </c:pt>
                <c:pt idx="485">
                  <c:v>5.9617724514232973E-2</c:v>
                </c:pt>
                <c:pt idx="486">
                  <c:v>7.0300492744609255E-2</c:v>
                </c:pt>
                <c:pt idx="487">
                  <c:v>7.1229429112468101E-2</c:v>
                </c:pt>
                <c:pt idx="488">
                  <c:v>7.1229429112468101E-2</c:v>
                </c:pt>
                <c:pt idx="489">
                  <c:v>7.4016238216044417E-2</c:v>
                </c:pt>
                <c:pt idx="490">
                  <c:v>7.4016238216044417E-2</c:v>
                </c:pt>
                <c:pt idx="491">
                  <c:v>7.4480706399973839E-2</c:v>
                </c:pt>
                <c:pt idx="492">
                  <c:v>7.4945174583903262E-2</c:v>
                </c:pt>
                <c:pt idx="493">
                  <c:v>7.6803047319620954E-2</c:v>
                </c:pt>
                <c:pt idx="494">
                  <c:v>7.9125388239267846E-2</c:v>
                </c:pt>
                <c:pt idx="495">
                  <c:v>7.4480706399973839E-2</c:v>
                </c:pt>
                <c:pt idx="496">
                  <c:v>7.4480706399973839E-2</c:v>
                </c:pt>
                <c:pt idx="497">
                  <c:v>7.3087301848185793E-2</c:v>
                </c:pt>
                <c:pt idx="498">
                  <c:v>6.7978151824962141E-2</c:v>
                </c:pt>
                <c:pt idx="499">
                  <c:v>6.426240635352698E-2</c:v>
                </c:pt>
                <c:pt idx="500">
                  <c:v>6.240453361780951E-2</c:v>
                </c:pt>
                <c:pt idx="501">
                  <c:v>6.6120279089244671E-2</c:v>
                </c:pt>
                <c:pt idx="502">
                  <c:v>6.6120279089244671E-2</c:v>
                </c:pt>
                <c:pt idx="503">
                  <c:v>6.4726874537456403E-2</c:v>
                </c:pt>
                <c:pt idx="504">
                  <c:v>6.7978151824962141E-2</c:v>
                </c:pt>
                <c:pt idx="505">
                  <c:v>6.751368364103294E-2</c:v>
                </c:pt>
                <c:pt idx="506">
                  <c:v>6.8442620008891786E-2</c:v>
                </c:pt>
                <c:pt idx="507">
                  <c:v>6.8907088192820987E-2</c:v>
                </c:pt>
                <c:pt idx="508">
                  <c:v>6.8907088192820987E-2</c:v>
                </c:pt>
                <c:pt idx="509">
                  <c:v>6.5191342721385825E-2</c:v>
                </c:pt>
                <c:pt idx="510">
                  <c:v>6.2869001801738933E-2</c:v>
                </c:pt>
                <c:pt idx="511">
                  <c:v>6.2869001801738933E-2</c:v>
                </c:pt>
                <c:pt idx="512">
                  <c:v>6.8907088192820987E-2</c:v>
                </c:pt>
              </c:numCache>
            </c:numRef>
          </c:val>
          <c:smooth val="0"/>
          <c:extLst>
            <c:ext xmlns:c16="http://schemas.microsoft.com/office/drawing/2014/chart" uri="{C3380CC4-5D6E-409C-BE32-E72D297353CC}">
              <c16:uniqueId val="{00000001-4C10-4818-BDDE-86909B57C426}"/>
            </c:ext>
          </c:extLst>
        </c:ser>
        <c:ser>
          <c:idx val="0"/>
          <c:order val="2"/>
          <c:tx>
            <c:strRef>
              <c:f>Sheet1!$B$1</c:f>
              <c:strCache>
                <c:ptCount val="1"/>
                <c:pt idx="0">
                  <c:v>Stayed in Prisma 4</c:v>
                </c:pt>
              </c:strCache>
            </c:strRef>
          </c:tx>
          <c:spPr>
            <a:ln w="28575" cap="rnd">
              <a:solidFill>
                <a:schemeClr val="accent3"/>
              </a:solidFill>
              <a:round/>
            </a:ln>
            <a:effectLst/>
          </c:spPr>
          <c:marker>
            <c:symbol val="none"/>
          </c:marker>
          <c:cat>
            <c:numRef>
              <c:f>Sheet1!$A$2:$A$514</c:f>
              <c:numCache>
                <c:formatCode>m/d/yyyy</c:formatCode>
                <c:ptCount val="513"/>
                <c:pt idx="0">
                  <c:v>45658</c:v>
                </c:pt>
                <c:pt idx="1">
                  <c:v>45659</c:v>
                </c:pt>
                <c:pt idx="2">
                  <c:v>45660</c:v>
                </c:pt>
                <c:pt idx="3">
                  <c:v>45661</c:v>
                </c:pt>
                <c:pt idx="4">
                  <c:v>45663</c:v>
                </c:pt>
                <c:pt idx="5">
                  <c:v>45664</c:v>
                </c:pt>
                <c:pt idx="6">
                  <c:v>45665</c:v>
                </c:pt>
                <c:pt idx="7">
                  <c:v>45666</c:v>
                </c:pt>
                <c:pt idx="8">
                  <c:v>45667</c:v>
                </c:pt>
                <c:pt idx="9">
                  <c:v>45668</c:v>
                </c:pt>
                <c:pt idx="10">
                  <c:v>45670</c:v>
                </c:pt>
                <c:pt idx="11">
                  <c:v>45671</c:v>
                </c:pt>
                <c:pt idx="12">
                  <c:v>45672</c:v>
                </c:pt>
                <c:pt idx="13">
                  <c:v>45673</c:v>
                </c:pt>
                <c:pt idx="14">
                  <c:v>45674</c:v>
                </c:pt>
                <c:pt idx="15">
                  <c:v>45675</c:v>
                </c:pt>
                <c:pt idx="16">
                  <c:v>45677</c:v>
                </c:pt>
                <c:pt idx="17">
                  <c:v>45678</c:v>
                </c:pt>
                <c:pt idx="18">
                  <c:v>45679</c:v>
                </c:pt>
                <c:pt idx="19">
                  <c:v>45680</c:v>
                </c:pt>
                <c:pt idx="20">
                  <c:v>45681</c:v>
                </c:pt>
                <c:pt idx="21">
                  <c:v>45682</c:v>
                </c:pt>
                <c:pt idx="22">
                  <c:v>45684</c:v>
                </c:pt>
                <c:pt idx="23">
                  <c:v>45685</c:v>
                </c:pt>
                <c:pt idx="24">
                  <c:v>45686</c:v>
                </c:pt>
                <c:pt idx="25">
                  <c:v>45687</c:v>
                </c:pt>
                <c:pt idx="26">
                  <c:v>45688</c:v>
                </c:pt>
                <c:pt idx="27">
                  <c:v>45689</c:v>
                </c:pt>
                <c:pt idx="28">
                  <c:v>45691</c:v>
                </c:pt>
                <c:pt idx="29">
                  <c:v>45692</c:v>
                </c:pt>
                <c:pt idx="30">
                  <c:v>45693</c:v>
                </c:pt>
                <c:pt idx="31">
                  <c:v>45694</c:v>
                </c:pt>
                <c:pt idx="32">
                  <c:v>45695</c:v>
                </c:pt>
                <c:pt idx="33">
                  <c:v>45696</c:v>
                </c:pt>
                <c:pt idx="34">
                  <c:v>45698</c:v>
                </c:pt>
                <c:pt idx="35">
                  <c:v>45699</c:v>
                </c:pt>
                <c:pt idx="36">
                  <c:v>45700</c:v>
                </c:pt>
                <c:pt idx="37">
                  <c:v>45701</c:v>
                </c:pt>
                <c:pt idx="38">
                  <c:v>45702</c:v>
                </c:pt>
                <c:pt idx="39">
                  <c:v>45703</c:v>
                </c:pt>
                <c:pt idx="40">
                  <c:v>45705</c:v>
                </c:pt>
                <c:pt idx="41">
                  <c:v>45706</c:v>
                </c:pt>
                <c:pt idx="42">
                  <c:v>45707</c:v>
                </c:pt>
                <c:pt idx="43">
                  <c:v>45708</c:v>
                </c:pt>
                <c:pt idx="44">
                  <c:v>45709</c:v>
                </c:pt>
                <c:pt idx="45">
                  <c:v>45710</c:v>
                </c:pt>
                <c:pt idx="46">
                  <c:v>45712</c:v>
                </c:pt>
                <c:pt idx="47">
                  <c:v>45713</c:v>
                </c:pt>
                <c:pt idx="48">
                  <c:v>45714</c:v>
                </c:pt>
                <c:pt idx="49">
                  <c:v>45715</c:v>
                </c:pt>
                <c:pt idx="50">
                  <c:v>45716</c:v>
                </c:pt>
                <c:pt idx="51">
                  <c:v>45717</c:v>
                </c:pt>
                <c:pt idx="52">
                  <c:v>45719</c:v>
                </c:pt>
                <c:pt idx="53">
                  <c:v>45720</c:v>
                </c:pt>
                <c:pt idx="54">
                  <c:v>45721</c:v>
                </c:pt>
                <c:pt idx="55">
                  <c:v>45722</c:v>
                </c:pt>
                <c:pt idx="56">
                  <c:v>45723</c:v>
                </c:pt>
                <c:pt idx="57">
                  <c:v>45724</c:v>
                </c:pt>
                <c:pt idx="58">
                  <c:v>45726</c:v>
                </c:pt>
                <c:pt idx="59">
                  <c:v>45727</c:v>
                </c:pt>
                <c:pt idx="60">
                  <c:v>45728</c:v>
                </c:pt>
                <c:pt idx="61">
                  <c:v>45729</c:v>
                </c:pt>
                <c:pt idx="62">
                  <c:v>45730</c:v>
                </c:pt>
                <c:pt idx="63">
                  <c:v>45731</c:v>
                </c:pt>
                <c:pt idx="64">
                  <c:v>45733</c:v>
                </c:pt>
                <c:pt idx="65">
                  <c:v>45734</c:v>
                </c:pt>
                <c:pt idx="66">
                  <c:v>45735</c:v>
                </c:pt>
                <c:pt idx="67">
                  <c:v>45736</c:v>
                </c:pt>
                <c:pt idx="68">
                  <c:v>45737</c:v>
                </c:pt>
                <c:pt idx="69">
                  <c:v>45738</c:v>
                </c:pt>
                <c:pt idx="70">
                  <c:v>45740</c:v>
                </c:pt>
                <c:pt idx="71">
                  <c:v>45741</c:v>
                </c:pt>
                <c:pt idx="72">
                  <c:v>45742</c:v>
                </c:pt>
                <c:pt idx="73">
                  <c:v>45743</c:v>
                </c:pt>
                <c:pt idx="74">
                  <c:v>45744</c:v>
                </c:pt>
                <c:pt idx="75">
                  <c:v>45745</c:v>
                </c:pt>
                <c:pt idx="76">
                  <c:v>45747</c:v>
                </c:pt>
                <c:pt idx="77">
                  <c:v>45748</c:v>
                </c:pt>
                <c:pt idx="78">
                  <c:v>45749</c:v>
                </c:pt>
                <c:pt idx="79">
                  <c:v>45750</c:v>
                </c:pt>
                <c:pt idx="80">
                  <c:v>45751</c:v>
                </c:pt>
                <c:pt idx="81">
                  <c:v>45752</c:v>
                </c:pt>
                <c:pt idx="82">
                  <c:v>45754</c:v>
                </c:pt>
                <c:pt idx="83">
                  <c:v>45755</c:v>
                </c:pt>
                <c:pt idx="84">
                  <c:v>45756</c:v>
                </c:pt>
                <c:pt idx="85">
                  <c:v>45757</c:v>
                </c:pt>
                <c:pt idx="86">
                  <c:v>45758</c:v>
                </c:pt>
                <c:pt idx="87">
                  <c:v>45759</c:v>
                </c:pt>
                <c:pt idx="88">
                  <c:v>45761</c:v>
                </c:pt>
                <c:pt idx="89">
                  <c:v>45762</c:v>
                </c:pt>
                <c:pt idx="90">
                  <c:v>45763</c:v>
                </c:pt>
                <c:pt idx="91">
                  <c:v>45764</c:v>
                </c:pt>
                <c:pt idx="92">
                  <c:v>45766</c:v>
                </c:pt>
                <c:pt idx="93">
                  <c:v>45768</c:v>
                </c:pt>
                <c:pt idx="94">
                  <c:v>45769</c:v>
                </c:pt>
                <c:pt idx="95">
                  <c:v>45770</c:v>
                </c:pt>
                <c:pt idx="96">
                  <c:v>45771</c:v>
                </c:pt>
                <c:pt idx="97">
                  <c:v>45772</c:v>
                </c:pt>
                <c:pt idx="98">
                  <c:v>45773</c:v>
                </c:pt>
                <c:pt idx="99">
                  <c:v>45775</c:v>
                </c:pt>
                <c:pt idx="100">
                  <c:v>45776</c:v>
                </c:pt>
                <c:pt idx="101">
                  <c:v>45777</c:v>
                </c:pt>
                <c:pt idx="102">
                  <c:v>45778</c:v>
                </c:pt>
                <c:pt idx="103">
                  <c:v>45779</c:v>
                </c:pt>
                <c:pt idx="104">
                  <c:v>45780</c:v>
                </c:pt>
                <c:pt idx="105">
                  <c:v>45782</c:v>
                </c:pt>
                <c:pt idx="106">
                  <c:v>45783</c:v>
                </c:pt>
                <c:pt idx="107">
                  <c:v>45784</c:v>
                </c:pt>
                <c:pt idx="108">
                  <c:v>45785</c:v>
                </c:pt>
                <c:pt idx="109">
                  <c:v>45786</c:v>
                </c:pt>
                <c:pt idx="110">
                  <c:v>45787</c:v>
                </c:pt>
                <c:pt idx="111">
                  <c:v>45789</c:v>
                </c:pt>
                <c:pt idx="112">
                  <c:v>45790</c:v>
                </c:pt>
                <c:pt idx="113">
                  <c:v>45791</c:v>
                </c:pt>
                <c:pt idx="114">
                  <c:v>45792</c:v>
                </c:pt>
                <c:pt idx="115">
                  <c:v>45793</c:v>
                </c:pt>
                <c:pt idx="116">
                  <c:v>45794</c:v>
                </c:pt>
                <c:pt idx="117">
                  <c:v>45796</c:v>
                </c:pt>
                <c:pt idx="118">
                  <c:v>45797</c:v>
                </c:pt>
                <c:pt idx="119">
                  <c:v>45798</c:v>
                </c:pt>
                <c:pt idx="120">
                  <c:v>45799</c:v>
                </c:pt>
                <c:pt idx="121">
                  <c:v>45800</c:v>
                </c:pt>
                <c:pt idx="122">
                  <c:v>45801</c:v>
                </c:pt>
                <c:pt idx="123">
                  <c:v>45803</c:v>
                </c:pt>
                <c:pt idx="124">
                  <c:v>45804</c:v>
                </c:pt>
                <c:pt idx="125">
                  <c:v>45805</c:v>
                </c:pt>
                <c:pt idx="126">
                  <c:v>45806</c:v>
                </c:pt>
                <c:pt idx="127">
                  <c:v>45807</c:v>
                </c:pt>
                <c:pt idx="128">
                  <c:v>45808</c:v>
                </c:pt>
                <c:pt idx="129">
                  <c:v>45810</c:v>
                </c:pt>
                <c:pt idx="130">
                  <c:v>45811</c:v>
                </c:pt>
                <c:pt idx="131">
                  <c:v>45812</c:v>
                </c:pt>
                <c:pt idx="132">
                  <c:v>45813</c:v>
                </c:pt>
                <c:pt idx="133">
                  <c:v>45814</c:v>
                </c:pt>
                <c:pt idx="134">
                  <c:v>45815</c:v>
                </c:pt>
                <c:pt idx="135">
                  <c:v>45817</c:v>
                </c:pt>
                <c:pt idx="136">
                  <c:v>45818</c:v>
                </c:pt>
                <c:pt idx="137">
                  <c:v>45819</c:v>
                </c:pt>
                <c:pt idx="138">
                  <c:v>45820</c:v>
                </c:pt>
                <c:pt idx="139">
                  <c:v>45821</c:v>
                </c:pt>
                <c:pt idx="140">
                  <c:v>45822</c:v>
                </c:pt>
                <c:pt idx="141">
                  <c:v>45824</c:v>
                </c:pt>
                <c:pt idx="142">
                  <c:v>45825</c:v>
                </c:pt>
                <c:pt idx="143">
                  <c:v>45826</c:v>
                </c:pt>
                <c:pt idx="144">
                  <c:v>45827</c:v>
                </c:pt>
                <c:pt idx="145">
                  <c:v>45828</c:v>
                </c:pt>
                <c:pt idx="146">
                  <c:v>45829</c:v>
                </c:pt>
                <c:pt idx="147">
                  <c:v>45831</c:v>
                </c:pt>
                <c:pt idx="148">
                  <c:v>45832</c:v>
                </c:pt>
                <c:pt idx="149">
                  <c:v>45833</c:v>
                </c:pt>
                <c:pt idx="150">
                  <c:v>45834</c:v>
                </c:pt>
                <c:pt idx="151">
                  <c:v>45835</c:v>
                </c:pt>
                <c:pt idx="152">
                  <c:v>45836</c:v>
                </c:pt>
                <c:pt idx="153">
                  <c:v>45838</c:v>
                </c:pt>
                <c:pt idx="154">
                  <c:v>45839</c:v>
                </c:pt>
                <c:pt idx="155">
                  <c:v>45840</c:v>
                </c:pt>
                <c:pt idx="156">
                  <c:v>45841</c:v>
                </c:pt>
                <c:pt idx="157">
                  <c:v>45842</c:v>
                </c:pt>
                <c:pt idx="158">
                  <c:v>45843</c:v>
                </c:pt>
                <c:pt idx="159">
                  <c:v>45845</c:v>
                </c:pt>
                <c:pt idx="160">
                  <c:v>45846</c:v>
                </c:pt>
                <c:pt idx="161">
                  <c:v>45847</c:v>
                </c:pt>
                <c:pt idx="162">
                  <c:v>45848</c:v>
                </c:pt>
                <c:pt idx="163">
                  <c:v>45849</c:v>
                </c:pt>
                <c:pt idx="164">
                  <c:v>45850</c:v>
                </c:pt>
                <c:pt idx="165">
                  <c:v>45852</c:v>
                </c:pt>
                <c:pt idx="166">
                  <c:v>45853</c:v>
                </c:pt>
                <c:pt idx="167">
                  <c:v>45854</c:v>
                </c:pt>
                <c:pt idx="168">
                  <c:v>45855</c:v>
                </c:pt>
                <c:pt idx="169">
                  <c:v>45856</c:v>
                </c:pt>
                <c:pt idx="170">
                  <c:v>45857</c:v>
                </c:pt>
                <c:pt idx="171">
                  <c:v>45859</c:v>
                </c:pt>
                <c:pt idx="172">
                  <c:v>45860</c:v>
                </c:pt>
                <c:pt idx="173">
                  <c:v>45861</c:v>
                </c:pt>
                <c:pt idx="174">
                  <c:v>45862</c:v>
                </c:pt>
                <c:pt idx="175">
                  <c:v>45863</c:v>
                </c:pt>
                <c:pt idx="176">
                  <c:v>45864</c:v>
                </c:pt>
                <c:pt idx="177">
                  <c:v>45866</c:v>
                </c:pt>
                <c:pt idx="178">
                  <c:v>45867</c:v>
                </c:pt>
                <c:pt idx="179">
                  <c:v>45868</c:v>
                </c:pt>
                <c:pt idx="180">
                  <c:v>45869</c:v>
                </c:pt>
                <c:pt idx="181">
                  <c:v>45870</c:v>
                </c:pt>
                <c:pt idx="182">
                  <c:v>45871</c:v>
                </c:pt>
                <c:pt idx="183">
                  <c:v>45873</c:v>
                </c:pt>
                <c:pt idx="184">
                  <c:v>45874</c:v>
                </c:pt>
                <c:pt idx="185">
                  <c:v>45875</c:v>
                </c:pt>
                <c:pt idx="186">
                  <c:v>45876</c:v>
                </c:pt>
                <c:pt idx="187">
                  <c:v>45877</c:v>
                </c:pt>
                <c:pt idx="188">
                  <c:v>45878</c:v>
                </c:pt>
                <c:pt idx="189">
                  <c:v>45880</c:v>
                </c:pt>
                <c:pt idx="190">
                  <c:v>45881</c:v>
                </c:pt>
                <c:pt idx="191">
                  <c:v>45882</c:v>
                </c:pt>
                <c:pt idx="192">
                  <c:v>45883</c:v>
                </c:pt>
                <c:pt idx="193">
                  <c:v>45884</c:v>
                </c:pt>
                <c:pt idx="194">
                  <c:v>45885</c:v>
                </c:pt>
                <c:pt idx="195">
                  <c:v>45887</c:v>
                </c:pt>
                <c:pt idx="196">
                  <c:v>45888</c:v>
                </c:pt>
                <c:pt idx="197">
                  <c:v>45889</c:v>
                </c:pt>
                <c:pt idx="198">
                  <c:v>45890</c:v>
                </c:pt>
                <c:pt idx="199">
                  <c:v>45891</c:v>
                </c:pt>
                <c:pt idx="200">
                  <c:v>45892</c:v>
                </c:pt>
                <c:pt idx="201">
                  <c:v>45894</c:v>
                </c:pt>
                <c:pt idx="202">
                  <c:v>45895</c:v>
                </c:pt>
                <c:pt idx="203">
                  <c:v>45896</c:v>
                </c:pt>
                <c:pt idx="204">
                  <c:v>45897</c:v>
                </c:pt>
                <c:pt idx="205">
                  <c:v>45898</c:v>
                </c:pt>
                <c:pt idx="206">
                  <c:v>45899</c:v>
                </c:pt>
                <c:pt idx="207">
                  <c:v>45901</c:v>
                </c:pt>
                <c:pt idx="208">
                  <c:v>45902</c:v>
                </c:pt>
                <c:pt idx="209">
                  <c:v>45903</c:v>
                </c:pt>
                <c:pt idx="210">
                  <c:v>45904</c:v>
                </c:pt>
                <c:pt idx="211">
                  <c:v>45905</c:v>
                </c:pt>
                <c:pt idx="212">
                  <c:v>45906</c:v>
                </c:pt>
                <c:pt idx="213">
                  <c:v>45908</c:v>
                </c:pt>
                <c:pt idx="214">
                  <c:v>45909</c:v>
                </c:pt>
                <c:pt idx="215">
                  <c:v>45910</c:v>
                </c:pt>
                <c:pt idx="216">
                  <c:v>45911</c:v>
                </c:pt>
                <c:pt idx="217">
                  <c:v>45912</c:v>
                </c:pt>
                <c:pt idx="218">
                  <c:v>45913</c:v>
                </c:pt>
                <c:pt idx="219">
                  <c:v>45915</c:v>
                </c:pt>
                <c:pt idx="220">
                  <c:v>45916</c:v>
                </c:pt>
                <c:pt idx="221">
                  <c:v>45917</c:v>
                </c:pt>
                <c:pt idx="222">
                  <c:v>45918</c:v>
                </c:pt>
                <c:pt idx="223">
                  <c:v>45919</c:v>
                </c:pt>
                <c:pt idx="224">
                  <c:v>45920</c:v>
                </c:pt>
                <c:pt idx="225">
                  <c:v>45922</c:v>
                </c:pt>
                <c:pt idx="226">
                  <c:v>45923</c:v>
                </c:pt>
                <c:pt idx="227">
                  <c:v>45924</c:v>
                </c:pt>
                <c:pt idx="228">
                  <c:v>45925</c:v>
                </c:pt>
                <c:pt idx="229">
                  <c:v>45926</c:v>
                </c:pt>
                <c:pt idx="230">
                  <c:v>45927</c:v>
                </c:pt>
                <c:pt idx="231">
                  <c:v>45929</c:v>
                </c:pt>
                <c:pt idx="232">
                  <c:v>45930</c:v>
                </c:pt>
                <c:pt idx="233">
                  <c:v>45931</c:v>
                </c:pt>
                <c:pt idx="234">
                  <c:v>45932</c:v>
                </c:pt>
                <c:pt idx="235">
                  <c:v>45933</c:v>
                </c:pt>
                <c:pt idx="236">
                  <c:v>45934</c:v>
                </c:pt>
                <c:pt idx="237">
                  <c:v>45936</c:v>
                </c:pt>
                <c:pt idx="238">
                  <c:v>45937</c:v>
                </c:pt>
                <c:pt idx="239">
                  <c:v>45938</c:v>
                </c:pt>
                <c:pt idx="240">
                  <c:v>45939</c:v>
                </c:pt>
                <c:pt idx="241">
                  <c:v>45940</c:v>
                </c:pt>
                <c:pt idx="242">
                  <c:v>45941</c:v>
                </c:pt>
                <c:pt idx="243">
                  <c:v>45943</c:v>
                </c:pt>
                <c:pt idx="244">
                  <c:v>45944</c:v>
                </c:pt>
                <c:pt idx="245">
                  <c:v>45945</c:v>
                </c:pt>
                <c:pt idx="246">
                  <c:v>45946</c:v>
                </c:pt>
                <c:pt idx="247">
                  <c:v>45947</c:v>
                </c:pt>
                <c:pt idx="248">
                  <c:v>45948</c:v>
                </c:pt>
                <c:pt idx="249">
                  <c:v>45950</c:v>
                </c:pt>
                <c:pt idx="250">
                  <c:v>45951</c:v>
                </c:pt>
                <c:pt idx="251">
                  <c:v>45952</c:v>
                </c:pt>
                <c:pt idx="252">
                  <c:v>45953</c:v>
                </c:pt>
                <c:pt idx="253">
                  <c:v>45954</c:v>
                </c:pt>
                <c:pt idx="254">
                  <c:v>45955</c:v>
                </c:pt>
                <c:pt idx="255">
                  <c:v>45957</c:v>
                </c:pt>
                <c:pt idx="256">
                  <c:v>45958</c:v>
                </c:pt>
                <c:pt idx="257">
                  <c:v>45959</c:v>
                </c:pt>
                <c:pt idx="258">
                  <c:v>45960</c:v>
                </c:pt>
                <c:pt idx="259">
                  <c:v>45961</c:v>
                </c:pt>
                <c:pt idx="260">
                  <c:v>45962</c:v>
                </c:pt>
                <c:pt idx="261">
                  <c:v>45964</c:v>
                </c:pt>
                <c:pt idx="262">
                  <c:v>45965</c:v>
                </c:pt>
                <c:pt idx="263">
                  <c:v>45966</c:v>
                </c:pt>
                <c:pt idx="264">
                  <c:v>45967</c:v>
                </c:pt>
                <c:pt idx="265">
                  <c:v>45968</c:v>
                </c:pt>
                <c:pt idx="266">
                  <c:v>45969</c:v>
                </c:pt>
                <c:pt idx="267">
                  <c:v>45971</c:v>
                </c:pt>
                <c:pt idx="268">
                  <c:v>45972</c:v>
                </c:pt>
                <c:pt idx="269">
                  <c:v>45973</c:v>
                </c:pt>
                <c:pt idx="270">
                  <c:v>45974</c:v>
                </c:pt>
                <c:pt idx="271">
                  <c:v>45975</c:v>
                </c:pt>
                <c:pt idx="272">
                  <c:v>45976</c:v>
                </c:pt>
                <c:pt idx="273">
                  <c:v>45978</c:v>
                </c:pt>
                <c:pt idx="274">
                  <c:v>45979</c:v>
                </c:pt>
                <c:pt idx="275">
                  <c:v>45980</c:v>
                </c:pt>
                <c:pt idx="276">
                  <c:v>45981</c:v>
                </c:pt>
                <c:pt idx="277">
                  <c:v>45982</c:v>
                </c:pt>
                <c:pt idx="278">
                  <c:v>45983</c:v>
                </c:pt>
                <c:pt idx="279">
                  <c:v>45985</c:v>
                </c:pt>
                <c:pt idx="280">
                  <c:v>45986</c:v>
                </c:pt>
                <c:pt idx="281">
                  <c:v>45987</c:v>
                </c:pt>
                <c:pt idx="282">
                  <c:v>45988</c:v>
                </c:pt>
                <c:pt idx="283">
                  <c:v>45989</c:v>
                </c:pt>
                <c:pt idx="284">
                  <c:v>45990</c:v>
                </c:pt>
                <c:pt idx="285">
                  <c:v>45992</c:v>
                </c:pt>
                <c:pt idx="286">
                  <c:v>45993</c:v>
                </c:pt>
                <c:pt idx="287">
                  <c:v>45994</c:v>
                </c:pt>
                <c:pt idx="288">
                  <c:v>45995</c:v>
                </c:pt>
                <c:pt idx="289">
                  <c:v>45996</c:v>
                </c:pt>
                <c:pt idx="290">
                  <c:v>45997</c:v>
                </c:pt>
                <c:pt idx="291">
                  <c:v>45999</c:v>
                </c:pt>
                <c:pt idx="292">
                  <c:v>46000</c:v>
                </c:pt>
                <c:pt idx="293">
                  <c:v>46001</c:v>
                </c:pt>
                <c:pt idx="294">
                  <c:v>46002</c:v>
                </c:pt>
                <c:pt idx="295">
                  <c:v>46003</c:v>
                </c:pt>
                <c:pt idx="296">
                  <c:v>46004</c:v>
                </c:pt>
                <c:pt idx="297">
                  <c:v>46006</c:v>
                </c:pt>
                <c:pt idx="298">
                  <c:v>46007</c:v>
                </c:pt>
                <c:pt idx="299">
                  <c:v>46008</c:v>
                </c:pt>
                <c:pt idx="300">
                  <c:v>46009</c:v>
                </c:pt>
                <c:pt idx="301">
                  <c:v>46010</c:v>
                </c:pt>
                <c:pt idx="302">
                  <c:v>46011</c:v>
                </c:pt>
                <c:pt idx="303">
                  <c:v>46013</c:v>
                </c:pt>
                <c:pt idx="304">
                  <c:v>46014</c:v>
                </c:pt>
                <c:pt idx="305">
                  <c:v>46021</c:v>
                </c:pt>
                <c:pt idx="306">
                  <c:v>46022</c:v>
                </c:pt>
                <c:pt idx="307">
                  <c:v>46023</c:v>
                </c:pt>
                <c:pt idx="308">
                  <c:v>46024</c:v>
                </c:pt>
                <c:pt idx="309">
                  <c:v>46025</c:v>
                </c:pt>
                <c:pt idx="310">
                  <c:v>46027</c:v>
                </c:pt>
                <c:pt idx="311">
                  <c:v>46028</c:v>
                </c:pt>
                <c:pt idx="312">
                  <c:v>46029</c:v>
                </c:pt>
                <c:pt idx="313">
                  <c:v>46030</c:v>
                </c:pt>
                <c:pt idx="314">
                  <c:v>46031</c:v>
                </c:pt>
                <c:pt idx="315">
                  <c:v>46032</c:v>
                </c:pt>
                <c:pt idx="316">
                  <c:v>46034</c:v>
                </c:pt>
                <c:pt idx="317">
                  <c:v>46035</c:v>
                </c:pt>
                <c:pt idx="318">
                  <c:v>46036</c:v>
                </c:pt>
                <c:pt idx="319">
                  <c:v>46037</c:v>
                </c:pt>
                <c:pt idx="320">
                  <c:v>46038</c:v>
                </c:pt>
                <c:pt idx="321">
                  <c:v>46039</c:v>
                </c:pt>
                <c:pt idx="322">
                  <c:v>46041</c:v>
                </c:pt>
                <c:pt idx="323">
                  <c:v>46042</c:v>
                </c:pt>
                <c:pt idx="324">
                  <c:v>46043</c:v>
                </c:pt>
                <c:pt idx="325">
                  <c:v>46044</c:v>
                </c:pt>
                <c:pt idx="326">
                  <c:v>46045</c:v>
                </c:pt>
                <c:pt idx="327">
                  <c:v>46046</c:v>
                </c:pt>
                <c:pt idx="328">
                  <c:v>46048</c:v>
                </c:pt>
                <c:pt idx="329">
                  <c:v>46049</c:v>
                </c:pt>
                <c:pt idx="330">
                  <c:v>46050</c:v>
                </c:pt>
                <c:pt idx="331">
                  <c:v>46051</c:v>
                </c:pt>
                <c:pt idx="332">
                  <c:v>46052</c:v>
                </c:pt>
                <c:pt idx="333">
                  <c:v>46053</c:v>
                </c:pt>
                <c:pt idx="334">
                  <c:v>46055</c:v>
                </c:pt>
                <c:pt idx="335">
                  <c:v>46056</c:v>
                </c:pt>
                <c:pt idx="336">
                  <c:v>46057</c:v>
                </c:pt>
                <c:pt idx="337">
                  <c:v>46058</c:v>
                </c:pt>
                <c:pt idx="338">
                  <c:v>46059</c:v>
                </c:pt>
                <c:pt idx="339">
                  <c:v>46060</c:v>
                </c:pt>
                <c:pt idx="340">
                  <c:v>46062</c:v>
                </c:pt>
                <c:pt idx="341">
                  <c:v>46063</c:v>
                </c:pt>
                <c:pt idx="342">
                  <c:v>46064</c:v>
                </c:pt>
                <c:pt idx="343">
                  <c:v>46065</c:v>
                </c:pt>
                <c:pt idx="344">
                  <c:v>46066</c:v>
                </c:pt>
                <c:pt idx="345">
                  <c:v>46067</c:v>
                </c:pt>
                <c:pt idx="346">
                  <c:v>46069</c:v>
                </c:pt>
                <c:pt idx="347">
                  <c:v>46070</c:v>
                </c:pt>
                <c:pt idx="348">
                  <c:v>46071</c:v>
                </c:pt>
                <c:pt idx="349">
                  <c:v>46072</c:v>
                </c:pt>
                <c:pt idx="350">
                  <c:v>46073</c:v>
                </c:pt>
                <c:pt idx="351">
                  <c:v>46074</c:v>
                </c:pt>
                <c:pt idx="352">
                  <c:v>46076</c:v>
                </c:pt>
                <c:pt idx="353">
                  <c:v>46077</c:v>
                </c:pt>
                <c:pt idx="354">
                  <c:v>46078</c:v>
                </c:pt>
                <c:pt idx="355">
                  <c:v>46079</c:v>
                </c:pt>
                <c:pt idx="356">
                  <c:v>46080</c:v>
                </c:pt>
                <c:pt idx="357">
                  <c:v>46081</c:v>
                </c:pt>
                <c:pt idx="358">
                  <c:v>46083</c:v>
                </c:pt>
                <c:pt idx="359">
                  <c:v>46084</c:v>
                </c:pt>
                <c:pt idx="360">
                  <c:v>46085</c:v>
                </c:pt>
                <c:pt idx="361">
                  <c:v>46086</c:v>
                </c:pt>
                <c:pt idx="362">
                  <c:v>46087</c:v>
                </c:pt>
                <c:pt idx="363">
                  <c:v>46088</c:v>
                </c:pt>
                <c:pt idx="364">
                  <c:v>46090</c:v>
                </c:pt>
                <c:pt idx="365">
                  <c:v>46091</c:v>
                </c:pt>
                <c:pt idx="366">
                  <c:v>46092</c:v>
                </c:pt>
                <c:pt idx="367">
                  <c:v>46093</c:v>
                </c:pt>
                <c:pt idx="368">
                  <c:v>46094</c:v>
                </c:pt>
                <c:pt idx="369">
                  <c:v>46095</c:v>
                </c:pt>
                <c:pt idx="370">
                  <c:v>46097</c:v>
                </c:pt>
                <c:pt idx="371">
                  <c:v>46098</c:v>
                </c:pt>
                <c:pt idx="372">
                  <c:v>46099</c:v>
                </c:pt>
                <c:pt idx="373">
                  <c:v>46100</c:v>
                </c:pt>
                <c:pt idx="374">
                  <c:v>46101</c:v>
                </c:pt>
                <c:pt idx="375">
                  <c:v>46102</c:v>
                </c:pt>
                <c:pt idx="376">
                  <c:v>46104</c:v>
                </c:pt>
                <c:pt idx="377">
                  <c:v>46105</c:v>
                </c:pt>
                <c:pt idx="378">
                  <c:v>46106</c:v>
                </c:pt>
                <c:pt idx="379">
                  <c:v>46107</c:v>
                </c:pt>
                <c:pt idx="380">
                  <c:v>46108</c:v>
                </c:pt>
                <c:pt idx="381">
                  <c:v>46109</c:v>
                </c:pt>
                <c:pt idx="382">
                  <c:v>46111</c:v>
                </c:pt>
                <c:pt idx="383">
                  <c:v>46112</c:v>
                </c:pt>
                <c:pt idx="384">
                  <c:v>46113</c:v>
                </c:pt>
                <c:pt idx="385">
                  <c:v>46114</c:v>
                </c:pt>
                <c:pt idx="386">
                  <c:v>46116</c:v>
                </c:pt>
                <c:pt idx="387">
                  <c:v>46118</c:v>
                </c:pt>
                <c:pt idx="388">
                  <c:v>46119</c:v>
                </c:pt>
                <c:pt idx="389">
                  <c:v>46120</c:v>
                </c:pt>
                <c:pt idx="390">
                  <c:v>46121</c:v>
                </c:pt>
                <c:pt idx="391">
                  <c:v>46122</c:v>
                </c:pt>
                <c:pt idx="392">
                  <c:v>46123</c:v>
                </c:pt>
                <c:pt idx="393">
                  <c:v>46125</c:v>
                </c:pt>
                <c:pt idx="394">
                  <c:v>46126</c:v>
                </c:pt>
                <c:pt idx="395">
                  <c:v>46127</c:v>
                </c:pt>
                <c:pt idx="396">
                  <c:v>46128</c:v>
                </c:pt>
                <c:pt idx="397">
                  <c:v>46129</c:v>
                </c:pt>
                <c:pt idx="398">
                  <c:v>46130</c:v>
                </c:pt>
                <c:pt idx="399">
                  <c:v>46132</c:v>
                </c:pt>
                <c:pt idx="400">
                  <c:v>46133</c:v>
                </c:pt>
                <c:pt idx="401">
                  <c:v>46134</c:v>
                </c:pt>
                <c:pt idx="402">
                  <c:v>46135</c:v>
                </c:pt>
                <c:pt idx="403">
                  <c:v>46136</c:v>
                </c:pt>
                <c:pt idx="404">
                  <c:v>46137</c:v>
                </c:pt>
                <c:pt idx="405">
                  <c:v>46139</c:v>
                </c:pt>
                <c:pt idx="406">
                  <c:v>46140</c:v>
                </c:pt>
                <c:pt idx="407">
                  <c:v>46141</c:v>
                </c:pt>
                <c:pt idx="408">
                  <c:v>46142</c:v>
                </c:pt>
                <c:pt idx="409">
                  <c:v>46143</c:v>
                </c:pt>
                <c:pt idx="410">
                  <c:v>46144</c:v>
                </c:pt>
                <c:pt idx="411">
                  <c:v>46146</c:v>
                </c:pt>
                <c:pt idx="412">
                  <c:v>46147</c:v>
                </c:pt>
                <c:pt idx="413">
                  <c:v>46148</c:v>
                </c:pt>
                <c:pt idx="414">
                  <c:v>46149</c:v>
                </c:pt>
                <c:pt idx="415">
                  <c:v>46150</c:v>
                </c:pt>
                <c:pt idx="416">
                  <c:v>46151</c:v>
                </c:pt>
                <c:pt idx="417">
                  <c:v>46153</c:v>
                </c:pt>
                <c:pt idx="418">
                  <c:v>46154</c:v>
                </c:pt>
                <c:pt idx="419">
                  <c:v>46155</c:v>
                </c:pt>
                <c:pt idx="420">
                  <c:v>46156</c:v>
                </c:pt>
                <c:pt idx="421">
                  <c:v>46157</c:v>
                </c:pt>
                <c:pt idx="422">
                  <c:v>46158</c:v>
                </c:pt>
                <c:pt idx="423">
                  <c:v>46160</c:v>
                </c:pt>
                <c:pt idx="424">
                  <c:v>46161</c:v>
                </c:pt>
                <c:pt idx="425">
                  <c:v>46162</c:v>
                </c:pt>
                <c:pt idx="426">
                  <c:v>46163</c:v>
                </c:pt>
                <c:pt idx="427">
                  <c:v>46164</c:v>
                </c:pt>
                <c:pt idx="428">
                  <c:v>46165</c:v>
                </c:pt>
                <c:pt idx="429">
                  <c:v>46167</c:v>
                </c:pt>
                <c:pt idx="430">
                  <c:v>46168</c:v>
                </c:pt>
                <c:pt idx="431">
                  <c:v>46169</c:v>
                </c:pt>
                <c:pt idx="432">
                  <c:v>46171</c:v>
                </c:pt>
                <c:pt idx="433">
                  <c:v>46172</c:v>
                </c:pt>
                <c:pt idx="434">
                  <c:v>46174</c:v>
                </c:pt>
                <c:pt idx="435">
                  <c:v>46175</c:v>
                </c:pt>
                <c:pt idx="436">
                  <c:v>46176</c:v>
                </c:pt>
                <c:pt idx="437">
                  <c:v>46177</c:v>
                </c:pt>
                <c:pt idx="438">
                  <c:v>46178</c:v>
                </c:pt>
                <c:pt idx="439">
                  <c:v>46179</c:v>
                </c:pt>
                <c:pt idx="440">
                  <c:v>46181</c:v>
                </c:pt>
                <c:pt idx="441">
                  <c:v>46182</c:v>
                </c:pt>
                <c:pt idx="442">
                  <c:v>46183</c:v>
                </c:pt>
                <c:pt idx="443">
                  <c:v>46184</c:v>
                </c:pt>
                <c:pt idx="444">
                  <c:v>46185</c:v>
                </c:pt>
                <c:pt idx="445">
                  <c:v>46186</c:v>
                </c:pt>
                <c:pt idx="446">
                  <c:v>46188</c:v>
                </c:pt>
                <c:pt idx="447">
                  <c:v>46189</c:v>
                </c:pt>
                <c:pt idx="448">
                  <c:v>46190</c:v>
                </c:pt>
                <c:pt idx="449">
                  <c:v>46191</c:v>
                </c:pt>
                <c:pt idx="450">
                  <c:v>46192</c:v>
                </c:pt>
                <c:pt idx="451">
                  <c:v>46193</c:v>
                </c:pt>
                <c:pt idx="452">
                  <c:v>46195</c:v>
                </c:pt>
                <c:pt idx="453">
                  <c:v>46196</c:v>
                </c:pt>
                <c:pt idx="454">
                  <c:v>46198</c:v>
                </c:pt>
                <c:pt idx="455">
                  <c:v>46199</c:v>
                </c:pt>
                <c:pt idx="456">
                  <c:v>46200</c:v>
                </c:pt>
                <c:pt idx="457">
                  <c:v>46202</c:v>
                </c:pt>
                <c:pt idx="458">
                  <c:v>46204</c:v>
                </c:pt>
                <c:pt idx="459">
                  <c:v>46205</c:v>
                </c:pt>
                <c:pt idx="460">
                  <c:v>46206</c:v>
                </c:pt>
                <c:pt idx="461">
                  <c:v>46207</c:v>
                </c:pt>
                <c:pt idx="462">
                  <c:v>46209</c:v>
                </c:pt>
                <c:pt idx="463">
                  <c:v>46210</c:v>
                </c:pt>
                <c:pt idx="464">
                  <c:v>46211</c:v>
                </c:pt>
                <c:pt idx="465">
                  <c:v>46213</c:v>
                </c:pt>
                <c:pt idx="466">
                  <c:v>46214</c:v>
                </c:pt>
                <c:pt idx="467">
                  <c:v>46216</c:v>
                </c:pt>
                <c:pt idx="468">
                  <c:v>46217</c:v>
                </c:pt>
                <c:pt idx="469">
                  <c:v>46218</c:v>
                </c:pt>
                <c:pt idx="470">
                  <c:v>46220</c:v>
                </c:pt>
                <c:pt idx="471">
                  <c:v>46221</c:v>
                </c:pt>
                <c:pt idx="472">
                  <c:v>46223</c:v>
                </c:pt>
                <c:pt idx="473">
                  <c:v>46224</c:v>
                </c:pt>
                <c:pt idx="474">
                  <c:v>46225</c:v>
                </c:pt>
                <c:pt idx="475">
                  <c:v>46226</c:v>
                </c:pt>
                <c:pt idx="476">
                  <c:v>46227</c:v>
                </c:pt>
                <c:pt idx="477">
                  <c:v>46228</c:v>
                </c:pt>
                <c:pt idx="478">
                  <c:v>46230</c:v>
                </c:pt>
                <c:pt idx="479">
                  <c:v>46231</c:v>
                </c:pt>
                <c:pt idx="480">
                  <c:v>46232</c:v>
                </c:pt>
                <c:pt idx="481">
                  <c:v>46233</c:v>
                </c:pt>
                <c:pt idx="482">
                  <c:v>46234</c:v>
                </c:pt>
                <c:pt idx="483">
                  <c:v>46235</c:v>
                </c:pt>
                <c:pt idx="484">
                  <c:v>46237</c:v>
                </c:pt>
                <c:pt idx="485">
                  <c:v>46238</c:v>
                </c:pt>
                <c:pt idx="486">
                  <c:v>46239</c:v>
                </c:pt>
                <c:pt idx="487">
                  <c:v>46240</c:v>
                </c:pt>
                <c:pt idx="488">
                  <c:v>46241</c:v>
                </c:pt>
                <c:pt idx="489">
                  <c:v>46242</c:v>
                </c:pt>
                <c:pt idx="490">
                  <c:v>46244</c:v>
                </c:pt>
                <c:pt idx="491">
                  <c:v>46245</c:v>
                </c:pt>
                <c:pt idx="492">
                  <c:v>46246</c:v>
                </c:pt>
                <c:pt idx="493">
                  <c:v>46247</c:v>
                </c:pt>
                <c:pt idx="494">
                  <c:v>46248</c:v>
                </c:pt>
                <c:pt idx="495">
                  <c:v>46249</c:v>
                </c:pt>
                <c:pt idx="496">
                  <c:v>46251</c:v>
                </c:pt>
                <c:pt idx="497">
                  <c:v>46252</c:v>
                </c:pt>
                <c:pt idx="498">
                  <c:v>46253</c:v>
                </c:pt>
                <c:pt idx="499">
                  <c:v>46254</c:v>
                </c:pt>
                <c:pt idx="500">
                  <c:v>46255</c:v>
                </c:pt>
                <c:pt idx="501">
                  <c:v>46256</c:v>
                </c:pt>
                <c:pt idx="502">
                  <c:v>46258</c:v>
                </c:pt>
                <c:pt idx="503">
                  <c:v>46259</c:v>
                </c:pt>
                <c:pt idx="504">
                  <c:v>46260</c:v>
                </c:pt>
                <c:pt idx="505">
                  <c:v>46261</c:v>
                </c:pt>
                <c:pt idx="506">
                  <c:v>46262</c:v>
                </c:pt>
                <c:pt idx="507">
                  <c:v>46263</c:v>
                </c:pt>
                <c:pt idx="508">
                  <c:v>46265</c:v>
                </c:pt>
                <c:pt idx="509">
                  <c:v>46266</c:v>
                </c:pt>
                <c:pt idx="510">
                  <c:v>46267</c:v>
                </c:pt>
                <c:pt idx="511">
                  <c:v>46268</c:v>
                </c:pt>
                <c:pt idx="512">
                  <c:v>46269</c:v>
                </c:pt>
              </c:numCache>
            </c:numRef>
          </c:cat>
          <c:val>
            <c:numRef>
              <c:f>Sheet1!$B$2:$B$514</c:f>
              <c:numCache>
                <c:formatCode>0.0%</c:formatCode>
                <c:ptCount val="513"/>
                <c:pt idx="0">
                  <c:v>0</c:v>
                </c:pt>
                <c:pt idx="1">
                  <c:v>0</c:v>
                </c:pt>
                <c:pt idx="2">
                  <c:v>5.4471175669541516E-3</c:v>
                </c:pt>
                <c:pt idx="3">
                  <c:v>5.9010440308668866E-3</c:v>
                </c:pt>
                <c:pt idx="4">
                  <c:v>5.9010440308668866E-3</c:v>
                </c:pt>
                <c:pt idx="5">
                  <c:v>5.4471175669541516E-3</c:v>
                </c:pt>
                <c:pt idx="6">
                  <c:v>2.2696323195643409E-3</c:v>
                </c:pt>
                <c:pt idx="7">
                  <c:v>4.5392646391284597E-3</c:v>
                </c:pt>
                <c:pt idx="8">
                  <c:v>5.4471175669541516E-3</c:v>
                </c:pt>
                <c:pt idx="9">
                  <c:v>1.3617793917384269E-3</c:v>
                </c:pt>
                <c:pt idx="10">
                  <c:v>1.3617793917384269E-3</c:v>
                </c:pt>
                <c:pt idx="11">
                  <c:v>1.3617793917384269E-3</c:v>
                </c:pt>
                <c:pt idx="12">
                  <c:v>-2.7235587834771868E-3</c:v>
                </c:pt>
                <c:pt idx="13">
                  <c:v>9.0785292782569194E-3</c:v>
                </c:pt>
                <c:pt idx="14">
                  <c:v>9.9863822060826113E-3</c:v>
                </c:pt>
                <c:pt idx="15">
                  <c:v>1.4525646845211071E-2</c:v>
                </c:pt>
                <c:pt idx="16">
                  <c:v>1.4525646845211071E-2</c:v>
                </c:pt>
                <c:pt idx="17">
                  <c:v>1.0894235133908303E-2</c:v>
                </c:pt>
                <c:pt idx="18">
                  <c:v>1.5433499773036763E-2</c:v>
                </c:pt>
                <c:pt idx="19">
                  <c:v>1.8157058556513839E-2</c:v>
                </c:pt>
                <c:pt idx="20">
                  <c:v>2.042669087607818E-2</c:v>
                </c:pt>
                <c:pt idx="21">
                  <c:v>1.4979573309123806E-2</c:v>
                </c:pt>
                <c:pt idx="22">
                  <c:v>1.4979573309123806E-2</c:v>
                </c:pt>
                <c:pt idx="23">
                  <c:v>6.8088969586928005E-3</c:v>
                </c:pt>
                <c:pt idx="24">
                  <c:v>1.4979573309123806E-2</c:v>
                </c:pt>
                <c:pt idx="25">
                  <c:v>1.5433499773036763E-2</c:v>
                </c:pt>
                <c:pt idx="26">
                  <c:v>2.1788470267816606E-2</c:v>
                </c:pt>
                <c:pt idx="27">
                  <c:v>2.2242396731729341E-2</c:v>
                </c:pt>
                <c:pt idx="28">
                  <c:v>2.2242396731729341E-2</c:v>
                </c:pt>
                <c:pt idx="29">
                  <c:v>2.2242396731729341E-2</c:v>
                </c:pt>
                <c:pt idx="30">
                  <c:v>2.4058102587380725E-2</c:v>
                </c:pt>
                <c:pt idx="31">
                  <c:v>2.7689514298683493E-2</c:v>
                </c:pt>
                <c:pt idx="32">
                  <c:v>3.2228778937811953E-2</c:v>
                </c:pt>
                <c:pt idx="33">
                  <c:v>2.9051293690422142E-2</c:v>
                </c:pt>
                <c:pt idx="34">
                  <c:v>2.9051293690422142E-2</c:v>
                </c:pt>
                <c:pt idx="35">
                  <c:v>3.5406264185201985E-2</c:v>
                </c:pt>
                <c:pt idx="36">
                  <c:v>3.0866999546073526E-2</c:v>
                </c:pt>
                <c:pt idx="37">
                  <c:v>2.814344076259645E-2</c:v>
                </c:pt>
                <c:pt idx="38">
                  <c:v>3.1774852473899218E-2</c:v>
                </c:pt>
                <c:pt idx="39">
                  <c:v>2.8597367226509185E-2</c:v>
                </c:pt>
                <c:pt idx="40">
                  <c:v>2.8597367226509185E-2</c:v>
                </c:pt>
                <c:pt idx="41">
                  <c:v>2.9959146618247834E-2</c:v>
                </c:pt>
                <c:pt idx="42">
                  <c:v>3.1774852473899218E-2</c:v>
                </c:pt>
                <c:pt idx="43">
                  <c:v>3.1774852473899218E-2</c:v>
                </c:pt>
                <c:pt idx="44">
                  <c:v>2.6327734906945066E-2</c:v>
                </c:pt>
                <c:pt idx="45">
                  <c:v>1.9972764412165223E-2</c:v>
                </c:pt>
                <c:pt idx="46">
                  <c:v>1.9972764412165223E-2</c:v>
                </c:pt>
                <c:pt idx="47">
                  <c:v>1.5433499773036763E-2</c:v>
                </c:pt>
                <c:pt idx="48">
                  <c:v>1.0894235133908303E-2</c:v>
                </c:pt>
                <c:pt idx="49">
                  <c:v>1.4071720381298114E-2</c:v>
                </c:pt>
                <c:pt idx="50">
                  <c:v>1.1802088061733995E-2</c:v>
                </c:pt>
                <c:pt idx="51">
                  <c:v>1.5433499773036763E-2</c:v>
                </c:pt>
                <c:pt idx="52">
                  <c:v>1.5433499773036763E-2</c:v>
                </c:pt>
                <c:pt idx="53">
                  <c:v>4.9931911030411946E-3</c:v>
                </c:pt>
                <c:pt idx="54">
                  <c:v>-4.5392646391284597E-3</c:v>
                </c:pt>
                <c:pt idx="55">
                  <c:v>-1.3617793917385379E-2</c:v>
                </c:pt>
                <c:pt idx="56">
                  <c:v>-2.6327734906945177E-2</c:v>
                </c:pt>
                <c:pt idx="57">
                  <c:v>-2.9051293690422142E-2</c:v>
                </c:pt>
                <c:pt idx="58">
                  <c:v>-2.9051293690422142E-2</c:v>
                </c:pt>
                <c:pt idx="59">
                  <c:v>-4.0853381752156137E-2</c:v>
                </c:pt>
                <c:pt idx="60">
                  <c:v>-4.857013163867463E-2</c:v>
                </c:pt>
                <c:pt idx="61">
                  <c:v>-4.3576940535633324E-2</c:v>
                </c:pt>
                <c:pt idx="62">
                  <c:v>-4.5392646391284597E-2</c:v>
                </c:pt>
                <c:pt idx="63">
                  <c:v>-3.8129822968679061E-2</c:v>
                </c:pt>
                <c:pt idx="64">
                  <c:v>-3.8129822968679061E-2</c:v>
                </c:pt>
                <c:pt idx="65">
                  <c:v>-3.8129822968679061E-2</c:v>
                </c:pt>
                <c:pt idx="66">
                  <c:v>-3.6314117113027677E-2</c:v>
                </c:pt>
                <c:pt idx="67">
                  <c:v>-2.9959146618247945E-2</c:v>
                </c:pt>
                <c:pt idx="68">
                  <c:v>-2.9051293690422142E-2</c:v>
                </c:pt>
                <c:pt idx="69">
                  <c:v>-2.7689514298683715E-2</c:v>
                </c:pt>
                <c:pt idx="70">
                  <c:v>-2.7689514298683715E-2</c:v>
                </c:pt>
                <c:pt idx="71">
                  <c:v>-2.1788470267816717E-2</c:v>
                </c:pt>
                <c:pt idx="72">
                  <c:v>-2.0426690876078069E-2</c:v>
                </c:pt>
                <c:pt idx="73">
                  <c:v>-2.4058102587380947E-2</c:v>
                </c:pt>
                <c:pt idx="74">
                  <c:v>-2.5419881979119485E-2</c:v>
                </c:pt>
                <c:pt idx="75">
                  <c:v>-3.3136631865637867E-2</c:v>
                </c:pt>
                <c:pt idx="76">
                  <c:v>-3.3136631865637867E-2</c:v>
                </c:pt>
                <c:pt idx="77">
                  <c:v>-3.2682705401725021E-2</c:v>
                </c:pt>
                <c:pt idx="78">
                  <c:v>-2.7235587834770758E-2</c:v>
                </c:pt>
                <c:pt idx="79">
                  <c:v>-2.9505220154334988E-2</c:v>
                </c:pt>
                <c:pt idx="80">
                  <c:v>-5.7194734453018703E-2</c:v>
                </c:pt>
                <c:pt idx="81">
                  <c:v>-8.5792101679527888E-2</c:v>
                </c:pt>
                <c:pt idx="82">
                  <c:v>-8.5792101679527888E-2</c:v>
                </c:pt>
                <c:pt idx="83">
                  <c:v>-9.4416704493872072E-2</c:v>
                </c:pt>
                <c:pt idx="84">
                  <c:v>-9.3054925102133423E-2</c:v>
                </c:pt>
                <c:pt idx="85">
                  <c:v>-7.7621425329096772E-2</c:v>
                </c:pt>
                <c:pt idx="86">
                  <c:v>-8.0344984112573847E-2</c:v>
                </c:pt>
                <c:pt idx="87">
                  <c:v>-7.9437131184748044E-2</c:v>
                </c:pt>
                <c:pt idx="88">
                  <c:v>-7.9437131184748044E-2</c:v>
                </c:pt>
                <c:pt idx="89">
                  <c:v>-7.3536087153881158E-2</c:v>
                </c:pt>
                <c:pt idx="90">
                  <c:v>-6.8996822514752698E-2</c:v>
                </c:pt>
                <c:pt idx="91">
                  <c:v>-7.4897866545619585E-2</c:v>
                </c:pt>
                <c:pt idx="92">
                  <c:v>-7.4443940081706739E-2</c:v>
                </c:pt>
                <c:pt idx="93">
                  <c:v>-7.4443940081706739E-2</c:v>
                </c:pt>
                <c:pt idx="94">
                  <c:v>-7.4443940081706739E-2</c:v>
                </c:pt>
                <c:pt idx="95">
                  <c:v>-7.3536087153881158E-2</c:v>
                </c:pt>
                <c:pt idx="96">
                  <c:v>-6.6727190195188468E-2</c:v>
                </c:pt>
                <c:pt idx="97">
                  <c:v>-5.7648660916931549E-2</c:v>
                </c:pt>
                <c:pt idx="98">
                  <c:v>-5.62868815251929E-2</c:v>
                </c:pt>
                <c:pt idx="99">
                  <c:v>-5.62868815251929E-2</c:v>
                </c:pt>
                <c:pt idx="100">
                  <c:v>-5.4925102133454473E-2</c:v>
                </c:pt>
                <c:pt idx="101">
                  <c:v>-5.401724920562867E-2</c:v>
                </c:pt>
                <c:pt idx="102">
                  <c:v>-5.0385837494326013E-2</c:v>
                </c:pt>
                <c:pt idx="103">
                  <c:v>-4.5846572855197554E-2</c:v>
                </c:pt>
                <c:pt idx="104">
                  <c:v>-4.403086699954617E-2</c:v>
                </c:pt>
                <c:pt idx="105">
                  <c:v>-4.403086699954617E-2</c:v>
                </c:pt>
                <c:pt idx="106">
                  <c:v>-4.403086699954617E-2</c:v>
                </c:pt>
                <c:pt idx="107">
                  <c:v>-4.4484793463459016E-2</c:v>
                </c:pt>
                <c:pt idx="108">
                  <c:v>-4.3576940535633324E-2</c:v>
                </c:pt>
                <c:pt idx="109">
                  <c:v>-4.0399455288243291E-2</c:v>
                </c:pt>
                <c:pt idx="110">
                  <c:v>-3.9037675896504864E-2</c:v>
                </c:pt>
                <c:pt idx="111">
                  <c:v>-3.9037675896504864E-2</c:v>
                </c:pt>
                <c:pt idx="112">
                  <c:v>-2.4965955515206528E-2</c:v>
                </c:pt>
                <c:pt idx="113">
                  <c:v>-2.3150249659555255E-2</c:v>
                </c:pt>
                <c:pt idx="114">
                  <c:v>-2.4512029051293682E-2</c:v>
                </c:pt>
                <c:pt idx="115">
                  <c:v>-2.1334543803903872E-2</c:v>
                </c:pt>
                <c:pt idx="116">
                  <c:v>-1.7249205628688258E-2</c:v>
                </c:pt>
                <c:pt idx="117">
                  <c:v>-1.7249205628688258E-2</c:v>
                </c:pt>
                <c:pt idx="118">
                  <c:v>-1.9972764412165223E-2</c:v>
                </c:pt>
                <c:pt idx="119">
                  <c:v>-2.0426690876078069E-2</c:v>
                </c:pt>
                <c:pt idx="120">
                  <c:v>-2.8143440762596561E-2</c:v>
                </c:pt>
                <c:pt idx="121">
                  <c:v>-2.7235587834770758E-2</c:v>
                </c:pt>
                <c:pt idx="122">
                  <c:v>-2.9959146618247945E-2</c:v>
                </c:pt>
                <c:pt idx="123">
                  <c:v>-2.9959146618247945E-2</c:v>
                </c:pt>
                <c:pt idx="124">
                  <c:v>-2.9505220154334988E-2</c:v>
                </c:pt>
                <c:pt idx="125">
                  <c:v>-2.1788470267816717E-2</c:v>
                </c:pt>
                <c:pt idx="126">
                  <c:v>-2.2242396731729452E-2</c:v>
                </c:pt>
                <c:pt idx="127">
                  <c:v>-2.2696323195642298E-2</c:v>
                </c:pt>
                <c:pt idx="128">
                  <c:v>-2.2696323195642298E-2</c:v>
                </c:pt>
                <c:pt idx="129">
                  <c:v>-2.2696323195642298E-2</c:v>
                </c:pt>
                <c:pt idx="130">
                  <c:v>-2.2696323195642298E-2</c:v>
                </c:pt>
                <c:pt idx="131">
                  <c:v>-1.8157058556513839E-2</c:v>
                </c:pt>
                <c:pt idx="132">
                  <c:v>-1.8610985020426796E-2</c:v>
                </c:pt>
                <c:pt idx="133">
                  <c:v>-2.1334543803903872E-2</c:v>
                </c:pt>
                <c:pt idx="134">
                  <c:v>-1.5887426236949609E-2</c:v>
                </c:pt>
                <c:pt idx="135">
                  <c:v>-1.5887426236949609E-2</c:v>
                </c:pt>
                <c:pt idx="136">
                  <c:v>-1.5887426236949609E-2</c:v>
                </c:pt>
                <c:pt idx="137">
                  <c:v>-1.4979573309124028E-2</c:v>
                </c:pt>
                <c:pt idx="138">
                  <c:v>-1.7249205628688258E-2</c:v>
                </c:pt>
                <c:pt idx="139">
                  <c:v>-1.9064911484339642E-2</c:v>
                </c:pt>
                <c:pt idx="140">
                  <c:v>-2.2696323195642298E-2</c:v>
                </c:pt>
                <c:pt idx="141">
                  <c:v>-2.2696323195642298E-2</c:v>
                </c:pt>
                <c:pt idx="142">
                  <c:v>-1.9064911484339642E-2</c:v>
                </c:pt>
                <c:pt idx="143">
                  <c:v>-1.9064911484339642E-2</c:v>
                </c:pt>
                <c:pt idx="144">
                  <c:v>-1.8157058556513839E-2</c:v>
                </c:pt>
                <c:pt idx="145">
                  <c:v>-1.8157058556513839E-2</c:v>
                </c:pt>
                <c:pt idx="146">
                  <c:v>-2.1788470267816717E-2</c:v>
                </c:pt>
                <c:pt idx="147">
                  <c:v>-2.1788470267816717E-2</c:v>
                </c:pt>
                <c:pt idx="148">
                  <c:v>-1.9972764412165223E-2</c:v>
                </c:pt>
                <c:pt idx="149">
                  <c:v>-1.8610985020426796E-2</c:v>
                </c:pt>
                <c:pt idx="150">
                  <c:v>-1.9064911484339642E-2</c:v>
                </c:pt>
                <c:pt idx="151">
                  <c:v>-1.7249205628688258E-2</c:v>
                </c:pt>
                <c:pt idx="152">
                  <c:v>-1.5433499773036763E-2</c:v>
                </c:pt>
                <c:pt idx="153">
                  <c:v>-1.5433499773036763E-2</c:v>
                </c:pt>
                <c:pt idx="154">
                  <c:v>-1.4979573309124028E-2</c:v>
                </c:pt>
                <c:pt idx="155">
                  <c:v>-1.7703132092600993E-2</c:v>
                </c:pt>
                <c:pt idx="156">
                  <c:v>-1.6341352700862566E-2</c:v>
                </c:pt>
                <c:pt idx="157">
                  <c:v>-1.1348161597821149E-2</c:v>
                </c:pt>
                <c:pt idx="158">
                  <c:v>-1.2709940989559687E-2</c:v>
                </c:pt>
                <c:pt idx="159">
                  <c:v>-1.2709940989559687E-2</c:v>
                </c:pt>
                <c:pt idx="160">
                  <c:v>-1.3617793917385379E-2</c:v>
                </c:pt>
                <c:pt idx="161">
                  <c:v>-1.4071720381298336E-2</c:v>
                </c:pt>
                <c:pt idx="162">
                  <c:v>-9.5324557421698763E-3</c:v>
                </c:pt>
                <c:pt idx="163">
                  <c:v>-7.7167498865184925E-3</c:v>
                </c:pt>
                <c:pt idx="164">
                  <c:v>-9.0785292782569194E-3</c:v>
                </c:pt>
                <c:pt idx="165">
                  <c:v>-9.0785292782569194E-3</c:v>
                </c:pt>
                <c:pt idx="166">
                  <c:v>-8.1706763504312274E-3</c:v>
                </c:pt>
                <c:pt idx="167">
                  <c:v>-6.3549704947798435E-3</c:v>
                </c:pt>
                <c:pt idx="168">
                  <c:v>-8.1706763504312274E-3</c:v>
                </c:pt>
                <c:pt idx="169">
                  <c:v>-2.7235587834771868E-3</c:v>
                </c:pt>
                <c:pt idx="170">
                  <c:v>-3.6314117113027677E-3</c:v>
                </c:pt>
                <c:pt idx="171">
                  <c:v>-3.6314117113027677E-3</c:v>
                </c:pt>
                <c:pt idx="172">
                  <c:v>-3.6314117113027677E-3</c:v>
                </c:pt>
                <c:pt idx="173">
                  <c:v>-4.9931911030414167E-3</c:v>
                </c:pt>
                <c:pt idx="174">
                  <c:v>-4.5392646391295699E-4</c:v>
                </c:pt>
                <c:pt idx="175">
                  <c:v>-2.7235587834771868E-3</c:v>
                </c:pt>
                <c:pt idx="176">
                  <c:v>-1.8157058556513839E-3</c:v>
                </c:pt>
                <c:pt idx="177">
                  <c:v>-1.8157058556513839E-3</c:v>
                </c:pt>
                <c:pt idx="178">
                  <c:v>3.1774852473898108E-3</c:v>
                </c:pt>
                <c:pt idx="179">
                  <c:v>4.9931911030411946E-3</c:v>
                </c:pt>
                <c:pt idx="180">
                  <c:v>6.8088969586928005E-3</c:v>
                </c:pt>
                <c:pt idx="181">
                  <c:v>4.0853381752155027E-3</c:v>
                </c:pt>
                <c:pt idx="182">
                  <c:v>-7.2628234226056465E-3</c:v>
                </c:pt>
                <c:pt idx="183">
                  <c:v>-7.2628234226056465E-3</c:v>
                </c:pt>
                <c:pt idx="184">
                  <c:v>-7.2628234226056465E-3</c:v>
                </c:pt>
                <c:pt idx="185">
                  <c:v>-3.1774852473900328E-3</c:v>
                </c:pt>
                <c:pt idx="186">
                  <c:v>-2.2696323195642298E-3</c:v>
                </c:pt>
                <c:pt idx="187">
                  <c:v>-4.5392646391295699E-4</c:v>
                </c:pt>
                <c:pt idx="188">
                  <c:v>4.5392646391273495E-4</c:v>
                </c:pt>
                <c:pt idx="189">
                  <c:v>4.5392646391273495E-4</c:v>
                </c:pt>
                <c:pt idx="190">
                  <c:v>1.3617793917384269E-3</c:v>
                </c:pt>
                <c:pt idx="191">
                  <c:v>2.7235587834770758E-3</c:v>
                </c:pt>
                <c:pt idx="192">
                  <c:v>2.2696323195643409E-3</c:v>
                </c:pt>
                <c:pt idx="193">
                  <c:v>4.0853381752155027E-3</c:v>
                </c:pt>
                <c:pt idx="194">
                  <c:v>9.0785292782569194E-4</c:v>
                </c:pt>
                <c:pt idx="195">
                  <c:v>9.0785292782569194E-4</c:v>
                </c:pt>
                <c:pt idx="196">
                  <c:v>2.2696323195643409E-3</c:v>
                </c:pt>
                <c:pt idx="197">
                  <c:v>-9.0785292782580296E-4</c:v>
                </c:pt>
                <c:pt idx="198">
                  <c:v>-1.8157058556513839E-3</c:v>
                </c:pt>
                <c:pt idx="199">
                  <c:v>-1.8157058556513839E-3</c:v>
                </c:pt>
                <c:pt idx="200">
                  <c:v>1.3617793917384269E-3</c:v>
                </c:pt>
                <c:pt idx="201">
                  <c:v>1.3617793917384269E-3</c:v>
                </c:pt>
                <c:pt idx="202">
                  <c:v>1.3617793917384269E-3</c:v>
                </c:pt>
                <c:pt idx="203">
                  <c:v>3.6314117113027677E-3</c:v>
                </c:pt>
                <c:pt idx="204">
                  <c:v>5.9010440308668866E-3</c:v>
                </c:pt>
                <c:pt idx="205">
                  <c:v>6.3549704947798435E-3</c:v>
                </c:pt>
                <c:pt idx="206">
                  <c:v>2.2696323195643409E-3</c:v>
                </c:pt>
                <c:pt idx="207">
                  <c:v>2.2696323195643409E-3</c:v>
                </c:pt>
                <c:pt idx="208">
                  <c:v>2.7235587834770758E-3</c:v>
                </c:pt>
                <c:pt idx="209">
                  <c:v>4.5392646391273495E-4</c:v>
                </c:pt>
                <c:pt idx="210">
                  <c:v>2.7235587834770758E-3</c:v>
                </c:pt>
                <c:pt idx="211">
                  <c:v>8.1706763504312274E-3</c:v>
                </c:pt>
                <c:pt idx="212">
                  <c:v>4.5392646391284597E-3</c:v>
                </c:pt>
                <c:pt idx="213">
                  <c:v>4.5392646391284597E-3</c:v>
                </c:pt>
                <c:pt idx="214">
                  <c:v>8.6246028143439624E-3</c:v>
                </c:pt>
                <c:pt idx="215">
                  <c:v>1.0440308669995346E-2</c:v>
                </c:pt>
                <c:pt idx="216">
                  <c:v>1.3163867453472422E-2</c:v>
                </c:pt>
                <c:pt idx="217">
                  <c:v>1.4979573309123806E-2</c:v>
                </c:pt>
                <c:pt idx="218">
                  <c:v>1.588742623694972E-2</c:v>
                </c:pt>
                <c:pt idx="219">
                  <c:v>1.588742623694972E-2</c:v>
                </c:pt>
                <c:pt idx="220">
                  <c:v>1.9064911484339531E-2</c:v>
                </c:pt>
                <c:pt idx="221">
                  <c:v>1.4525646845211071E-2</c:v>
                </c:pt>
                <c:pt idx="222">
                  <c:v>1.3163867453472422E-2</c:v>
                </c:pt>
                <c:pt idx="223">
                  <c:v>1.588742623694972E-2</c:v>
                </c:pt>
                <c:pt idx="224">
                  <c:v>1.9972764412165223E-2</c:v>
                </c:pt>
                <c:pt idx="225">
                  <c:v>1.9972764412165223E-2</c:v>
                </c:pt>
                <c:pt idx="226">
                  <c:v>2.1334543803903649E-2</c:v>
                </c:pt>
                <c:pt idx="227">
                  <c:v>1.9972764412165223E-2</c:v>
                </c:pt>
                <c:pt idx="228">
                  <c:v>1.9972764412165223E-2</c:v>
                </c:pt>
                <c:pt idx="229">
                  <c:v>1.9518837948252266E-2</c:v>
                </c:pt>
                <c:pt idx="230">
                  <c:v>2.2242396731729341E-2</c:v>
                </c:pt>
                <c:pt idx="231">
                  <c:v>2.2242396731729341E-2</c:v>
                </c:pt>
                <c:pt idx="232">
                  <c:v>2.4058102587380725E-2</c:v>
                </c:pt>
                <c:pt idx="233">
                  <c:v>2.6781661370857801E-2</c:v>
                </c:pt>
                <c:pt idx="234">
                  <c:v>2.9505220154335099E-2</c:v>
                </c:pt>
                <c:pt idx="235">
                  <c:v>3.1774852473899218E-2</c:v>
                </c:pt>
                <c:pt idx="236">
                  <c:v>3.1774852473899218E-2</c:v>
                </c:pt>
                <c:pt idx="237">
                  <c:v>3.1774852473899218E-2</c:v>
                </c:pt>
                <c:pt idx="238">
                  <c:v>3.5406264185201985E-2</c:v>
                </c:pt>
                <c:pt idx="239">
                  <c:v>3.6314117113027677E-2</c:v>
                </c:pt>
                <c:pt idx="240">
                  <c:v>4.2669087607807521E-2</c:v>
                </c:pt>
                <c:pt idx="241">
                  <c:v>4.2669087607807521E-2</c:v>
                </c:pt>
                <c:pt idx="242">
                  <c:v>2.7689514298683493E-2</c:v>
                </c:pt>
                <c:pt idx="243">
                  <c:v>2.7689514298683493E-2</c:v>
                </c:pt>
                <c:pt idx="244">
                  <c:v>3.8129822968679061E-2</c:v>
                </c:pt>
                <c:pt idx="245">
                  <c:v>3.586019064911472E-2</c:v>
                </c:pt>
                <c:pt idx="246">
                  <c:v>3.9491602360417488E-2</c:v>
                </c:pt>
                <c:pt idx="247">
                  <c:v>3.9037675896504753E-2</c:v>
                </c:pt>
                <c:pt idx="248">
                  <c:v>3.8129822968679061E-2</c:v>
                </c:pt>
                <c:pt idx="249">
                  <c:v>3.8129822968679061E-2</c:v>
                </c:pt>
                <c:pt idx="250">
                  <c:v>4.6300499319110289E-2</c:v>
                </c:pt>
                <c:pt idx="251">
                  <c:v>4.3123014071720478E-2</c:v>
                </c:pt>
                <c:pt idx="252">
                  <c:v>3.8583749432592018E-2</c:v>
                </c:pt>
                <c:pt idx="253">
                  <c:v>4.4484793463458905E-2</c:v>
                </c:pt>
                <c:pt idx="254">
                  <c:v>4.7208352246935981E-2</c:v>
                </c:pt>
                <c:pt idx="255">
                  <c:v>4.7208352246935981E-2</c:v>
                </c:pt>
                <c:pt idx="256">
                  <c:v>4.7208352246935981E-2</c:v>
                </c:pt>
                <c:pt idx="257">
                  <c:v>4.9024058102587365E-2</c:v>
                </c:pt>
                <c:pt idx="258">
                  <c:v>5.2201543349977397E-2</c:v>
                </c:pt>
                <c:pt idx="259">
                  <c:v>5.174761688606444E-2</c:v>
                </c:pt>
                <c:pt idx="260">
                  <c:v>5.3563322741715824E-2</c:v>
                </c:pt>
                <c:pt idx="261">
                  <c:v>5.3563322741715824E-2</c:v>
                </c:pt>
                <c:pt idx="262">
                  <c:v>5.5379028597367208E-2</c:v>
                </c:pt>
                <c:pt idx="263">
                  <c:v>5.0385837494325791E-2</c:v>
                </c:pt>
                <c:pt idx="264">
                  <c:v>5.174761688606444E-2</c:v>
                </c:pt>
                <c:pt idx="265">
                  <c:v>4.5392646391284597E-2</c:v>
                </c:pt>
                <c:pt idx="266">
                  <c:v>4.2669087607807521E-2</c:v>
                </c:pt>
                <c:pt idx="267">
                  <c:v>4.2669087607807521E-2</c:v>
                </c:pt>
                <c:pt idx="268">
                  <c:v>5.4017249205628559E-2</c:v>
                </c:pt>
                <c:pt idx="269">
                  <c:v>5.4017249205628559E-2</c:v>
                </c:pt>
                <c:pt idx="270">
                  <c:v>5.7194734453018592E-2</c:v>
                </c:pt>
                <c:pt idx="271">
                  <c:v>4.6754425783023024E-2</c:v>
                </c:pt>
                <c:pt idx="272">
                  <c:v>4.3576940535633213E-2</c:v>
                </c:pt>
                <c:pt idx="273">
                  <c:v>4.3576940535633213E-2</c:v>
                </c:pt>
                <c:pt idx="274">
                  <c:v>4.0853381752156137E-2</c:v>
                </c:pt>
                <c:pt idx="275">
                  <c:v>3.586019064911472E-2</c:v>
                </c:pt>
                <c:pt idx="276">
                  <c:v>3.9037675896504753E-2</c:v>
                </c:pt>
                <c:pt idx="277">
                  <c:v>3.3136631865637645E-2</c:v>
                </c:pt>
                <c:pt idx="278">
                  <c:v>3.5406264185201985E-2</c:v>
                </c:pt>
                <c:pt idx="279">
                  <c:v>3.5406264185201985E-2</c:v>
                </c:pt>
                <c:pt idx="280">
                  <c:v>4.2669087607807521E-2</c:v>
                </c:pt>
                <c:pt idx="281">
                  <c:v>4.5392646391284597E-2</c:v>
                </c:pt>
                <c:pt idx="282">
                  <c:v>4.9931911030413056E-2</c:v>
                </c:pt>
                <c:pt idx="283">
                  <c:v>4.9931911030413056E-2</c:v>
                </c:pt>
                <c:pt idx="284">
                  <c:v>5.4017249205628559E-2</c:v>
                </c:pt>
                <c:pt idx="285">
                  <c:v>5.4017249205628559E-2</c:v>
                </c:pt>
                <c:pt idx="286">
                  <c:v>4.9477984566500099E-2</c:v>
                </c:pt>
                <c:pt idx="287">
                  <c:v>5.0385837494325791E-2</c:v>
                </c:pt>
                <c:pt idx="288">
                  <c:v>5.0385837494325791E-2</c:v>
                </c:pt>
                <c:pt idx="289">
                  <c:v>5.174761688606444E-2</c:v>
                </c:pt>
                <c:pt idx="290">
                  <c:v>5.3563322741715824E-2</c:v>
                </c:pt>
                <c:pt idx="291">
                  <c:v>5.3563322741715824E-2</c:v>
                </c:pt>
                <c:pt idx="292">
                  <c:v>5.0839763958238748E-2</c:v>
                </c:pt>
                <c:pt idx="293">
                  <c:v>4.9477984566500099E-2</c:v>
                </c:pt>
                <c:pt idx="294">
                  <c:v>5.174761688606444E-2</c:v>
                </c:pt>
                <c:pt idx="295">
                  <c:v>4.9931911030413056E-2</c:v>
                </c:pt>
                <c:pt idx="296">
                  <c:v>4.5392646391284597E-2</c:v>
                </c:pt>
                <c:pt idx="297">
                  <c:v>4.5392646391284597E-2</c:v>
                </c:pt>
                <c:pt idx="298">
                  <c:v>4.4484793463458905E-2</c:v>
                </c:pt>
                <c:pt idx="299">
                  <c:v>4.1307308216068872E-2</c:v>
                </c:pt>
                <c:pt idx="300">
                  <c:v>3.7675896504766104E-2</c:v>
                </c:pt>
                <c:pt idx="301">
                  <c:v>4.2669087607807521E-2</c:v>
                </c:pt>
                <c:pt idx="302">
                  <c:v>4.6754425783023024E-2</c:v>
                </c:pt>
                <c:pt idx="303">
                  <c:v>4.6754425783023024E-2</c:v>
                </c:pt>
                <c:pt idx="304">
                  <c:v>4.8570131638674408E-2</c:v>
                </c:pt>
                <c:pt idx="305">
                  <c:v>5.1293690422151483E-2</c:v>
                </c:pt>
                <c:pt idx="306">
                  <c:v>5.174761688606444E-2</c:v>
                </c:pt>
                <c:pt idx="307">
                  <c:v>4.9931911030413056E-2</c:v>
                </c:pt>
                <c:pt idx="308">
                  <c:v>4.9931911030413056E-2</c:v>
                </c:pt>
                <c:pt idx="309">
                  <c:v>5.0839763958238748E-2</c:v>
                </c:pt>
                <c:pt idx="310">
                  <c:v>5.0839763958238748E-2</c:v>
                </c:pt>
                <c:pt idx="311">
                  <c:v>5.8102587380844284E-2</c:v>
                </c:pt>
                <c:pt idx="312">
                  <c:v>6.4457557875624127E-2</c:v>
                </c:pt>
                <c:pt idx="313">
                  <c:v>6.3549704947798435E-2</c:v>
                </c:pt>
                <c:pt idx="314">
                  <c:v>6.2641852019972744E-2</c:v>
                </c:pt>
                <c:pt idx="315">
                  <c:v>6.7635043123013938E-2</c:v>
                </c:pt>
                <c:pt idx="316">
                  <c:v>6.7635043123013938E-2</c:v>
                </c:pt>
                <c:pt idx="317">
                  <c:v>6.8088969586926895E-2</c:v>
                </c:pt>
                <c:pt idx="318">
                  <c:v>6.9450748978665322E-2</c:v>
                </c:pt>
                <c:pt idx="319">
                  <c:v>6.854289605083963E-2</c:v>
                </c:pt>
                <c:pt idx="320">
                  <c:v>7.2628234226055355E-2</c:v>
                </c:pt>
                <c:pt idx="321">
                  <c:v>7.2174307762142398E-2</c:v>
                </c:pt>
                <c:pt idx="322">
                  <c:v>7.2174307762142398E-2</c:v>
                </c:pt>
                <c:pt idx="323">
                  <c:v>6.9904675442578279E-2</c:v>
                </c:pt>
                <c:pt idx="324">
                  <c:v>5.8556513844757019E-2</c:v>
                </c:pt>
                <c:pt idx="325">
                  <c:v>6.3549704947798435E-2</c:v>
                </c:pt>
                <c:pt idx="326">
                  <c:v>6.5365410803449819E-2</c:v>
                </c:pt>
                <c:pt idx="327">
                  <c:v>6.5819337267362776E-2</c:v>
                </c:pt>
                <c:pt idx="328">
                  <c:v>6.5819337267362776E-2</c:v>
                </c:pt>
                <c:pt idx="329">
                  <c:v>6.400363141171117E-2</c:v>
                </c:pt>
                <c:pt idx="330">
                  <c:v>6.3549704947798435E-2</c:v>
                </c:pt>
                <c:pt idx="331">
                  <c:v>6.5365410803449819E-2</c:v>
                </c:pt>
                <c:pt idx="332">
                  <c:v>6.6273263731275511E-2</c:v>
                </c:pt>
                <c:pt idx="333">
                  <c:v>6.4911484339536862E-2</c:v>
                </c:pt>
                <c:pt idx="334">
                  <c:v>6.4911484339536862E-2</c:v>
                </c:pt>
                <c:pt idx="335">
                  <c:v>6.4911484339536862E-2</c:v>
                </c:pt>
                <c:pt idx="336">
                  <c:v>6.7181116659101203E-2</c:v>
                </c:pt>
                <c:pt idx="337">
                  <c:v>6.6727190195188246E-2</c:v>
                </c:pt>
                <c:pt idx="338">
                  <c:v>6.1280072628234317E-2</c:v>
                </c:pt>
                <c:pt idx="339">
                  <c:v>6.8088969586926895E-2</c:v>
                </c:pt>
                <c:pt idx="340">
                  <c:v>6.8088969586926895E-2</c:v>
                </c:pt>
                <c:pt idx="341">
                  <c:v>6.9450748978665322E-2</c:v>
                </c:pt>
                <c:pt idx="342">
                  <c:v>6.9450748978665322E-2</c:v>
                </c:pt>
                <c:pt idx="343">
                  <c:v>7.308216068996809E-2</c:v>
                </c:pt>
                <c:pt idx="344">
                  <c:v>6.6727190195188246E-2</c:v>
                </c:pt>
                <c:pt idx="345">
                  <c:v>6.6273263731275511E-2</c:v>
                </c:pt>
                <c:pt idx="346">
                  <c:v>6.6273263731275511E-2</c:v>
                </c:pt>
                <c:pt idx="347">
                  <c:v>6.6727190195188246E-2</c:v>
                </c:pt>
                <c:pt idx="348">
                  <c:v>6.7635043123013938E-2</c:v>
                </c:pt>
                <c:pt idx="349">
                  <c:v>7.2628234226055355E-2</c:v>
                </c:pt>
                <c:pt idx="350">
                  <c:v>7.3990013617793782E-2</c:v>
                </c:pt>
                <c:pt idx="351">
                  <c:v>7.6713572401270858E-2</c:v>
                </c:pt>
                <c:pt idx="352">
                  <c:v>7.6713572401270858E-2</c:v>
                </c:pt>
                <c:pt idx="353">
                  <c:v>7.3536087153881047E-2</c:v>
                </c:pt>
                <c:pt idx="354">
                  <c:v>7.6259645937358123E-2</c:v>
                </c:pt>
                <c:pt idx="355">
                  <c:v>7.9437131184748155E-2</c:v>
                </c:pt>
                <c:pt idx="356">
                  <c:v>7.8075351793009506E-2</c:v>
                </c:pt>
                <c:pt idx="357">
                  <c:v>7.7167498865183815E-2</c:v>
                </c:pt>
                <c:pt idx="358">
                  <c:v>7.7167498865183815E-2</c:v>
                </c:pt>
                <c:pt idx="359">
                  <c:v>7.9437131184748155E-2</c:v>
                </c:pt>
                <c:pt idx="360">
                  <c:v>7.3990013617793782E-2</c:v>
                </c:pt>
                <c:pt idx="361">
                  <c:v>7.4897866545619696E-2</c:v>
                </c:pt>
                <c:pt idx="362">
                  <c:v>7.3536087153881047E-2</c:v>
                </c:pt>
                <c:pt idx="363">
                  <c:v>6.7635043123013938E-2</c:v>
                </c:pt>
                <c:pt idx="364">
                  <c:v>6.7635043123013938E-2</c:v>
                </c:pt>
                <c:pt idx="365">
                  <c:v>6.9904675442578279E-2</c:v>
                </c:pt>
                <c:pt idx="366">
                  <c:v>7.2174307762142398E-2</c:v>
                </c:pt>
                <c:pt idx="367">
                  <c:v>7.2628234226055355E-2</c:v>
                </c:pt>
                <c:pt idx="368">
                  <c:v>6.8088969586926895E-2</c:v>
                </c:pt>
                <c:pt idx="369">
                  <c:v>6.7181116659101203E-2</c:v>
                </c:pt>
                <c:pt idx="370">
                  <c:v>6.7181116659101203E-2</c:v>
                </c:pt>
                <c:pt idx="371">
                  <c:v>6.9450748978665322E-2</c:v>
                </c:pt>
                <c:pt idx="372">
                  <c:v>6.9450748978665322E-2</c:v>
                </c:pt>
                <c:pt idx="373">
                  <c:v>6.6727190195188246E-2</c:v>
                </c:pt>
                <c:pt idx="374">
                  <c:v>5.9010440308669976E-2</c:v>
                </c:pt>
                <c:pt idx="375">
                  <c:v>4.8116205174761673E-2</c:v>
                </c:pt>
                <c:pt idx="376">
                  <c:v>4.8116205174761673E-2</c:v>
                </c:pt>
                <c:pt idx="377">
                  <c:v>4.9477984566500099E-2</c:v>
                </c:pt>
                <c:pt idx="378">
                  <c:v>4.9024058102587365E-2</c:v>
                </c:pt>
                <c:pt idx="379">
                  <c:v>5.5832955061279943E-2</c:v>
                </c:pt>
                <c:pt idx="380">
                  <c:v>4.8570131638674408E-2</c:v>
                </c:pt>
                <c:pt idx="381">
                  <c:v>4.3576940535633213E-2</c:v>
                </c:pt>
                <c:pt idx="382">
                  <c:v>4.3576940535633213E-2</c:v>
                </c:pt>
                <c:pt idx="383">
                  <c:v>4.6300499319110289E-2</c:v>
                </c:pt>
                <c:pt idx="384">
                  <c:v>5.2655469813890132E-2</c:v>
                </c:pt>
                <c:pt idx="385">
                  <c:v>5.8102587380844284E-2</c:v>
                </c:pt>
                <c:pt idx="386">
                  <c:v>5.9464366772582711E-2</c:v>
                </c:pt>
                <c:pt idx="387">
                  <c:v>5.9464366772582711E-2</c:v>
                </c:pt>
                <c:pt idx="388">
                  <c:v>5.9464366772582711E-2</c:v>
                </c:pt>
                <c:pt idx="389">
                  <c:v>5.9010440308669976E-2</c:v>
                </c:pt>
                <c:pt idx="390">
                  <c:v>7.2628234226055355E-2</c:v>
                </c:pt>
                <c:pt idx="391">
                  <c:v>7.3536087153881047E-2</c:v>
                </c:pt>
                <c:pt idx="392">
                  <c:v>7.1720381298229663E-2</c:v>
                </c:pt>
                <c:pt idx="393">
                  <c:v>7.1720381298229663E-2</c:v>
                </c:pt>
                <c:pt idx="394">
                  <c:v>7.4897866545619696E-2</c:v>
                </c:pt>
                <c:pt idx="395">
                  <c:v>7.9437131184748155E-2</c:v>
                </c:pt>
                <c:pt idx="396">
                  <c:v>8.0798910576486582E-2</c:v>
                </c:pt>
                <c:pt idx="397">
                  <c:v>8.3522469359963658E-2</c:v>
                </c:pt>
                <c:pt idx="398">
                  <c:v>8.8061733999092118E-2</c:v>
                </c:pt>
                <c:pt idx="399">
                  <c:v>8.8061733999092118E-2</c:v>
                </c:pt>
                <c:pt idx="400">
                  <c:v>8.7607807535179161E-2</c:v>
                </c:pt>
                <c:pt idx="401">
                  <c:v>8.5338175215615042E-2</c:v>
                </c:pt>
                <c:pt idx="402">
                  <c:v>8.8515660463005075E-2</c:v>
                </c:pt>
                <c:pt idx="403">
                  <c:v>8.8515660463005075E-2</c:v>
                </c:pt>
                <c:pt idx="404">
                  <c:v>9.1693145710394885E-2</c:v>
                </c:pt>
                <c:pt idx="405">
                  <c:v>9.1693145710394885E-2</c:v>
                </c:pt>
                <c:pt idx="406">
                  <c:v>9.0785292782569194E-2</c:v>
                </c:pt>
                <c:pt idx="407">
                  <c:v>8.7607807535179161E-2</c:v>
                </c:pt>
                <c:pt idx="408">
                  <c:v>8.8061733999092118E-2</c:v>
                </c:pt>
                <c:pt idx="409">
                  <c:v>9.3962778029959004E-2</c:v>
                </c:pt>
                <c:pt idx="410">
                  <c:v>9.3962778029959004E-2</c:v>
                </c:pt>
                <c:pt idx="411">
                  <c:v>9.3962778029959004E-2</c:v>
                </c:pt>
                <c:pt idx="412">
                  <c:v>9.3962778029959004E-2</c:v>
                </c:pt>
                <c:pt idx="413">
                  <c:v>9.7140263277349037E-2</c:v>
                </c:pt>
                <c:pt idx="414">
                  <c:v>0.10531093962778026</c:v>
                </c:pt>
                <c:pt idx="415">
                  <c:v>0.10213345438039045</c:v>
                </c:pt>
                <c:pt idx="416">
                  <c:v>0.10485701316386753</c:v>
                </c:pt>
                <c:pt idx="417">
                  <c:v>0.10485701316386753</c:v>
                </c:pt>
                <c:pt idx="418">
                  <c:v>0.10621879255560596</c:v>
                </c:pt>
                <c:pt idx="419">
                  <c:v>0.10667271901951891</c:v>
                </c:pt>
                <c:pt idx="420">
                  <c:v>0.11166591012256011</c:v>
                </c:pt>
                <c:pt idx="421">
                  <c:v>0.11711302768951426</c:v>
                </c:pt>
                <c:pt idx="422">
                  <c:v>0.10848842487517008</c:v>
                </c:pt>
                <c:pt idx="423">
                  <c:v>0.10848842487517008</c:v>
                </c:pt>
                <c:pt idx="424">
                  <c:v>0.10848842487517008</c:v>
                </c:pt>
                <c:pt idx="425">
                  <c:v>0.10667271901951891</c:v>
                </c:pt>
                <c:pt idx="426">
                  <c:v>0.11211983658647284</c:v>
                </c:pt>
                <c:pt idx="427">
                  <c:v>0.11529732183386288</c:v>
                </c:pt>
                <c:pt idx="428">
                  <c:v>0.11847480708125291</c:v>
                </c:pt>
                <c:pt idx="429">
                  <c:v>0.11847480708125291</c:v>
                </c:pt>
                <c:pt idx="430">
                  <c:v>0.11983658647299134</c:v>
                </c:pt>
                <c:pt idx="431">
                  <c:v>0.12210621879255545</c:v>
                </c:pt>
                <c:pt idx="432">
                  <c:v>0.12119836586472976</c:v>
                </c:pt>
                <c:pt idx="433">
                  <c:v>0.12210621879255545</c:v>
                </c:pt>
                <c:pt idx="434">
                  <c:v>0.12210621879255545</c:v>
                </c:pt>
                <c:pt idx="435">
                  <c:v>0.12210621879255545</c:v>
                </c:pt>
                <c:pt idx="436">
                  <c:v>0.12709940989559687</c:v>
                </c:pt>
                <c:pt idx="437">
                  <c:v>0.12482977757603275</c:v>
                </c:pt>
                <c:pt idx="438">
                  <c:v>0.12482977757603275</c:v>
                </c:pt>
                <c:pt idx="439">
                  <c:v>0.11529732183386288</c:v>
                </c:pt>
                <c:pt idx="440">
                  <c:v>0.11529732183386288</c:v>
                </c:pt>
                <c:pt idx="441">
                  <c:v>0.11529732183386288</c:v>
                </c:pt>
                <c:pt idx="442">
                  <c:v>0.11302768951429853</c:v>
                </c:pt>
                <c:pt idx="443">
                  <c:v>0.10667271901951891</c:v>
                </c:pt>
                <c:pt idx="444">
                  <c:v>0.11575124829777583</c:v>
                </c:pt>
                <c:pt idx="445">
                  <c:v>0.11938266000907838</c:v>
                </c:pt>
                <c:pt idx="446">
                  <c:v>0.11938266000907838</c:v>
                </c:pt>
                <c:pt idx="447">
                  <c:v>0.12619155696777118</c:v>
                </c:pt>
                <c:pt idx="448">
                  <c:v>0.1234679981842941</c:v>
                </c:pt>
                <c:pt idx="449">
                  <c:v>0.12165229232864272</c:v>
                </c:pt>
                <c:pt idx="450">
                  <c:v>0.12891511575124825</c:v>
                </c:pt>
                <c:pt idx="451">
                  <c:v>0.12800726282342256</c:v>
                </c:pt>
                <c:pt idx="452">
                  <c:v>0.12800726282342256</c:v>
                </c:pt>
                <c:pt idx="453">
                  <c:v>0.13027689514298668</c:v>
                </c:pt>
                <c:pt idx="454">
                  <c:v>0.12392192464820684</c:v>
                </c:pt>
                <c:pt idx="455">
                  <c:v>0.12709940989559687</c:v>
                </c:pt>
                <c:pt idx="456">
                  <c:v>0.12301407172038137</c:v>
                </c:pt>
                <c:pt idx="457">
                  <c:v>0.12301407172038137</c:v>
                </c:pt>
                <c:pt idx="458">
                  <c:v>0.13118474807081237</c:v>
                </c:pt>
                <c:pt idx="459">
                  <c:v>0.12936904221516121</c:v>
                </c:pt>
                <c:pt idx="460">
                  <c:v>0.1284611892873353</c:v>
                </c:pt>
                <c:pt idx="461">
                  <c:v>0.13027689514298668</c:v>
                </c:pt>
                <c:pt idx="462">
                  <c:v>0.13027689514298668</c:v>
                </c:pt>
                <c:pt idx="463">
                  <c:v>0.13436223331820241</c:v>
                </c:pt>
                <c:pt idx="464">
                  <c:v>0.13027689514298668</c:v>
                </c:pt>
                <c:pt idx="465">
                  <c:v>0.12936904221516121</c:v>
                </c:pt>
                <c:pt idx="466">
                  <c:v>0.13027689514298668</c:v>
                </c:pt>
                <c:pt idx="467">
                  <c:v>0.13027689514298668</c:v>
                </c:pt>
                <c:pt idx="468">
                  <c:v>0.12891511575124825</c:v>
                </c:pt>
                <c:pt idx="469">
                  <c:v>0.13118474807081237</c:v>
                </c:pt>
                <c:pt idx="470">
                  <c:v>0.13027689514298668</c:v>
                </c:pt>
                <c:pt idx="471">
                  <c:v>0.12619155696777118</c:v>
                </c:pt>
                <c:pt idx="472">
                  <c:v>0.12619155696777118</c:v>
                </c:pt>
                <c:pt idx="473">
                  <c:v>0.12619155696777118</c:v>
                </c:pt>
                <c:pt idx="474">
                  <c:v>0.13209260099863829</c:v>
                </c:pt>
                <c:pt idx="475">
                  <c:v>0.13209260099863829</c:v>
                </c:pt>
                <c:pt idx="476">
                  <c:v>0.1284611892873353</c:v>
                </c:pt>
                <c:pt idx="477">
                  <c:v>0.12891511575124825</c:v>
                </c:pt>
                <c:pt idx="478">
                  <c:v>0.12891511575124825</c:v>
                </c:pt>
                <c:pt idx="479">
                  <c:v>0.12891511575124825</c:v>
                </c:pt>
                <c:pt idx="480">
                  <c:v>0.12619155696777118</c:v>
                </c:pt>
                <c:pt idx="481">
                  <c:v>0.12119836586472976</c:v>
                </c:pt>
                <c:pt idx="482">
                  <c:v>0.12392192464820684</c:v>
                </c:pt>
                <c:pt idx="483">
                  <c:v>0.12528370403994549</c:v>
                </c:pt>
                <c:pt idx="484">
                  <c:v>0.12528370403994549</c:v>
                </c:pt>
                <c:pt idx="485">
                  <c:v>0.12528370403994549</c:v>
                </c:pt>
                <c:pt idx="486">
                  <c:v>0.13572401270994083</c:v>
                </c:pt>
                <c:pt idx="487">
                  <c:v>0.13663186563776675</c:v>
                </c:pt>
                <c:pt idx="488">
                  <c:v>0.13663186563776675</c:v>
                </c:pt>
                <c:pt idx="489">
                  <c:v>0.1393554244212436</c:v>
                </c:pt>
                <c:pt idx="490">
                  <c:v>0.1393554244212436</c:v>
                </c:pt>
                <c:pt idx="491">
                  <c:v>0.13980935088515656</c:v>
                </c:pt>
                <c:pt idx="492">
                  <c:v>0.14026327734906929</c:v>
                </c:pt>
                <c:pt idx="493">
                  <c:v>0.14207898320472068</c:v>
                </c:pt>
                <c:pt idx="494">
                  <c:v>0.14434861552428502</c:v>
                </c:pt>
                <c:pt idx="495">
                  <c:v>0.13980935088515656</c:v>
                </c:pt>
                <c:pt idx="496">
                  <c:v>0.13980935088515656</c:v>
                </c:pt>
                <c:pt idx="497">
                  <c:v>0.13844757149341813</c:v>
                </c:pt>
                <c:pt idx="498">
                  <c:v>0.13345438039037671</c:v>
                </c:pt>
                <c:pt idx="499">
                  <c:v>0.12982296867907395</c:v>
                </c:pt>
                <c:pt idx="500">
                  <c:v>0.12800726282342256</c:v>
                </c:pt>
                <c:pt idx="501">
                  <c:v>0.13163867453472533</c:v>
                </c:pt>
                <c:pt idx="502">
                  <c:v>0.13163867453472533</c:v>
                </c:pt>
                <c:pt idx="503">
                  <c:v>0.13027689514298668</c:v>
                </c:pt>
                <c:pt idx="504">
                  <c:v>0.13345438039037671</c:v>
                </c:pt>
                <c:pt idx="505">
                  <c:v>0.13300045392646376</c:v>
                </c:pt>
                <c:pt idx="506">
                  <c:v>0.13390830685428967</c:v>
                </c:pt>
                <c:pt idx="507">
                  <c:v>0.13436223331820241</c:v>
                </c:pt>
                <c:pt idx="508">
                  <c:v>0.13436223331820241</c:v>
                </c:pt>
                <c:pt idx="509">
                  <c:v>0.13073082160689964</c:v>
                </c:pt>
                <c:pt idx="510">
                  <c:v>0.1284611892873353</c:v>
                </c:pt>
                <c:pt idx="511">
                  <c:v>0.1284611892873353</c:v>
                </c:pt>
                <c:pt idx="512">
                  <c:v>0.13436223331820241</c:v>
                </c:pt>
              </c:numCache>
            </c:numRef>
          </c:val>
          <c:smooth val="0"/>
          <c:extLst>
            <c:ext xmlns:c16="http://schemas.microsoft.com/office/drawing/2014/chart" uri="{C3380CC4-5D6E-409C-BE32-E72D297353CC}">
              <c16:uniqueId val="{00000002-4C10-4818-BDDE-86909B57C426}"/>
            </c:ext>
          </c:extLst>
        </c:ser>
        <c:dLbls>
          <c:showLegendKey val="0"/>
          <c:showVal val="0"/>
          <c:showCatName val="0"/>
          <c:showSerName val="0"/>
          <c:showPercent val="0"/>
          <c:showBubbleSize val="0"/>
        </c:dLbls>
        <c:smooth val="0"/>
        <c:axId val="1057639216"/>
        <c:axId val="1057644976"/>
      </c:lineChart>
      <c:dateAx>
        <c:axId val="1057639216"/>
        <c:scaling>
          <c:orientation val="minMax"/>
        </c:scaling>
        <c:delete val="0"/>
        <c:axPos val="b"/>
        <c:numFmt formatCode="mmm\ yyyy;@"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7644976"/>
        <c:crosses val="autoZero"/>
        <c:auto val="1"/>
        <c:lblOffset val="100"/>
        <c:baseTimeUnit val="days"/>
        <c:majorUnit val="60"/>
        <c:majorTimeUnit val="days"/>
      </c:dateAx>
      <c:valAx>
        <c:axId val="1057644976"/>
        <c:scaling>
          <c:orientation val="minMax"/>
          <c:max val="0.2"/>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7639216"/>
        <c:crosses val="autoZero"/>
        <c:crossBetween val="between"/>
      </c:valAx>
      <c:spPr>
        <a:noFill/>
        <a:ln>
          <a:noFill/>
        </a:ln>
        <a:effectLst/>
      </c:spPr>
    </c:plotArea>
    <c:legend>
      <c:legendPos val="b"/>
      <c:layout>
        <c:manualLayout>
          <c:xMode val="edge"/>
          <c:yMode val="edge"/>
          <c:x val="9.6400988212525643E-2"/>
          <c:y val="0.85618172049666763"/>
          <c:w val="0.67886732347689815"/>
          <c:h val="4.807023850904467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solidFill>
        <a:schemeClr val="bg1"/>
      </a:solid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IE" sz="1862" b="0" i="0" u="none" strike="noStrike" baseline="0"/>
              <a:t>Percentage of Time Periods Where US stocks and Cash Have Beaten Inflation </a:t>
            </a:r>
          </a:p>
          <a:p>
            <a:pPr>
              <a:defRPr/>
            </a:pPr>
            <a:r>
              <a:rPr lang="en-IE" sz="1862" b="0" i="0" u="none" strike="noStrike" baseline="0"/>
              <a:t>1926-2025</a:t>
            </a:r>
            <a:endParaRPr lang="en-IE"/>
          </a:p>
        </c:rich>
      </c:tx>
      <c:layout>
        <c:manualLayout>
          <c:xMode val="edge"/>
          <c:yMode val="edge"/>
          <c:x val="0.15591633858267714"/>
          <c:y val="6.936729980528835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5.3224245406824147E-2"/>
          <c:y val="0.1495782531490194"/>
          <c:w val="0.93689603644568897"/>
          <c:h val="0.72455254661512702"/>
        </c:manualLayout>
      </c:layout>
      <c:lineChart>
        <c:grouping val="standard"/>
        <c:varyColors val="0"/>
        <c:ser>
          <c:idx val="0"/>
          <c:order val="0"/>
          <c:tx>
            <c:strRef>
              <c:f>Sheet1!$B$1</c:f>
              <c:strCache>
                <c:ptCount val="1"/>
                <c:pt idx="0">
                  <c:v>US Stocks</c:v>
                </c:pt>
              </c:strCache>
            </c:strRef>
          </c:tx>
          <c:spPr>
            <a:ln w="38100" cap="rnd">
              <a:solidFill>
                <a:schemeClr val="accent1"/>
              </a:solidFill>
              <a:round/>
            </a:ln>
            <a:effectLst/>
          </c:spPr>
          <c:marker>
            <c:symbol val="circle"/>
            <c:size val="5"/>
            <c:spPr>
              <a:solidFill>
                <a:schemeClr val="accent4"/>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1-month</c:v>
                </c:pt>
                <c:pt idx="1">
                  <c:v>3-months</c:v>
                </c:pt>
                <c:pt idx="2">
                  <c:v>12-months</c:v>
                </c:pt>
                <c:pt idx="3">
                  <c:v>3-years</c:v>
                </c:pt>
                <c:pt idx="4">
                  <c:v>5-years</c:v>
                </c:pt>
                <c:pt idx="5">
                  <c:v>10-years</c:v>
                </c:pt>
                <c:pt idx="6">
                  <c:v>20-years</c:v>
                </c:pt>
              </c:strCache>
            </c:strRef>
          </c:cat>
          <c:val>
            <c:numRef>
              <c:f>Sheet1!$B$2:$B$8</c:f>
              <c:numCache>
                <c:formatCode>0%</c:formatCode>
                <c:ptCount val="7"/>
                <c:pt idx="0">
                  <c:v>0.6</c:v>
                </c:pt>
                <c:pt idx="1">
                  <c:v>0.64</c:v>
                </c:pt>
                <c:pt idx="2">
                  <c:v>0.71</c:v>
                </c:pt>
                <c:pt idx="3">
                  <c:v>0.77</c:v>
                </c:pt>
                <c:pt idx="4">
                  <c:v>0.78</c:v>
                </c:pt>
                <c:pt idx="5">
                  <c:v>0.87</c:v>
                </c:pt>
                <c:pt idx="6">
                  <c:v>1</c:v>
                </c:pt>
              </c:numCache>
            </c:numRef>
          </c:val>
          <c:smooth val="1"/>
          <c:extLst>
            <c:ext xmlns:c16="http://schemas.microsoft.com/office/drawing/2014/chart" uri="{C3380CC4-5D6E-409C-BE32-E72D297353CC}">
              <c16:uniqueId val="{00000000-1755-49B9-93DE-1549E7A74B36}"/>
            </c:ext>
          </c:extLst>
        </c:ser>
        <c:ser>
          <c:idx val="1"/>
          <c:order val="1"/>
          <c:tx>
            <c:strRef>
              <c:f>Sheet1!$C$1</c:f>
              <c:strCache>
                <c:ptCount val="1"/>
                <c:pt idx="0">
                  <c:v>US Cash </c:v>
                </c:pt>
              </c:strCache>
            </c:strRef>
          </c:tx>
          <c:spPr>
            <a:ln w="47625" cap="rnd">
              <a:solidFill>
                <a:schemeClr val="accent4">
                  <a:alpha val="84000"/>
                </a:schemeClr>
              </a:solidFill>
              <a:round/>
            </a:ln>
            <a:effectLst/>
          </c:spPr>
          <c:marker>
            <c:symbol val="circle"/>
            <c:size val="5"/>
            <c:spPr>
              <a:solidFill>
                <a:schemeClr val="accent1"/>
              </a:solidFill>
              <a:ln w="9525" cap="rnd">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1-month</c:v>
                </c:pt>
                <c:pt idx="1">
                  <c:v>3-months</c:v>
                </c:pt>
                <c:pt idx="2">
                  <c:v>12-months</c:v>
                </c:pt>
                <c:pt idx="3">
                  <c:v>3-years</c:v>
                </c:pt>
                <c:pt idx="4">
                  <c:v>5-years</c:v>
                </c:pt>
                <c:pt idx="5">
                  <c:v>10-years</c:v>
                </c:pt>
                <c:pt idx="6">
                  <c:v>20-years</c:v>
                </c:pt>
              </c:strCache>
            </c:strRef>
          </c:cat>
          <c:val>
            <c:numRef>
              <c:f>Sheet1!$C$2:$C$8</c:f>
              <c:numCache>
                <c:formatCode>0%</c:formatCode>
                <c:ptCount val="7"/>
                <c:pt idx="0">
                  <c:v>0.6</c:v>
                </c:pt>
                <c:pt idx="1">
                  <c:v>0.6</c:v>
                </c:pt>
                <c:pt idx="2">
                  <c:v>0.59</c:v>
                </c:pt>
                <c:pt idx="3">
                  <c:v>0.54</c:v>
                </c:pt>
                <c:pt idx="4">
                  <c:v>0.53</c:v>
                </c:pt>
                <c:pt idx="5">
                  <c:v>0.54</c:v>
                </c:pt>
                <c:pt idx="6">
                  <c:v>0.64</c:v>
                </c:pt>
              </c:numCache>
            </c:numRef>
          </c:val>
          <c:smooth val="1"/>
          <c:extLst>
            <c:ext xmlns:c16="http://schemas.microsoft.com/office/drawing/2014/chart" uri="{C3380CC4-5D6E-409C-BE32-E72D297353CC}">
              <c16:uniqueId val="{00000001-1755-49B9-93DE-1549E7A74B36}"/>
            </c:ext>
          </c:extLst>
        </c:ser>
        <c:dLbls>
          <c:showLegendKey val="0"/>
          <c:showVal val="0"/>
          <c:showCatName val="0"/>
          <c:showSerName val="0"/>
          <c:showPercent val="0"/>
          <c:showBubbleSize val="0"/>
        </c:dLbls>
        <c:marker val="1"/>
        <c:smooth val="0"/>
        <c:axId val="1070801136"/>
        <c:axId val="1070800416"/>
      </c:lineChart>
      <c:catAx>
        <c:axId val="107080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70800416"/>
        <c:crosses val="autoZero"/>
        <c:auto val="1"/>
        <c:lblAlgn val="ctr"/>
        <c:lblOffset val="100"/>
        <c:noMultiLvlLbl val="0"/>
      </c:catAx>
      <c:valAx>
        <c:axId val="1070800416"/>
        <c:scaling>
          <c:orientation val="minMax"/>
          <c:max val="1"/>
          <c:min val="0.5"/>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7080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117056942107357E-2"/>
          <c:y val="2.8126036642176118E-2"/>
          <c:w val="0.92656972935479309"/>
          <c:h val="0.7654335683981468"/>
        </c:manualLayout>
      </c:layout>
      <c:barChart>
        <c:barDir val="col"/>
        <c:grouping val="clustered"/>
        <c:varyColors val="0"/>
        <c:ser>
          <c:idx val="0"/>
          <c:order val="0"/>
          <c:tx>
            <c:strRef>
              <c:f>Sheet1!$B$1</c:f>
              <c:strCache>
                <c:ptCount val="1"/>
                <c:pt idx="0">
                  <c:v>US Stocks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Last 10 Years</c:v>
                </c:pt>
                <c:pt idx="1">
                  <c:v>Last 20 Years</c:v>
                </c:pt>
                <c:pt idx="2">
                  <c:v>Last 50 Years</c:v>
                </c:pt>
                <c:pt idx="3">
                  <c:v>1926-2025</c:v>
                </c:pt>
              </c:strCache>
            </c:strRef>
          </c:cat>
          <c:val>
            <c:numRef>
              <c:f>Sheet1!$B$2:$B$5</c:f>
              <c:numCache>
                <c:formatCode>0.00%</c:formatCode>
                <c:ptCount val="4"/>
                <c:pt idx="0">
                  <c:v>0.11600000000000001</c:v>
                </c:pt>
                <c:pt idx="1">
                  <c:v>8.5000000000000006E-2</c:v>
                </c:pt>
                <c:pt idx="2">
                  <c:v>8.4000000000000005E-2</c:v>
                </c:pt>
                <c:pt idx="3">
                  <c:v>7.5999999999999998E-2</c:v>
                </c:pt>
              </c:numCache>
            </c:numRef>
          </c:val>
          <c:extLst>
            <c:ext xmlns:c16="http://schemas.microsoft.com/office/drawing/2014/chart" uri="{C3380CC4-5D6E-409C-BE32-E72D297353CC}">
              <c16:uniqueId val="{00000000-38A3-4AE5-B61D-BB667D4DDCE8}"/>
            </c:ext>
          </c:extLst>
        </c:ser>
        <c:ser>
          <c:idx val="1"/>
          <c:order val="1"/>
          <c:tx>
            <c:strRef>
              <c:f>Sheet1!$C$1</c:f>
              <c:strCache>
                <c:ptCount val="1"/>
                <c:pt idx="0">
                  <c:v>US Corporate Bonds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Last 10 Years</c:v>
                </c:pt>
                <c:pt idx="1">
                  <c:v>Last 20 Years</c:v>
                </c:pt>
                <c:pt idx="2">
                  <c:v>Last 50 Years</c:v>
                </c:pt>
                <c:pt idx="3">
                  <c:v>1926-2025</c:v>
                </c:pt>
              </c:strCache>
            </c:strRef>
          </c:cat>
          <c:val>
            <c:numRef>
              <c:f>Sheet1!$C$2:$C$5</c:f>
              <c:numCache>
                <c:formatCode>0.00%</c:formatCode>
                <c:ptCount val="4"/>
                <c:pt idx="0">
                  <c:v>-1E-3</c:v>
                </c:pt>
                <c:pt idx="1">
                  <c:v>2.3E-2</c:v>
                </c:pt>
                <c:pt idx="2">
                  <c:v>0.04</c:v>
                </c:pt>
                <c:pt idx="3">
                  <c:v>2.8000000000000001E-2</c:v>
                </c:pt>
              </c:numCache>
            </c:numRef>
          </c:val>
          <c:extLst>
            <c:ext xmlns:c16="http://schemas.microsoft.com/office/drawing/2014/chart" uri="{C3380CC4-5D6E-409C-BE32-E72D297353CC}">
              <c16:uniqueId val="{00000001-38A3-4AE5-B61D-BB667D4DDCE8}"/>
            </c:ext>
          </c:extLst>
        </c:ser>
        <c:ser>
          <c:idx val="2"/>
          <c:order val="2"/>
          <c:tx>
            <c:strRef>
              <c:f>Sheet1!$D$1</c:f>
              <c:strCache>
                <c:ptCount val="1"/>
                <c:pt idx="0">
                  <c:v>US Government Bonds</c:v>
                </c:pt>
              </c:strCache>
            </c:strRef>
          </c:tx>
          <c:spPr>
            <a:solidFill>
              <a:srgbClr val="FFC5EA"/>
            </a:solidFill>
            <a:ln>
              <a:noFill/>
            </a:ln>
            <a:effectLst/>
          </c:spPr>
          <c:invertIfNegative val="0"/>
          <c:dLbls>
            <c:dLbl>
              <c:idx val="0"/>
              <c:layout>
                <c:manualLayout>
                  <c:x val="2.175095160413228E-3"/>
                  <c:y val="7.559254268386652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A3-4AE5-B61D-BB667D4DDCE8}"/>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Last 10 Years</c:v>
                </c:pt>
                <c:pt idx="1">
                  <c:v>Last 20 Years</c:v>
                </c:pt>
                <c:pt idx="2">
                  <c:v>Last 50 Years</c:v>
                </c:pt>
                <c:pt idx="3">
                  <c:v>1926-2025</c:v>
                </c:pt>
              </c:strCache>
            </c:strRef>
          </c:cat>
          <c:val>
            <c:numRef>
              <c:f>Sheet1!$D$2:$D$5</c:f>
              <c:numCache>
                <c:formatCode>0.00%</c:formatCode>
                <c:ptCount val="4"/>
                <c:pt idx="0">
                  <c:v>-0.03</c:v>
                </c:pt>
                <c:pt idx="1">
                  <c:v>8.0000000000000002E-3</c:v>
                </c:pt>
                <c:pt idx="2">
                  <c:v>3.4000000000000002E-2</c:v>
                </c:pt>
                <c:pt idx="3">
                  <c:v>2.1000000000000001E-2</c:v>
                </c:pt>
              </c:numCache>
            </c:numRef>
          </c:val>
          <c:extLst>
            <c:ext xmlns:c16="http://schemas.microsoft.com/office/drawing/2014/chart" uri="{C3380CC4-5D6E-409C-BE32-E72D297353CC}">
              <c16:uniqueId val="{00000002-38A3-4AE5-B61D-BB667D4DDCE8}"/>
            </c:ext>
          </c:extLst>
        </c:ser>
        <c:ser>
          <c:idx val="3"/>
          <c:order val="3"/>
          <c:tx>
            <c:strRef>
              <c:f>Sheet1!$E$1</c:f>
              <c:strCache>
                <c:ptCount val="1"/>
                <c:pt idx="0">
                  <c:v>US Cash </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Last 10 Years</c:v>
                </c:pt>
                <c:pt idx="1">
                  <c:v>Last 20 Years</c:v>
                </c:pt>
                <c:pt idx="2">
                  <c:v>Last 50 Years</c:v>
                </c:pt>
                <c:pt idx="3">
                  <c:v>1926-2025</c:v>
                </c:pt>
              </c:strCache>
            </c:strRef>
          </c:cat>
          <c:val>
            <c:numRef>
              <c:f>Sheet1!$E$2:$E$5</c:f>
              <c:numCache>
                <c:formatCode>0.00%</c:formatCode>
                <c:ptCount val="4"/>
                <c:pt idx="0">
                  <c:v>-1.0999999999999999E-2</c:v>
                </c:pt>
                <c:pt idx="1">
                  <c:v>-8.9999999999999993E-3</c:v>
                </c:pt>
                <c:pt idx="2">
                  <c:v>7.0000000000000001E-3</c:v>
                </c:pt>
                <c:pt idx="3">
                  <c:v>4.0000000000000001E-3</c:v>
                </c:pt>
              </c:numCache>
            </c:numRef>
          </c:val>
          <c:extLst>
            <c:ext xmlns:c16="http://schemas.microsoft.com/office/drawing/2014/chart" uri="{C3380CC4-5D6E-409C-BE32-E72D297353CC}">
              <c16:uniqueId val="{00000003-38A3-4AE5-B61D-BB667D4DDCE8}"/>
            </c:ext>
          </c:extLst>
        </c:ser>
        <c:dLbls>
          <c:showLegendKey val="0"/>
          <c:showVal val="0"/>
          <c:showCatName val="0"/>
          <c:showSerName val="0"/>
          <c:showPercent val="0"/>
          <c:showBubbleSize val="0"/>
        </c:dLbls>
        <c:gapWidth val="219"/>
        <c:overlap val="-27"/>
        <c:axId val="1251424056"/>
        <c:axId val="1321660712"/>
      </c:barChart>
      <c:catAx>
        <c:axId val="1251424056"/>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1321660712"/>
        <c:crosses val="autoZero"/>
        <c:auto val="1"/>
        <c:lblAlgn val="ctr"/>
        <c:lblOffset val="500"/>
        <c:noMultiLvlLbl val="0"/>
      </c:catAx>
      <c:valAx>
        <c:axId val="1321660712"/>
        <c:scaling>
          <c:orientation val="minMax"/>
          <c:max val="0.12000000000000001"/>
          <c:min val="-3.0000000000000006E-2"/>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51424056"/>
        <c:crosses val="autoZero"/>
        <c:crossBetween val="between"/>
      </c:valAx>
      <c:spPr>
        <a:noFill/>
        <a:ln>
          <a:noFill/>
        </a:ln>
        <a:effectLst/>
      </c:spPr>
    </c:plotArea>
    <c:legend>
      <c:legendPos val="b"/>
      <c:layout>
        <c:manualLayout>
          <c:xMode val="edge"/>
          <c:yMode val="edge"/>
          <c:x val="0.24827058526330212"/>
          <c:y val="0.91664186661460645"/>
          <c:w val="0.503458743839728"/>
          <c:h val="4.5882926036876957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238217384342754E-2"/>
          <c:y val="4.1845623842333576E-2"/>
          <c:w val="0.93312002451184262"/>
          <c:h val="0.79820058758267343"/>
        </c:manualLayout>
      </c:layout>
      <c:barChart>
        <c:barDir val="col"/>
        <c:grouping val="clustered"/>
        <c:varyColors val="0"/>
        <c:ser>
          <c:idx val="0"/>
          <c:order val="0"/>
          <c:tx>
            <c:strRef>
              <c:f>Sheet1!$B$1</c:f>
              <c:strCache>
                <c:ptCount val="1"/>
                <c:pt idx="0">
                  <c:v>Balanced</c:v>
                </c:pt>
              </c:strCache>
            </c:strRef>
          </c:tx>
          <c:spPr>
            <a:solidFill>
              <a:srgbClr val="BA4538"/>
            </a:solidFill>
            <a:ln>
              <a:noFill/>
            </a:ln>
            <a:effectLst/>
          </c:spPr>
          <c:invertIfNegative val="0"/>
          <c:dPt>
            <c:idx val="0"/>
            <c:invertIfNegative val="0"/>
            <c:bubble3D val="0"/>
            <c:spPr>
              <a:solidFill>
                <a:srgbClr val="BA4538"/>
              </a:solidFill>
              <a:ln>
                <a:noFill/>
              </a:ln>
              <a:effectLst/>
            </c:spPr>
            <c:extLst>
              <c:ext xmlns:c16="http://schemas.microsoft.com/office/drawing/2014/chart" uri="{C3380CC4-5D6E-409C-BE32-E72D297353CC}">
                <c16:uniqueId val="{00000001-0B99-42A9-91BB-AC00CC29D498}"/>
              </c:ext>
            </c:extLst>
          </c:dPt>
          <c:dPt>
            <c:idx val="1"/>
            <c:invertIfNegative val="0"/>
            <c:bubble3D val="0"/>
            <c:spPr>
              <a:solidFill>
                <a:srgbClr val="BA4538"/>
              </a:solidFill>
              <a:ln>
                <a:noFill/>
              </a:ln>
              <a:effectLst/>
            </c:spPr>
            <c:extLst>
              <c:ext xmlns:c16="http://schemas.microsoft.com/office/drawing/2014/chart" uri="{C3380CC4-5D6E-409C-BE32-E72D297353CC}">
                <c16:uniqueId val="{00000003-0B99-42A9-91BB-AC00CC29D498}"/>
              </c:ext>
            </c:extLst>
          </c:dPt>
          <c:dPt>
            <c:idx val="2"/>
            <c:invertIfNegative val="0"/>
            <c:bubble3D val="0"/>
            <c:spPr>
              <a:solidFill>
                <a:srgbClr val="BA4538"/>
              </a:solidFill>
              <a:ln>
                <a:noFill/>
              </a:ln>
              <a:effectLst/>
            </c:spPr>
            <c:extLst>
              <c:ext xmlns:c16="http://schemas.microsoft.com/office/drawing/2014/chart" uri="{C3380CC4-5D6E-409C-BE32-E72D297353CC}">
                <c16:uniqueId val="{00000005-0B99-42A9-91BB-AC00CC29D498}"/>
              </c:ext>
            </c:extLst>
          </c:dPt>
          <c:dPt>
            <c:idx val="3"/>
            <c:invertIfNegative val="0"/>
            <c:bubble3D val="0"/>
            <c:spPr>
              <a:solidFill>
                <a:srgbClr val="BA4538"/>
              </a:solidFill>
              <a:ln>
                <a:noFill/>
              </a:ln>
              <a:effectLst/>
            </c:spPr>
            <c:extLst>
              <c:ext xmlns:c16="http://schemas.microsoft.com/office/drawing/2014/chart" uri="{C3380CC4-5D6E-409C-BE32-E72D297353CC}">
                <c16:uniqueId val="{00000007-0B99-42A9-91BB-AC00CC29D498}"/>
              </c:ext>
            </c:extLst>
          </c:dPt>
          <c:dPt>
            <c:idx val="4"/>
            <c:invertIfNegative val="0"/>
            <c:bubble3D val="0"/>
            <c:spPr>
              <a:solidFill>
                <a:srgbClr val="BA4538"/>
              </a:solidFill>
              <a:ln>
                <a:noFill/>
              </a:ln>
              <a:effectLst/>
            </c:spPr>
            <c:extLst>
              <c:ext xmlns:c16="http://schemas.microsoft.com/office/drawing/2014/chart" uri="{C3380CC4-5D6E-409C-BE32-E72D297353CC}">
                <c16:uniqueId val="{00000009-0B99-42A9-91BB-AC00CC29D498}"/>
              </c:ext>
            </c:extLst>
          </c:dPt>
          <c:dPt>
            <c:idx val="5"/>
            <c:invertIfNegative val="0"/>
            <c:bubble3D val="0"/>
            <c:spPr>
              <a:solidFill>
                <a:srgbClr val="BA4538"/>
              </a:solidFill>
              <a:ln>
                <a:noFill/>
              </a:ln>
              <a:effectLst/>
            </c:spPr>
            <c:extLst>
              <c:ext xmlns:c16="http://schemas.microsoft.com/office/drawing/2014/chart" uri="{C3380CC4-5D6E-409C-BE32-E72D297353CC}">
                <c16:uniqueId val="{0000000B-0B99-42A9-91BB-AC00CC29D498}"/>
              </c:ext>
            </c:extLst>
          </c:dPt>
          <c:dPt>
            <c:idx val="6"/>
            <c:invertIfNegative val="0"/>
            <c:bubble3D val="0"/>
            <c:spPr>
              <a:solidFill>
                <a:srgbClr val="BA4538"/>
              </a:solidFill>
              <a:ln>
                <a:noFill/>
              </a:ln>
              <a:effectLst/>
            </c:spPr>
            <c:extLst>
              <c:ext xmlns:c16="http://schemas.microsoft.com/office/drawing/2014/chart" uri="{C3380CC4-5D6E-409C-BE32-E72D297353CC}">
                <c16:uniqueId val="{0000000D-0B99-42A9-91BB-AC00CC29D498}"/>
              </c:ext>
            </c:extLst>
          </c:dPt>
          <c:dPt>
            <c:idx val="7"/>
            <c:invertIfNegative val="0"/>
            <c:bubble3D val="0"/>
            <c:spPr>
              <a:solidFill>
                <a:srgbClr val="BA4538"/>
              </a:solidFill>
              <a:ln>
                <a:noFill/>
              </a:ln>
              <a:effectLst/>
            </c:spPr>
            <c:extLst>
              <c:ext xmlns:c16="http://schemas.microsoft.com/office/drawing/2014/chart" uri="{C3380CC4-5D6E-409C-BE32-E72D297353CC}">
                <c16:uniqueId val="{0000000F-0B99-42A9-91BB-AC00CC29D498}"/>
              </c:ext>
            </c:extLst>
          </c:dPt>
          <c:dPt>
            <c:idx val="8"/>
            <c:invertIfNegative val="0"/>
            <c:bubble3D val="0"/>
            <c:spPr>
              <a:solidFill>
                <a:srgbClr val="BA4538"/>
              </a:solidFill>
              <a:ln>
                <a:noFill/>
              </a:ln>
              <a:effectLst/>
            </c:spPr>
            <c:extLst>
              <c:ext xmlns:c16="http://schemas.microsoft.com/office/drawing/2014/chart" uri="{C3380CC4-5D6E-409C-BE32-E72D297353CC}">
                <c16:uniqueId val="{00000011-0B99-42A9-91BB-AC00CC29D498}"/>
              </c:ext>
            </c:extLst>
          </c:dPt>
          <c:dPt>
            <c:idx val="9"/>
            <c:invertIfNegative val="0"/>
            <c:bubble3D val="0"/>
            <c:spPr>
              <a:solidFill>
                <a:srgbClr val="BA4538"/>
              </a:solidFill>
              <a:ln>
                <a:noFill/>
              </a:ln>
              <a:effectLst/>
            </c:spPr>
            <c:extLst>
              <c:ext xmlns:c16="http://schemas.microsoft.com/office/drawing/2014/chart" uri="{C3380CC4-5D6E-409C-BE32-E72D297353CC}">
                <c16:uniqueId val="{00000013-0B99-42A9-91BB-AC00CC29D498}"/>
              </c:ext>
            </c:extLst>
          </c:dPt>
          <c:dPt>
            <c:idx val="10"/>
            <c:invertIfNegative val="0"/>
            <c:bubble3D val="0"/>
            <c:spPr>
              <a:solidFill>
                <a:srgbClr val="BA4538"/>
              </a:solidFill>
              <a:ln>
                <a:noFill/>
              </a:ln>
              <a:effectLst/>
            </c:spPr>
            <c:extLst>
              <c:ext xmlns:c16="http://schemas.microsoft.com/office/drawing/2014/chart" uri="{C3380CC4-5D6E-409C-BE32-E72D297353CC}">
                <c16:uniqueId val="{00000015-0B99-42A9-91BB-AC00CC29D498}"/>
              </c:ext>
            </c:extLst>
          </c:dPt>
          <c:dPt>
            <c:idx val="11"/>
            <c:invertIfNegative val="0"/>
            <c:bubble3D val="0"/>
            <c:spPr>
              <a:solidFill>
                <a:srgbClr val="BA4538"/>
              </a:solidFill>
              <a:ln>
                <a:noFill/>
              </a:ln>
              <a:effectLst/>
            </c:spPr>
            <c:extLst>
              <c:ext xmlns:c16="http://schemas.microsoft.com/office/drawing/2014/chart" uri="{C3380CC4-5D6E-409C-BE32-E72D297353CC}">
                <c16:uniqueId val="{00000017-0B99-42A9-91BB-AC00CC29D498}"/>
              </c:ext>
            </c:extLst>
          </c:dPt>
          <c:dPt>
            <c:idx val="12"/>
            <c:invertIfNegative val="0"/>
            <c:bubble3D val="0"/>
            <c:spPr>
              <a:solidFill>
                <a:srgbClr val="BA4538"/>
              </a:solidFill>
              <a:ln>
                <a:noFill/>
              </a:ln>
              <a:effectLst/>
            </c:spPr>
            <c:extLst>
              <c:ext xmlns:c16="http://schemas.microsoft.com/office/drawing/2014/chart" uri="{C3380CC4-5D6E-409C-BE32-E72D297353CC}">
                <c16:uniqueId val="{00000019-0B99-42A9-91BB-AC00CC29D498}"/>
              </c:ext>
            </c:extLst>
          </c:dPt>
          <c:dPt>
            <c:idx val="13"/>
            <c:invertIfNegative val="0"/>
            <c:bubble3D val="0"/>
            <c:spPr>
              <a:solidFill>
                <a:srgbClr val="BA4538"/>
              </a:solidFill>
              <a:ln>
                <a:noFill/>
              </a:ln>
              <a:effectLst/>
            </c:spPr>
            <c:extLst>
              <c:ext xmlns:c16="http://schemas.microsoft.com/office/drawing/2014/chart" uri="{C3380CC4-5D6E-409C-BE32-E72D297353CC}">
                <c16:uniqueId val="{0000001B-0B99-42A9-91BB-AC00CC29D498}"/>
              </c:ext>
            </c:extLst>
          </c:dPt>
          <c:dPt>
            <c:idx val="14"/>
            <c:invertIfNegative val="0"/>
            <c:bubble3D val="0"/>
            <c:spPr>
              <a:solidFill>
                <a:srgbClr val="BA4538"/>
              </a:solidFill>
              <a:ln>
                <a:noFill/>
              </a:ln>
              <a:effectLst/>
            </c:spPr>
            <c:extLst>
              <c:ext xmlns:c16="http://schemas.microsoft.com/office/drawing/2014/chart" uri="{C3380CC4-5D6E-409C-BE32-E72D297353CC}">
                <c16:uniqueId val="{0000001D-0B99-42A9-91BB-AC00CC29D498}"/>
              </c:ext>
            </c:extLst>
          </c:dPt>
          <c:dPt>
            <c:idx val="15"/>
            <c:invertIfNegative val="0"/>
            <c:bubble3D val="0"/>
            <c:spPr>
              <a:solidFill>
                <a:srgbClr val="BA4538"/>
              </a:solidFill>
              <a:ln>
                <a:noFill/>
              </a:ln>
              <a:effectLst/>
            </c:spPr>
            <c:extLst>
              <c:ext xmlns:c16="http://schemas.microsoft.com/office/drawing/2014/chart" uri="{C3380CC4-5D6E-409C-BE32-E72D297353CC}">
                <c16:uniqueId val="{0000001F-0B99-42A9-91BB-AC00CC29D498}"/>
              </c:ext>
            </c:extLst>
          </c:dPt>
          <c:dPt>
            <c:idx val="16"/>
            <c:invertIfNegative val="0"/>
            <c:bubble3D val="0"/>
            <c:spPr>
              <a:solidFill>
                <a:srgbClr val="BA4538"/>
              </a:solidFill>
              <a:ln>
                <a:noFill/>
              </a:ln>
              <a:effectLst/>
            </c:spPr>
            <c:extLst>
              <c:ext xmlns:c16="http://schemas.microsoft.com/office/drawing/2014/chart" uri="{C3380CC4-5D6E-409C-BE32-E72D297353CC}">
                <c16:uniqueId val="{00000021-0B99-42A9-91BB-AC00CC29D498}"/>
              </c:ext>
            </c:extLst>
          </c:dPt>
          <c:dPt>
            <c:idx val="17"/>
            <c:invertIfNegative val="0"/>
            <c:bubble3D val="0"/>
            <c:spPr>
              <a:solidFill>
                <a:srgbClr val="BA4538"/>
              </a:solidFill>
              <a:ln>
                <a:noFill/>
              </a:ln>
              <a:effectLst/>
            </c:spPr>
            <c:extLst>
              <c:ext xmlns:c16="http://schemas.microsoft.com/office/drawing/2014/chart" uri="{C3380CC4-5D6E-409C-BE32-E72D297353CC}">
                <c16:uniqueId val="{00000023-0B99-42A9-91BB-AC00CC29D498}"/>
              </c:ext>
            </c:extLst>
          </c:dPt>
          <c:dPt>
            <c:idx val="18"/>
            <c:invertIfNegative val="0"/>
            <c:bubble3D val="0"/>
            <c:spPr>
              <a:solidFill>
                <a:srgbClr val="BA4538"/>
              </a:solidFill>
              <a:ln>
                <a:noFill/>
              </a:ln>
              <a:effectLst/>
            </c:spPr>
            <c:extLst>
              <c:ext xmlns:c16="http://schemas.microsoft.com/office/drawing/2014/chart" uri="{C3380CC4-5D6E-409C-BE32-E72D297353CC}">
                <c16:uniqueId val="{00000025-0B99-42A9-91BB-AC00CC29D498}"/>
              </c:ext>
            </c:extLst>
          </c:dPt>
          <c:dPt>
            <c:idx val="19"/>
            <c:invertIfNegative val="0"/>
            <c:bubble3D val="0"/>
            <c:spPr>
              <a:solidFill>
                <a:srgbClr val="BA4538"/>
              </a:solidFill>
              <a:ln>
                <a:noFill/>
              </a:ln>
              <a:effectLst/>
            </c:spPr>
            <c:extLst>
              <c:ext xmlns:c16="http://schemas.microsoft.com/office/drawing/2014/chart" uri="{C3380CC4-5D6E-409C-BE32-E72D297353CC}">
                <c16:uniqueId val="{00000027-0B99-42A9-91BB-AC00CC29D498}"/>
              </c:ext>
            </c:extLst>
          </c:dPt>
          <c:dPt>
            <c:idx val="20"/>
            <c:invertIfNegative val="0"/>
            <c:bubble3D val="0"/>
            <c:spPr>
              <a:solidFill>
                <a:srgbClr val="3A8367"/>
              </a:solidFill>
              <a:ln>
                <a:noFill/>
              </a:ln>
              <a:effectLst/>
            </c:spPr>
            <c:extLst>
              <c:ext xmlns:c16="http://schemas.microsoft.com/office/drawing/2014/chart" uri="{C3380CC4-5D6E-409C-BE32-E72D297353CC}">
                <c16:uniqueId val="{00000029-0B99-42A9-91BB-AC00CC29D498}"/>
              </c:ext>
            </c:extLst>
          </c:dPt>
          <c:dPt>
            <c:idx val="21"/>
            <c:invertIfNegative val="0"/>
            <c:bubble3D val="0"/>
            <c:spPr>
              <a:solidFill>
                <a:srgbClr val="BA4538"/>
              </a:solidFill>
              <a:ln>
                <a:noFill/>
              </a:ln>
              <a:effectLst/>
            </c:spPr>
            <c:extLst>
              <c:ext xmlns:c16="http://schemas.microsoft.com/office/drawing/2014/chart" uri="{C3380CC4-5D6E-409C-BE32-E72D297353CC}">
                <c16:uniqueId val="{0000002B-0B99-42A9-91BB-AC00CC29D498}"/>
              </c:ext>
            </c:extLst>
          </c:dPt>
          <c:dPt>
            <c:idx val="22"/>
            <c:invertIfNegative val="0"/>
            <c:bubble3D val="0"/>
            <c:spPr>
              <a:solidFill>
                <a:srgbClr val="BA4538"/>
              </a:solidFill>
              <a:ln>
                <a:noFill/>
              </a:ln>
              <a:effectLst/>
            </c:spPr>
            <c:extLst>
              <c:ext xmlns:c16="http://schemas.microsoft.com/office/drawing/2014/chart" uri="{C3380CC4-5D6E-409C-BE32-E72D297353CC}">
                <c16:uniqueId val="{0000002D-0B99-42A9-91BB-AC00CC29D498}"/>
              </c:ext>
            </c:extLst>
          </c:dPt>
          <c:dPt>
            <c:idx val="23"/>
            <c:invertIfNegative val="0"/>
            <c:bubble3D val="0"/>
            <c:spPr>
              <a:solidFill>
                <a:srgbClr val="BA4538"/>
              </a:solidFill>
              <a:ln>
                <a:noFill/>
              </a:ln>
              <a:effectLst/>
            </c:spPr>
            <c:extLst>
              <c:ext xmlns:c16="http://schemas.microsoft.com/office/drawing/2014/chart" uri="{C3380CC4-5D6E-409C-BE32-E72D297353CC}">
                <c16:uniqueId val="{0000002F-0B99-42A9-91BB-AC00CC29D498}"/>
              </c:ext>
            </c:extLst>
          </c:dPt>
          <c:dPt>
            <c:idx val="24"/>
            <c:invertIfNegative val="0"/>
            <c:bubble3D val="0"/>
            <c:spPr>
              <a:solidFill>
                <a:srgbClr val="BA4538"/>
              </a:solidFill>
              <a:ln>
                <a:noFill/>
              </a:ln>
              <a:effectLst/>
            </c:spPr>
            <c:extLst>
              <c:ext xmlns:c16="http://schemas.microsoft.com/office/drawing/2014/chart" uri="{C3380CC4-5D6E-409C-BE32-E72D297353CC}">
                <c16:uniqueId val="{00000031-0B99-42A9-91BB-AC00CC29D498}"/>
              </c:ext>
            </c:extLst>
          </c:dPt>
          <c:dPt>
            <c:idx val="25"/>
            <c:invertIfNegative val="0"/>
            <c:bubble3D val="0"/>
            <c:spPr>
              <a:solidFill>
                <a:srgbClr val="3A8367"/>
              </a:solidFill>
              <a:ln>
                <a:noFill/>
              </a:ln>
              <a:effectLst/>
            </c:spPr>
            <c:extLst>
              <c:ext xmlns:c16="http://schemas.microsoft.com/office/drawing/2014/chart" uri="{C3380CC4-5D6E-409C-BE32-E72D297353CC}">
                <c16:uniqueId val="{00000033-0B99-42A9-91BB-AC00CC29D498}"/>
              </c:ext>
            </c:extLst>
          </c:dPt>
          <c:dPt>
            <c:idx val="26"/>
            <c:invertIfNegative val="0"/>
            <c:bubble3D val="0"/>
            <c:spPr>
              <a:solidFill>
                <a:srgbClr val="BA4538"/>
              </a:solidFill>
              <a:ln>
                <a:noFill/>
              </a:ln>
              <a:effectLst/>
            </c:spPr>
            <c:extLst>
              <c:ext xmlns:c16="http://schemas.microsoft.com/office/drawing/2014/chart" uri="{C3380CC4-5D6E-409C-BE32-E72D297353CC}">
                <c16:uniqueId val="{00000035-0B99-42A9-91BB-AC00CC29D498}"/>
              </c:ext>
            </c:extLst>
          </c:dPt>
          <c:dPt>
            <c:idx val="27"/>
            <c:invertIfNegative val="0"/>
            <c:bubble3D val="0"/>
            <c:spPr>
              <a:solidFill>
                <a:srgbClr val="BA4538"/>
              </a:solidFill>
              <a:ln>
                <a:noFill/>
              </a:ln>
              <a:effectLst/>
            </c:spPr>
            <c:extLst>
              <c:ext xmlns:c16="http://schemas.microsoft.com/office/drawing/2014/chart" uri="{C3380CC4-5D6E-409C-BE32-E72D297353CC}">
                <c16:uniqueId val="{00000037-0B99-42A9-91BB-AC00CC29D498}"/>
              </c:ext>
            </c:extLst>
          </c:dPt>
          <c:cat>
            <c:numRef>
              <c:f>Sheet1!$A$2:$A$37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numRef>
          </c:cat>
          <c:val>
            <c:numRef>
              <c:f>Sheet1!$B$2:$B$37</c:f>
              <c:numCache>
                <c:formatCode>0.00%</c:formatCode>
                <c:ptCount val="36"/>
                <c:pt idx="0">
                  <c:v>3.3E-3</c:v>
                </c:pt>
                <c:pt idx="1">
                  <c:v>0.3256</c:v>
                </c:pt>
                <c:pt idx="2">
                  <c:v>0.13689999999999999</c:v>
                </c:pt>
                <c:pt idx="3">
                  <c:v>0.53900000000000003</c:v>
                </c:pt>
                <c:pt idx="4">
                  <c:v>-1.6E-2</c:v>
                </c:pt>
                <c:pt idx="5">
                  <c:v>0.22700000000000001</c:v>
                </c:pt>
                <c:pt idx="6">
                  <c:v>0.17829999999999999</c:v>
                </c:pt>
                <c:pt idx="7">
                  <c:v>0.37040000000000001</c:v>
                </c:pt>
                <c:pt idx="8">
                  <c:v>0.24429999999999999</c:v>
                </c:pt>
                <c:pt idx="9">
                  <c:v>0.12620000000000001</c:v>
                </c:pt>
                <c:pt idx="10">
                  <c:v>1.2800000000000001E-2</c:v>
                </c:pt>
                <c:pt idx="11">
                  <c:v>-4.7500000000000001E-2</c:v>
                </c:pt>
                <c:pt idx="12">
                  <c:v>-0.16170000000000001</c:v>
                </c:pt>
                <c:pt idx="13">
                  <c:v>0.1249</c:v>
                </c:pt>
                <c:pt idx="14">
                  <c:v>0.1245</c:v>
                </c:pt>
                <c:pt idx="15">
                  <c:v>0.2379</c:v>
                </c:pt>
                <c:pt idx="16">
                  <c:v>0.14849999999999999</c:v>
                </c:pt>
                <c:pt idx="17">
                  <c:v>1.1599999999999999E-2</c:v>
                </c:pt>
                <c:pt idx="18">
                  <c:v>-0.30109999999999998</c:v>
                </c:pt>
                <c:pt idx="19">
                  <c:v>0.22789999999999999</c:v>
                </c:pt>
                <c:pt idx="20">
                  <c:v>0.115</c:v>
                </c:pt>
                <c:pt idx="21">
                  <c:v>-1.61E-2</c:v>
                </c:pt>
                <c:pt idx="22">
                  <c:v>0.1358</c:v>
                </c:pt>
                <c:pt idx="23">
                  <c:v>0.16539999999999999</c:v>
                </c:pt>
                <c:pt idx="24">
                  <c:v>0.15759999999999999</c:v>
                </c:pt>
                <c:pt idx="25">
                  <c:v>0.1042</c:v>
                </c:pt>
                <c:pt idx="26">
                  <c:v>7.1599999999999997E-2</c:v>
                </c:pt>
                <c:pt idx="27">
                  <c:v>6.7400000000000002E-2</c:v>
                </c:pt>
                <c:pt idx="28">
                  <c:v>-3.1699999999999999E-2</c:v>
                </c:pt>
                <c:pt idx="29">
                  <c:v>0.20269999999999999</c:v>
                </c:pt>
                <c:pt idx="30">
                  <c:v>0.12770000000000001</c:v>
                </c:pt>
                <c:pt idx="31">
                  <c:v>0.18479999999999999</c:v>
                </c:pt>
                <c:pt idx="32">
                  <c:v>-0.16669999999999999</c:v>
                </c:pt>
                <c:pt idx="33">
                  <c:v>0.17219999999999999</c:v>
                </c:pt>
                <c:pt idx="34">
                  <c:v>0.1822</c:v>
                </c:pt>
                <c:pt idx="35">
                  <c:v>4.0099999999999997E-2</c:v>
                </c:pt>
              </c:numCache>
            </c:numRef>
          </c:val>
          <c:extLst>
            <c:ext xmlns:c16="http://schemas.microsoft.com/office/drawing/2014/chart" uri="{C3380CC4-5D6E-409C-BE32-E72D297353CC}">
              <c16:uniqueId val="{00000038-0B99-42A9-91BB-AC00CC29D498}"/>
            </c:ext>
          </c:extLst>
        </c:ser>
        <c:dLbls>
          <c:showLegendKey val="0"/>
          <c:showVal val="0"/>
          <c:showCatName val="0"/>
          <c:showSerName val="0"/>
          <c:showPercent val="0"/>
          <c:showBubbleSize val="0"/>
        </c:dLbls>
        <c:gapWidth val="59"/>
        <c:axId val="201314975"/>
        <c:axId val="201312455"/>
      </c:barChart>
      <c:lineChart>
        <c:grouping val="standard"/>
        <c:varyColors val="0"/>
        <c:ser>
          <c:idx val="1"/>
          <c:order val="1"/>
          <c:tx>
            <c:strRef>
              <c:f>Sheet1!$C$1</c:f>
              <c:strCache>
                <c:ptCount val="1"/>
                <c:pt idx="0">
                  <c:v>Average</c:v>
                </c:pt>
              </c:strCache>
            </c:strRef>
          </c:tx>
          <c:spPr>
            <a:ln w="28575" cap="rnd">
              <a:solidFill>
                <a:schemeClr val="accent4">
                  <a:lumMod val="75000"/>
                </a:schemeClr>
              </a:solidFill>
              <a:round/>
            </a:ln>
            <a:effectLst/>
          </c:spPr>
          <c:marker>
            <c:symbol val="none"/>
          </c:marker>
          <c:dLbls>
            <c:dLbl>
              <c:idx val="26"/>
              <c:layout>
                <c:manualLayout>
                  <c:x val="0.20855414041432235"/>
                  <c:y val="-5.039370578646720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39-0B99-42A9-91BB-AC00CC29D498}"/>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Sheet1!$A$2:$A$37</c:f>
              <c:numCache>
                <c:formatCode>General</c:formatCode>
                <c:ptCount val="36"/>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pt idx="29">
                  <c:v>2019</c:v>
                </c:pt>
                <c:pt idx="30">
                  <c:v>2020</c:v>
                </c:pt>
                <c:pt idx="31">
                  <c:v>2021</c:v>
                </c:pt>
                <c:pt idx="32">
                  <c:v>2022</c:v>
                </c:pt>
                <c:pt idx="33">
                  <c:v>2023</c:v>
                </c:pt>
                <c:pt idx="34">
                  <c:v>2024</c:v>
                </c:pt>
                <c:pt idx="35">
                  <c:v>2025</c:v>
                </c:pt>
              </c:numCache>
            </c:numRef>
          </c:cat>
          <c:val>
            <c:numRef>
              <c:f>Sheet1!$C$2:$C$37</c:f>
              <c:numCache>
                <c:formatCode>0.00%</c:formatCode>
                <c:ptCount val="36"/>
                <c:pt idx="0">
                  <c:v>0.1118</c:v>
                </c:pt>
                <c:pt idx="1">
                  <c:v>0.1118</c:v>
                </c:pt>
                <c:pt idx="2">
                  <c:v>0.1118</c:v>
                </c:pt>
                <c:pt idx="3">
                  <c:v>0.1118</c:v>
                </c:pt>
                <c:pt idx="4">
                  <c:v>0.1118</c:v>
                </c:pt>
                <c:pt idx="5">
                  <c:v>0.1118</c:v>
                </c:pt>
                <c:pt idx="6">
                  <c:v>0.1118</c:v>
                </c:pt>
                <c:pt idx="7">
                  <c:v>0.1118</c:v>
                </c:pt>
                <c:pt idx="8">
                  <c:v>0.1118</c:v>
                </c:pt>
                <c:pt idx="9">
                  <c:v>0.1118</c:v>
                </c:pt>
                <c:pt idx="10">
                  <c:v>0.1118</c:v>
                </c:pt>
                <c:pt idx="11">
                  <c:v>0.1118</c:v>
                </c:pt>
                <c:pt idx="12">
                  <c:v>0.1118</c:v>
                </c:pt>
                <c:pt idx="13">
                  <c:v>0.1118</c:v>
                </c:pt>
                <c:pt idx="14">
                  <c:v>0.1118</c:v>
                </c:pt>
                <c:pt idx="15">
                  <c:v>0.1118</c:v>
                </c:pt>
                <c:pt idx="16">
                  <c:v>0.1118</c:v>
                </c:pt>
                <c:pt idx="17">
                  <c:v>0.1118</c:v>
                </c:pt>
                <c:pt idx="18">
                  <c:v>0.1118</c:v>
                </c:pt>
                <c:pt idx="19">
                  <c:v>0.1118</c:v>
                </c:pt>
                <c:pt idx="20">
                  <c:v>0.1118</c:v>
                </c:pt>
                <c:pt idx="21">
                  <c:v>0.1118</c:v>
                </c:pt>
                <c:pt idx="22">
                  <c:v>0.1118</c:v>
                </c:pt>
                <c:pt idx="23">
                  <c:v>0.1118</c:v>
                </c:pt>
                <c:pt idx="24">
                  <c:v>0.1118</c:v>
                </c:pt>
                <c:pt idx="25">
                  <c:v>0.1118</c:v>
                </c:pt>
                <c:pt idx="26">
                  <c:v>0.1118</c:v>
                </c:pt>
                <c:pt idx="27">
                  <c:v>0.1118</c:v>
                </c:pt>
                <c:pt idx="28">
                  <c:v>0.1118</c:v>
                </c:pt>
                <c:pt idx="29">
                  <c:v>0.1118</c:v>
                </c:pt>
                <c:pt idx="30">
                  <c:v>0.1118</c:v>
                </c:pt>
                <c:pt idx="31">
                  <c:v>0.1118</c:v>
                </c:pt>
                <c:pt idx="32">
                  <c:v>0.1118</c:v>
                </c:pt>
                <c:pt idx="33">
                  <c:v>0.1118</c:v>
                </c:pt>
                <c:pt idx="34">
                  <c:v>0.1118</c:v>
                </c:pt>
                <c:pt idx="35">
                  <c:v>0.1118</c:v>
                </c:pt>
              </c:numCache>
            </c:numRef>
          </c:val>
          <c:smooth val="0"/>
          <c:extLst>
            <c:ext xmlns:c16="http://schemas.microsoft.com/office/drawing/2014/chart" uri="{C3380CC4-5D6E-409C-BE32-E72D297353CC}">
              <c16:uniqueId val="{0000003A-0B99-42A9-91BB-AC00CC29D498}"/>
            </c:ext>
          </c:extLst>
        </c:ser>
        <c:dLbls>
          <c:showLegendKey val="0"/>
          <c:showVal val="0"/>
          <c:showCatName val="0"/>
          <c:showSerName val="0"/>
          <c:showPercent val="0"/>
          <c:showBubbleSize val="0"/>
        </c:dLbls>
        <c:marker val="1"/>
        <c:smooth val="0"/>
        <c:axId val="201314975"/>
        <c:axId val="201312455"/>
      </c:lineChart>
      <c:catAx>
        <c:axId val="201314975"/>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crossAx val="201312455"/>
        <c:crosses val="autoZero"/>
        <c:auto val="1"/>
        <c:lblAlgn val="ctr"/>
        <c:lblOffset val="100"/>
        <c:noMultiLvlLbl val="0"/>
      </c:catAx>
      <c:valAx>
        <c:axId val="201312455"/>
        <c:scaling>
          <c:orientation val="minMax"/>
          <c:max val="0.25"/>
          <c:min val="-0.30000000000000004"/>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accent1"/>
                </a:solidFill>
                <a:latin typeface="+mn-lt"/>
                <a:ea typeface="+mn-ea"/>
                <a:cs typeface="+mn-cs"/>
              </a:defRPr>
            </a:pPr>
            <a:endParaRPr lang="en-US"/>
          </a:p>
        </c:txPr>
        <c:crossAx val="201314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tx1">
        <a:lumMod val="65000"/>
        <a:lumOff val="3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3_2#3">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DADD8D4-3F0A-4E17-810C-C0476998D812}" type="doc">
      <dgm:prSet loTypeId="urn:microsoft.com/office/officeart/2016/7/layout/HorizontalActionList" loCatId="List" qsTypeId="urn:microsoft.com/office/officeart/2005/8/quickstyle/simple2#3" qsCatId="simple" csTypeId="urn:microsoft.com/office/officeart/2005/8/colors/accent3_2#3" csCatId="accent3" phldr="1"/>
      <dgm:spPr/>
      <dgm:t>
        <a:bodyPr/>
        <a:lstStyle/>
        <a:p>
          <a:endParaRPr lang="en-US"/>
        </a:p>
      </dgm:t>
    </dgm:pt>
    <dgm:pt modelId="{FC505D0D-1381-4A0B-9CA2-48A9B88B33A7}">
      <dgm:prSet custT="1"/>
      <dgm:spPr/>
      <dgm:t>
        <a:bodyPr/>
        <a:lstStyle/>
        <a:p>
          <a:r>
            <a:rPr lang="en-IE" sz="1800"/>
            <a:t>Recency bias</a:t>
          </a:r>
          <a:endParaRPr lang="en-US" sz="2000"/>
        </a:p>
      </dgm:t>
    </dgm:pt>
    <dgm:pt modelId="{34AF369F-6F4E-44FF-904A-0347137E9416}" type="parTrans" cxnId="{6A12F5FF-864E-43E9-9702-CF91395107FD}">
      <dgm:prSet/>
      <dgm:spPr/>
      <dgm:t>
        <a:bodyPr/>
        <a:lstStyle/>
        <a:p>
          <a:endParaRPr lang="en-US"/>
        </a:p>
      </dgm:t>
    </dgm:pt>
    <dgm:pt modelId="{0E8DECC4-EC4F-4F4C-ADE2-7D46E9A1C59F}" type="sibTrans" cxnId="{6A12F5FF-864E-43E9-9702-CF91395107FD}">
      <dgm:prSet/>
      <dgm:spPr/>
      <dgm:t>
        <a:bodyPr/>
        <a:lstStyle/>
        <a:p>
          <a:endParaRPr lang="en-US"/>
        </a:p>
      </dgm:t>
    </dgm:pt>
    <dgm:pt modelId="{96A9F72A-34FC-47B8-BDCD-6BA82073512C}">
      <dgm:prSet custT="1"/>
      <dgm:spPr/>
      <dgm:t>
        <a:bodyPr/>
        <a:lstStyle/>
        <a:p>
          <a:pPr algn="ctr"/>
          <a:r>
            <a:rPr lang="en-IE" sz="1600"/>
            <a:t>Overweight the importance of recent observations</a:t>
          </a:r>
        </a:p>
        <a:p>
          <a:pPr algn="l"/>
          <a:endParaRPr lang="en-US" sz="1600"/>
        </a:p>
      </dgm:t>
    </dgm:pt>
    <dgm:pt modelId="{A44A5810-5C76-433F-B359-6C361A6158E8}" type="parTrans" cxnId="{74AAE98F-6DB9-4AA5-B29C-58D6DC5E4902}">
      <dgm:prSet/>
      <dgm:spPr/>
      <dgm:t>
        <a:bodyPr/>
        <a:lstStyle/>
        <a:p>
          <a:endParaRPr lang="en-US"/>
        </a:p>
      </dgm:t>
    </dgm:pt>
    <dgm:pt modelId="{97836076-0811-4BE3-9481-E9CD928A5E1D}" type="sibTrans" cxnId="{74AAE98F-6DB9-4AA5-B29C-58D6DC5E4902}">
      <dgm:prSet/>
      <dgm:spPr/>
      <dgm:t>
        <a:bodyPr/>
        <a:lstStyle/>
        <a:p>
          <a:endParaRPr lang="en-US"/>
        </a:p>
      </dgm:t>
    </dgm:pt>
    <dgm:pt modelId="{B151AAAA-673F-40A8-8B52-2481460FFDE5}">
      <dgm:prSet custT="1"/>
      <dgm:spPr/>
      <dgm:t>
        <a:bodyPr/>
        <a:lstStyle/>
        <a:p>
          <a:r>
            <a:rPr lang="en-IE" sz="1800"/>
            <a:t>Illusion of control</a:t>
          </a:r>
          <a:endParaRPr lang="en-US" sz="1800"/>
        </a:p>
      </dgm:t>
    </dgm:pt>
    <dgm:pt modelId="{732AA169-8990-4AF0-A847-86BDFBF290ED}" type="parTrans" cxnId="{03F8FE52-F54C-4166-AF5A-E4579CF3A113}">
      <dgm:prSet/>
      <dgm:spPr/>
      <dgm:t>
        <a:bodyPr/>
        <a:lstStyle/>
        <a:p>
          <a:endParaRPr lang="en-US"/>
        </a:p>
      </dgm:t>
    </dgm:pt>
    <dgm:pt modelId="{88F1B200-8E85-41DF-8EDA-20BDC54DE6C9}" type="sibTrans" cxnId="{03F8FE52-F54C-4166-AF5A-E4579CF3A113}">
      <dgm:prSet/>
      <dgm:spPr/>
      <dgm:t>
        <a:bodyPr/>
        <a:lstStyle/>
        <a:p>
          <a:endParaRPr lang="en-US"/>
        </a:p>
      </dgm:t>
    </dgm:pt>
    <dgm:pt modelId="{0F44CD48-EAD1-4DB9-8CB5-88B9826F0C44}">
      <dgm:prSet custT="1"/>
      <dgm:spPr/>
      <dgm:t>
        <a:bodyPr/>
        <a:lstStyle/>
        <a:p>
          <a:pPr algn="ctr"/>
          <a:r>
            <a:rPr lang="en-US" sz="1600"/>
            <a:t>Overestimate one’s ability to control events</a:t>
          </a:r>
        </a:p>
      </dgm:t>
    </dgm:pt>
    <dgm:pt modelId="{8A513118-25A1-4917-8E83-CBD6367D6DC7}" type="parTrans" cxnId="{EE79E8E6-7093-410E-8170-1D55AD735C50}">
      <dgm:prSet/>
      <dgm:spPr/>
      <dgm:t>
        <a:bodyPr/>
        <a:lstStyle/>
        <a:p>
          <a:endParaRPr lang="en-US"/>
        </a:p>
      </dgm:t>
    </dgm:pt>
    <dgm:pt modelId="{9BC9B039-711B-4A47-BDC7-57D7176201F5}" type="sibTrans" cxnId="{EE79E8E6-7093-410E-8170-1D55AD735C50}">
      <dgm:prSet/>
      <dgm:spPr/>
      <dgm:t>
        <a:bodyPr/>
        <a:lstStyle/>
        <a:p>
          <a:endParaRPr lang="en-US"/>
        </a:p>
      </dgm:t>
    </dgm:pt>
    <dgm:pt modelId="{F06E9D13-53BE-446B-9064-6DCCB7CBCBC3}">
      <dgm:prSet custT="1"/>
      <dgm:spPr/>
      <dgm:t>
        <a:bodyPr/>
        <a:lstStyle/>
        <a:p>
          <a:r>
            <a:rPr lang="en-IE" sz="1800"/>
            <a:t>Loss aversion</a:t>
          </a:r>
          <a:endParaRPr lang="en-US" sz="1800"/>
        </a:p>
      </dgm:t>
    </dgm:pt>
    <dgm:pt modelId="{84241EDF-99D0-4AE5-9778-685CF969303E}" type="parTrans" cxnId="{F70AA0FD-5D4D-4364-988F-A38FDB70DEAC}">
      <dgm:prSet/>
      <dgm:spPr/>
      <dgm:t>
        <a:bodyPr/>
        <a:lstStyle/>
        <a:p>
          <a:endParaRPr lang="en-US"/>
        </a:p>
      </dgm:t>
    </dgm:pt>
    <dgm:pt modelId="{A385DB17-2B61-49D3-A47B-6FCF6243CF30}" type="sibTrans" cxnId="{F70AA0FD-5D4D-4364-988F-A38FDB70DEAC}">
      <dgm:prSet/>
      <dgm:spPr/>
      <dgm:t>
        <a:bodyPr/>
        <a:lstStyle/>
        <a:p>
          <a:endParaRPr lang="en-US"/>
        </a:p>
      </dgm:t>
    </dgm:pt>
    <dgm:pt modelId="{3EB5DE43-75DA-41BA-95C6-BADAE2FFD760}">
      <dgm:prSet custT="1"/>
      <dgm:spPr/>
      <dgm:t>
        <a:bodyPr/>
        <a:lstStyle/>
        <a:p>
          <a:pPr algn="ctr"/>
          <a:r>
            <a:rPr lang="en-US" sz="1600"/>
            <a:t>Prefer avoiding losses over acquiring gains</a:t>
          </a:r>
        </a:p>
      </dgm:t>
    </dgm:pt>
    <dgm:pt modelId="{EED6DC5F-702E-4E83-A429-477978E05A13}" type="parTrans" cxnId="{EB2D8995-EBB2-4F80-88F4-CBB61F955370}">
      <dgm:prSet/>
      <dgm:spPr/>
      <dgm:t>
        <a:bodyPr/>
        <a:lstStyle/>
        <a:p>
          <a:endParaRPr lang="en-US"/>
        </a:p>
      </dgm:t>
    </dgm:pt>
    <dgm:pt modelId="{11DF4DB0-2D4D-438A-AC55-CED361D1DEBB}" type="sibTrans" cxnId="{EB2D8995-EBB2-4F80-88F4-CBB61F955370}">
      <dgm:prSet/>
      <dgm:spPr/>
      <dgm:t>
        <a:bodyPr/>
        <a:lstStyle/>
        <a:p>
          <a:endParaRPr lang="en-US"/>
        </a:p>
      </dgm:t>
    </dgm:pt>
    <dgm:pt modelId="{3DF2AE81-BADB-40E7-8278-A694BCC37D74}">
      <dgm:prSet custT="1"/>
      <dgm:spPr/>
      <dgm:t>
        <a:bodyPr/>
        <a:lstStyle/>
        <a:p>
          <a:r>
            <a:rPr lang="en-IE" sz="1800"/>
            <a:t>Anchoring Bias</a:t>
          </a:r>
        </a:p>
      </dgm:t>
    </dgm:pt>
    <dgm:pt modelId="{DE8AEB1A-E3B9-49EF-B38F-3FC4AC10DD22}" type="parTrans" cxnId="{38470227-208D-4257-A56E-3394A4B3F74C}">
      <dgm:prSet/>
      <dgm:spPr/>
      <dgm:t>
        <a:bodyPr/>
        <a:lstStyle/>
        <a:p>
          <a:endParaRPr lang="en-IE"/>
        </a:p>
      </dgm:t>
    </dgm:pt>
    <dgm:pt modelId="{0B3F753E-48E6-4A89-9FFE-39F21C8FAE5C}" type="sibTrans" cxnId="{38470227-208D-4257-A56E-3394A4B3F74C}">
      <dgm:prSet/>
      <dgm:spPr/>
      <dgm:t>
        <a:bodyPr/>
        <a:lstStyle/>
        <a:p>
          <a:endParaRPr lang="en-IE"/>
        </a:p>
      </dgm:t>
    </dgm:pt>
    <dgm:pt modelId="{9B208527-682C-4937-BA99-57112D8A0B7A}">
      <dgm:prSet custT="1"/>
      <dgm:spPr/>
      <dgm:t>
        <a:bodyPr/>
        <a:lstStyle/>
        <a:p>
          <a:r>
            <a:rPr lang="en-IE" sz="1800"/>
            <a:t>Mental Accounting </a:t>
          </a:r>
        </a:p>
      </dgm:t>
    </dgm:pt>
    <dgm:pt modelId="{A26609CA-5E19-4266-B1BB-94B1946D019A}" type="parTrans" cxnId="{7AB925B7-829B-4F68-AC00-CEBF2C02C541}">
      <dgm:prSet/>
      <dgm:spPr/>
      <dgm:t>
        <a:bodyPr/>
        <a:lstStyle/>
        <a:p>
          <a:endParaRPr lang="en-IE"/>
        </a:p>
      </dgm:t>
    </dgm:pt>
    <dgm:pt modelId="{C79403F5-EBCE-4FE8-BA7A-DD3439802FA6}" type="sibTrans" cxnId="{7AB925B7-829B-4F68-AC00-CEBF2C02C541}">
      <dgm:prSet/>
      <dgm:spPr/>
      <dgm:t>
        <a:bodyPr/>
        <a:lstStyle/>
        <a:p>
          <a:endParaRPr lang="en-IE"/>
        </a:p>
      </dgm:t>
    </dgm:pt>
    <dgm:pt modelId="{9B69605B-C8BF-42A6-9E34-709F92D67B8F}">
      <dgm:prSet custT="1"/>
      <dgm:spPr/>
      <dgm:t>
        <a:bodyPr/>
        <a:lstStyle/>
        <a:p>
          <a:pPr algn="ctr"/>
          <a:r>
            <a:rPr lang="en-IE" sz="1600"/>
            <a:t>Cling to arbitrary price levels</a:t>
          </a:r>
        </a:p>
      </dgm:t>
    </dgm:pt>
    <dgm:pt modelId="{8589CA9C-A3B1-457F-A619-C008809E778E}" type="parTrans" cxnId="{DFD098A8-7337-4DE6-886E-3E2F938F8863}">
      <dgm:prSet/>
      <dgm:spPr/>
      <dgm:t>
        <a:bodyPr/>
        <a:lstStyle/>
        <a:p>
          <a:endParaRPr lang="en-IE"/>
        </a:p>
      </dgm:t>
    </dgm:pt>
    <dgm:pt modelId="{0F034C04-CFB1-4555-BBED-1FE0187EFB28}" type="sibTrans" cxnId="{DFD098A8-7337-4DE6-886E-3E2F938F8863}">
      <dgm:prSet/>
      <dgm:spPr/>
      <dgm:t>
        <a:bodyPr/>
        <a:lstStyle/>
        <a:p>
          <a:endParaRPr lang="en-IE"/>
        </a:p>
      </dgm:t>
    </dgm:pt>
    <dgm:pt modelId="{350FF535-5FFC-49F2-857C-5536E7CC2168}">
      <dgm:prSet custT="1"/>
      <dgm:spPr/>
      <dgm:t>
        <a:bodyPr/>
        <a:lstStyle/>
        <a:p>
          <a:pPr algn="ctr"/>
          <a:r>
            <a:rPr lang="en-IE" sz="1600" b="0" i="0"/>
            <a:t>Mentally sort funds into separate “accounts” </a:t>
          </a:r>
          <a:endParaRPr lang="en-IE" sz="1600"/>
        </a:p>
      </dgm:t>
    </dgm:pt>
    <dgm:pt modelId="{73D66D15-48C5-44F3-8AA9-089A0DF08664}" type="parTrans" cxnId="{7F814692-0129-480F-9441-6C921D7939DA}">
      <dgm:prSet/>
      <dgm:spPr/>
      <dgm:t>
        <a:bodyPr/>
        <a:lstStyle/>
        <a:p>
          <a:endParaRPr lang="en-IE"/>
        </a:p>
      </dgm:t>
    </dgm:pt>
    <dgm:pt modelId="{F8FA4ED7-1617-45FD-B29E-FC52E7037EF6}" type="sibTrans" cxnId="{7F814692-0129-480F-9441-6C921D7939DA}">
      <dgm:prSet/>
      <dgm:spPr/>
      <dgm:t>
        <a:bodyPr/>
        <a:lstStyle/>
        <a:p>
          <a:endParaRPr lang="en-IE"/>
        </a:p>
      </dgm:t>
    </dgm:pt>
    <dgm:pt modelId="{9059B7E9-51B0-4CF9-AE85-EFEEAEB38105}" type="pres">
      <dgm:prSet presAssocID="{BDADD8D4-3F0A-4E17-810C-C0476998D812}" presName="Name0" presStyleCnt="0">
        <dgm:presLayoutVars>
          <dgm:dir/>
          <dgm:animLvl val="lvl"/>
          <dgm:resizeHandles val="exact"/>
        </dgm:presLayoutVars>
      </dgm:prSet>
      <dgm:spPr/>
    </dgm:pt>
    <dgm:pt modelId="{0CD91576-7F3F-4102-B6B2-4FB31C4D0EF5}" type="pres">
      <dgm:prSet presAssocID="{FC505D0D-1381-4A0B-9CA2-48A9B88B33A7}" presName="composite" presStyleCnt="0"/>
      <dgm:spPr/>
    </dgm:pt>
    <dgm:pt modelId="{2A673495-163A-417E-ADED-B43B2367272E}" type="pres">
      <dgm:prSet presAssocID="{FC505D0D-1381-4A0B-9CA2-48A9B88B33A7}" presName="parTx" presStyleLbl="alignNode1" presStyleIdx="0" presStyleCnt="5">
        <dgm:presLayoutVars>
          <dgm:chMax val="0"/>
          <dgm:chPref val="0"/>
        </dgm:presLayoutVars>
      </dgm:prSet>
      <dgm:spPr/>
    </dgm:pt>
    <dgm:pt modelId="{DDF9E682-1B37-4DC7-B423-509F72F15513}" type="pres">
      <dgm:prSet presAssocID="{FC505D0D-1381-4A0B-9CA2-48A9B88B33A7}" presName="desTx" presStyleLbl="alignAccFollowNode1" presStyleIdx="0" presStyleCnt="5">
        <dgm:presLayoutVars/>
      </dgm:prSet>
      <dgm:spPr/>
    </dgm:pt>
    <dgm:pt modelId="{94B1A4D3-E045-40A6-9A3A-F51671143133}" type="pres">
      <dgm:prSet presAssocID="{0E8DECC4-EC4F-4F4C-ADE2-7D46E9A1C59F}" presName="space" presStyleCnt="0"/>
      <dgm:spPr/>
    </dgm:pt>
    <dgm:pt modelId="{63F860C4-2D5D-4106-9929-59658682EF2D}" type="pres">
      <dgm:prSet presAssocID="{B151AAAA-673F-40A8-8B52-2481460FFDE5}" presName="composite" presStyleCnt="0"/>
      <dgm:spPr/>
    </dgm:pt>
    <dgm:pt modelId="{675ECF65-DFB0-4D7C-90FB-351BA37C3AF8}" type="pres">
      <dgm:prSet presAssocID="{B151AAAA-673F-40A8-8B52-2481460FFDE5}" presName="parTx" presStyleLbl="alignNode1" presStyleIdx="1" presStyleCnt="5">
        <dgm:presLayoutVars>
          <dgm:chMax val="0"/>
          <dgm:chPref val="0"/>
        </dgm:presLayoutVars>
      </dgm:prSet>
      <dgm:spPr/>
    </dgm:pt>
    <dgm:pt modelId="{CC234EC6-2F8C-4624-A78E-CCF0AA3A84BE}" type="pres">
      <dgm:prSet presAssocID="{B151AAAA-673F-40A8-8B52-2481460FFDE5}" presName="desTx" presStyleLbl="alignAccFollowNode1" presStyleIdx="1" presStyleCnt="5">
        <dgm:presLayoutVars/>
      </dgm:prSet>
      <dgm:spPr/>
    </dgm:pt>
    <dgm:pt modelId="{338E6F34-6D05-4097-A3DF-E1FAC7A41FD8}" type="pres">
      <dgm:prSet presAssocID="{88F1B200-8E85-41DF-8EDA-20BDC54DE6C9}" presName="space" presStyleCnt="0"/>
      <dgm:spPr/>
    </dgm:pt>
    <dgm:pt modelId="{67E5E82C-7C9E-4A55-A804-4D57A2ABC6AF}" type="pres">
      <dgm:prSet presAssocID="{F06E9D13-53BE-446B-9064-6DCCB7CBCBC3}" presName="composite" presStyleCnt="0"/>
      <dgm:spPr/>
    </dgm:pt>
    <dgm:pt modelId="{D3DDB3AE-44E4-4966-9D66-FF58B4E9ECA2}" type="pres">
      <dgm:prSet presAssocID="{F06E9D13-53BE-446B-9064-6DCCB7CBCBC3}" presName="parTx" presStyleLbl="alignNode1" presStyleIdx="2" presStyleCnt="5">
        <dgm:presLayoutVars>
          <dgm:chMax val="0"/>
          <dgm:chPref val="0"/>
        </dgm:presLayoutVars>
      </dgm:prSet>
      <dgm:spPr/>
    </dgm:pt>
    <dgm:pt modelId="{A7148ADD-79D2-40E6-8ABF-1D70BA496613}" type="pres">
      <dgm:prSet presAssocID="{F06E9D13-53BE-446B-9064-6DCCB7CBCBC3}" presName="desTx" presStyleLbl="alignAccFollowNode1" presStyleIdx="2" presStyleCnt="5">
        <dgm:presLayoutVars/>
      </dgm:prSet>
      <dgm:spPr/>
    </dgm:pt>
    <dgm:pt modelId="{0A2D0D84-EE7F-4BF2-BC3D-4C2D81B1E850}" type="pres">
      <dgm:prSet presAssocID="{A385DB17-2B61-49D3-A47B-6FCF6243CF30}" presName="space" presStyleCnt="0"/>
      <dgm:spPr/>
    </dgm:pt>
    <dgm:pt modelId="{5950AAAD-EAB2-48A0-B478-FDEE6B833FA8}" type="pres">
      <dgm:prSet presAssocID="{3DF2AE81-BADB-40E7-8278-A694BCC37D74}" presName="composite" presStyleCnt="0"/>
      <dgm:spPr/>
    </dgm:pt>
    <dgm:pt modelId="{9B0B90CE-9E81-499E-9952-C8973271789E}" type="pres">
      <dgm:prSet presAssocID="{3DF2AE81-BADB-40E7-8278-A694BCC37D74}" presName="parTx" presStyleLbl="alignNode1" presStyleIdx="3" presStyleCnt="5">
        <dgm:presLayoutVars>
          <dgm:chMax val="0"/>
          <dgm:chPref val="0"/>
        </dgm:presLayoutVars>
      </dgm:prSet>
      <dgm:spPr/>
    </dgm:pt>
    <dgm:pt modelId="{ED9602B7-C96F-4F67-8244-59C332D9612B}" type="pres">
      <dgm:prSet presAssocID="{3DF2AE81-BADB-40E7-8278-A694BCC37D74}" presName="desTx" presStyleLbl="alignAccFollowNode1" presStyleIdx="3" presStyleCnt="5">
        <dgm:presLayoutVars/>
      </dgm:prSet>
      <dgm:spPr/>
    </dgm:pt>
    <dgm:pt modelId="{541650F5-41B5-4A3B-9358-DEDB1F898740}" type="pres">
      <dgm:prSet presAssocID="{0B3F753E-48E6-4A89-9FFE-39F21C8FAE5C}" presName="space" presStyleCnt="0"/>
      <dgm:spPr/>
    </dgm:pt>
    <dgm:pt modelId="{EDC57FE9-5FD5-4223-830A-66AEF2FA6004}" type="pres">
      <dgm:prSet presAssocID="{9B208527-682C-4937-BA99-57112D8A0B7A}" presName="composite" presStyleCnt="0"/>
      <dgm:spPr/>
    </dgm:pt>
    <dgm:pt modelId="{FB0D5AC0-6F07-4B0B-81C0-3C136C07ACA4}" type="pres">
      <dgm:prSet presAssocID="{9B208527-682C-4937-BA99-57112D8A0B7A}" presName="parTx" presStyleLbl="alignNode1" presStyleIdx="4" presStyleCnt="5">
        <dgm:presLayoutVars>
          <dgm:chMax val="0"/>
          <dgm:chPref val="0"/>
        </dgm:presLayoutVars>
      </dgm:prSet>
      <dgm:spPr/>
    </dgm:pt>
    <dgm:pt modelId="{5D4C71EA-BE19-49F3-B8D6-975899546946}" type="pres">
      <dgm:prSet presAssocID="{9B208527-682C-4937-BA99-57112D8A0B7A}" presName="desTx" presStyleLbl="alignAccFollowNode1" presStyleIdx="4" presStyleCnt="5">
        <dgm:presLayoutVars/>
      </dgm:prSet>
      <dgm:spPr/>
    </dgm:pt>
  </dgm:ptLst>
  <dgm:cxnLst>
    <dgm:cxn modelId="{291B8B25-7844-45E0-BDDE-E8C57A4FFEE8}" type="presOf" srcId="{BDADD8D4-3F0A-4E17-810C-C0476998D812}" destId="{9059B7E9-51B0-4CF9-AE85-EFEEAEB38105}" srcOrd="0" destOrd="0" presId="urn:microsoft.com/office/officeart/2016/7/layout/HorizontalActionList"/>
    <dgm:cxn modelId="{38470227-208D-4257-A56E-3394A4B3F74C}" srcId="{BDADD8D4-3F0A-4E17-810C-C0476998D812}" destId="{3DF2AE81-BADB-40E7-8278-A694BCC37D74}" srcOrd="3" destOrd="0" parTransId="{DE8AEB1A-E3B9-49EF-B38F-3FC4AC10DD22}" sibTransId="{0B3F753E-48E6-4A89-9FFE-39F21C8FAE5C}"/>
    <dgm:cxn modelId="{EBD77628-A3B3-4639-A921-61537389B437}" type="presOf" srcId="{350FF535-5FFC-49F2-857C-5536E7CC2168}" destId="{5D4C71EA-BE19-49F3-B8D6-975899546946}" srcOrd="0" destOrd="0" presId="urn:microsoft.com/office/officeart/2016/7/layout/HorizontalActionList"/>
    <dgm:cxn modelId="{266A0D3F-571C-4D30-AC45-C8852009CA5D}" type="presOf" srcId="{9B208527-682C-4937-BA99-57112D8A0B7A}" destId="{FB0D5AC0-6F07-4B0B-81C0-3C136C07ACA4}" srcOrd="0" destOrd="0" presId="urn:microsoft.com/office/officeart/2016/7/layout/HorizontalActionList"/>
    <dgm:cxn modelId="{5EC12F5D-3F85-4D08-8B66-47CF2E8840F5}" type="presOf" srcId="{96A9F72A-34FC-47B8-BDCD-6BA82073512C}" destId="{DDF9E682-1B37-4DC7-B423-509F72F15513}" srcOrd="0" destOrd="0" presId="urn:microsoft.com/office/officeart/2016/7/layout/HorizontalActionList"/>
    <dgm:cxn modelId="{03F8FE52-F54C-4166-AF5A-E4579CF3A113}" srcId="{BDADD8D4-3F0A-4E17-810C-C0476998D812}" destId="{B151AAAA-673F-40A8-8B52-2481460FFDE5}" srcOrd="1" destOrd="0" parTransId="{732AA169-8990-4AF0-A847-86BDFBF290ED}" sibTransId="{88F1B200-8E85-41DF-8EDA-20BDC54DE6C9}"/>
    <dgm:cxn modelId="{F05E2C56-B029-47DF-A5D5-3D380A98C4A9}" type="presOf" srcId="{FC505D0D-1381-4A0B-9CA2-48A9B88B33A7}" destId="{2A673495-163A-417E-ADED-B43B2367272E}" srcOrd="0" destOrd="0" presId="urn:microsoft.com/office/officeart/2016/7/layout/HorizontalActionList"/>
    <dgm:cxn modelId="{C40B7079-3C38-43C5-A9AE-A98C2BD029F6}" type="presOf" srcId="{F06E9D13-53BE-446B-9064-6DCCB7CBCBC3}" destId="{D3DDB3AE-44E4-4966-9D66-FF58B4E9ECA2}" srcOrd="0" destOrd="0" presId="urn:microsoft.com/office/officeart/2016/7/layout/HorizontalActionList"/>
    <dgm:cxn modelId="{74AAE98F-6DB9-4AA5-B29C-58D6DC5E4902}" srcId="{FC505D0D-1381-4A0B-9CA2-48A9B88B33A7}" destId="{96A9F72A-34FC-47B8-BDCD-6BA82073512C}" srcOrd="0" destOrd="0" parTransId="{A44A5810-5C76-433F-B359-6C361A6158E8}" sibTransId="{97836076-0811-4BE3-9481-E9CD928A5E1D}"/>
    <dgm:cxn modelId="{7F814692-0129-480F-9441-6C921D7939DA}" srcId="{9B208527-682C-4937-BA99-57112D8A0B7A}" destId="{350FF535-5FFC-49F2-857C-5536E7CC2168}" srcOrd="0" destOrd="0" parTransId="{73D66D15-48C5-44F3-8AA9-089A0DF08664}" sibTransId="{F8FA4ED7-1617-45FD-B29E-FC52E7037EF6}"/>
    <dgm:cxn modelId="{50D1BE92-1F31-4FF8-975B-84642FD56477}" type="presOf" srcId="{9B69605B-C8BF-42A6-9E34-709F92D67B8F}" destId="{ED9602B7-C96F-4F67-8244-59C332D9612B}" srcOrd="0" destOrd="0" presId="urn:microsoft.com/office/officeart/2016/7/layout/HorizontalActionList"/>
    <dgm:cxn modelId="{EB2D8995-EBB2-4F80-88F4-CBB61F955370}" srcId="{F06E9D13-53BE-446B-9064-6DCCB7CBCBC3}" destId="{3EB5DE43-75DA-41BA-95C6-BADAE2FFD760}" srcOrd="0" destOrd="0" parTransId="{EED6DC5F-702E-4E83-A429-477978E05A13}" sibTransId="{11DF4DB0-2D4D-438A-AC55-CED361D1DEBB}"/>
    <dgm:cxn modelId="{DFD098A8-7337-4DE6-886E-3E2F938F8863}" srcId="{3DF2AE81-BADB-40E7-8278-A694BCC37D74}" destId="{9B69605B-C8BF-42A6-9E34-709F92D67B8F}" srcOrd="0" destOrd="0" parTransId="{8589CA9C-A3B1-457F-A619-C008809E778E}" sibTransId="{0F034C04-CFB1-4555-BBED-1FE0187EFB28}"/>
    <dgm:cxn modelId="{7AB925B7-829B-4F68-AC00-CEBF2C02C541}" srcId="{BDADD8D4-3F0A-4E17-810C-C0476998D812}" destId="{9B208527-682C-4937-BA99-57112D8A0B7A}" srcOrd="4" destOrd="0" parTransId="{A26609CA-5E19-4266-B1BB-94B1946D019A}" sibTransId="{C79403F5-EBCE-4FE8-BA7A-DD3439802FA6}"/>
    <dgm:cxn modelId="{D4451BCF-ACF6-438C-A8A0-06D8FCA0F113}" type="presOf" srcId="{B151AAAA-673F-40A8-8B52-2481460FFDE5}" destId="{675ECF65-DFB0-4D7C-90FB-351BA37C3AF8}" srcOrd="0" destOrd="0" presId="urn:microsoft.com/office/officeart/2016/7/layout/HorizontalActionList"/>
    <dgm:cxn modelId="{E9864EDE-1422-4901-9EF2-C1D7C764C903}" type="presOf" srcId="{0F44CD48-EAD1-4DB9-8CB5-88B9826F0C44}" destId="{CC234EC6-2F8C-4624-A78E-CCF0AA3A84BE}" srcOrd="0" destOrd="0" presId="urn:microsoft.com/office/officeart/2016/7/layout/HorizontalActionList"/>
    <dgm:cxn modelId="{EE79E8E6-7093-410E-8170-1D55AD735C50}" srcId="{B151AAAA-673F-40A8-8B52-2481460FFDE5}" destId="{0F44CD48-EAD1-4DB9-8CB5-88B9826F0C44}" srcOrd="0" destOrd="0" parTransId="{8A513118-25A1-4917-8E83-CBD6367D6DC7}" sibTransId="{9BC9B039-711B-4A47-BDC7-57D7176201F5}"/>
    <dgm:cxn modelId="{7C0714EE-0E52-4DFB-9B97-E2A38364E1ED}" type="presOf" srcId="{3DF2AE81-BADB-40E7-8278-A694BCC37D74}" destId="{9B0B90CE-9E81-499E-9952-C8973271789E}" srcOrd="0" destOrd="0" presId="urn:microsoft.com/office/officeart/2016/7/layout/HorizontalActionList"/>
    <dgm:cxn modelId="{F70AA0FD-5D4D-4364-988F-A38FDB70DEAC}" srcId="{BDADD8D4-3F0A-4E17-810C-C0476998D812}" destId="{F06E9D13-53BE-446B-9064-6DCCB7CBCBC3}" srcOrd="2" destOrd="0" parTransId="{84241EDF-99D0-4AE5-9778-685CF969303E}" sibTransId="{A385DB17-2B61-49D3-A47B-6FCF6243CF30}"/>
    <dgm:cxn modelId="{A9270EFF-632D-44B1-8071-3EBCCD08C2D7}" type="presOf" srcId="{3EB5DE43-75DA-41BA-95C6-BADAE2FFD760}" destId="{A7148ADD-79D2-40E6-8ABF-1D70BA496613}" srcOrd="0" destOrd="0" presId="urn:microsoft.com/office/officeart/2016/7/layout/HorizontalActionList"/>
    <dgm:cxn modelId="{6A12F5FF-864E-43E9-9702-CF91395107FD}" srcId="{BDADD8D4-3F0A-4E17-810C-C0476998D812}" destId="{FC505D0D-1381-4A0B-9CA2-48A9B88B33A7}" srcOrd="0" destOrd="0" parTransId="{34AF369F-6F4E-44FF-904A-0347137E9416}" sibTransId="{0E8DECC4-EC4F-4F4C-ADE2-7D46E9A1C59F}"/>
    <dgm:cxn modelId="{9A87BE50-D3C0-465A-9F08-4AF4F71FA83D}" type="presParOf" srcId="{9059B7E9-51B0-4CF9-AE85-EFEEAEB38105}" destId="{0CD91576-7F3F-4102-B6B2-4FB31C4D0EF5}" srcOrd="0" destOrd="0" presId="urn:microsoft.com/office/officeart/2016/7/layout/HorizontalActionList"/>
    <dgm:cxn modelId="{E9DFDBBE-23FB-49D5-876A-375DD006939A}" type="presParOf" srcId="{0CD91576-7F3F-4102-B6B2-4FB31C4D0EF5}" destId="{2A673495-163A-417E-ADED-B43B2367272E}" srcOrd="0" destOrd="0" presId="urn:microsoft.com/office/officeart/2016/7/layout/HorizontalActionList"/>
    <dgm:cxn modelId="{1CFB8F39-03DD-45C4-BF61-278BC056869E}" type="presParOf" srcId="{0CD91576-7F3F-4102-B6B2-4FB31C4D0EF5}" destId="{DDF9E682-1B37-4DC7-B423-509F72F15513}" srcOrd="1" destOrd="0" presId="urn:microsoft.com/office/officeart/2016/7/layout/HorizontalActionList"/>
    <dgm:cxn modelId="{1B7A2485-4273-404A-B762-D299DF762F68}" type="presParOf" srcId="{9059B7E9-51B0-4CF9-AE85-EFEEAEB38105}" destId="{94B1A4D3-E045-40A6-9A3A-F51671143133}" srcOrd="1" destOrd="0" presId="urn:microsoft.com/office/officeart/2016/7/layout/HorizontalActionList"/>
    <dgm:cxn modelId="{F580A84B-95F1-4B45-9E7A-30E385EC17C4}" type="presParOf" srcId="{9059B7E9-51B0-4CF9-AE85-EFEEAEB38105}" destId="{63F860C4-2D5D-4106-9929-59658682EF2D}" srcOrd="2" destOrd="0" presId="urn:microsoft.com/office/officeart/2016/7/layout/HorizontalActionList"/>
    <dgm:cxn modelId="{B4C8BA24-DBB2-4D78-9645-628BDB24BA64}" type="presParOf" srcId="{63F860C4-2D5D-4106-9929-59658682EF2D}" destId="{675ECF65-DFB0-4D7C-90FB-351BA37C3AF8}" srcOrd="0" destOrd="0" presId="urn:microsoft.com/office/officeart/2016/7/layout/HorizontalActionList"/>
    <dgm:cxn modelId="{829C7D63-78F0-4DEF-B5F9-6186F771044B}" type="presParOf" srcId="{63F860C4-2D5D-4106-9929-59658682EF2D}" destId="{CC234EC6-2F8C-4624-A78E-CCF0AA3A84BE}" srcOrd="1" destOrd="0" presId="urn:microsoft.com/office/officeart/2016/7/layout/HorizontalActionList"/>
    <dgm:cxn modelId="{AD3C6DB9-CCEE-4129-A656-EF05427BAB6F}" type="presParOf" srcId="{9059B7E9-51B0-4CF9-AE85-EFEEAEB38105}" destId="{338E6F34-6D05-4097-A3DF-E1FAC7A41FD8}" srcOrd="3" destOrd="0" presId="urn:microsoft.com/office/officeart/2016/7/layout/HorizontalActionList"/>
    <dgm:cxn modelId="{0CC3EA36-1746-4C7B-9430-85E33A585D4F}" type="presParOf" srcId="{9059B7E9-51B0-4CF9-AE85-EFEEAEB38105}" destId="{67E5E82C-7C9E-4A55-A804-4D57A2ABC6AF}" srcOrd="4" destOrd="0" presId="urn:microsoft.com/office/officeart/2016/7/layout/HorizontalActionList"/>
    <dgm:cxn modelId="{FCE92AA2-1505-4066-9C0F-70241B43BF1F}" type="presParOf" srcId="{67E5E82C-7C9E-4A55-A804-4D57A2ABC6AF}" destId="{D3DDB3AE-44E4-4966-9D66-FF58B4E9ECA2}" srcOrd="0" destOrd="0" presId="urn:microsoft.com/office/officeart/2016/7/layout/HorizontalActionList"/>
    <dgm:cxn modelId="{4764D51C-4BB8-42DC-AF5B-AD3F98C886CF}" type="presParOf" srcId="{67E5E82C-7C9E-4A55-A804-4D57A2ABC6AF}" destId="{A7148ADD-79D2-40E6-8ABF-1D70BA496613}" srcOrd="1" destOrd="0" presId="urn:microsoft.com/office/officeart/2016/7/layout/HorizontalActionList"/>
    <dgm:cxn modelId="{463DADBE-F99B-426D-8494-B1655BE70578}" type="presParOf" srcId="{9059B7E9-51B0-4CF9-AE85-EFEEAEB38105}" destId="{0A2D0D84-EE7F-4BF2-BC3D-4C2D81B1E850}" srcOrd="5" destOrd="0" presId="urn:microsoft.com/office/officeart/2016/7/layout/HorizontalActionList"/>
    <dgm:cxn modelId="{4A53E463-B6E0-4FE8-91AB-EAAC90936754}" type="presParOf" srcId="{9059B7E9-51B0-4CF9-AE85-EFEEAEB38105}" destId="{5950AAAD-EAB2-48A0-B478-FDEE6B833FA8}" srcOrd="6" destOrd="0" presId="urn:microsoft.com/office/officeart/2016/7/layout/HorizontalActionList"/>
    <dgm:cxn modelId="{32B5C07E-D565-4FCF-B789-9A555BD08B63}" type="presParOf" srcId="{5950AAAD-EAB2-48A0-B478-FDEE6B833FA8}" destId="{9B0B90CE-9E81-499E-9952-C8973271789E}" srcOrd="0" destOrd="0" presId="urn:microsoft.com/office/officeart/2016/7/layout/HorizontalActionList"/>
    <dgm:cxn modelId="{988A0095-B746-45E3-A711-C35DF83D5529}" type="presParOf" srcId="{5950AAAD-EAB2-48A0-B478-FDEE6B833FA8}" destId="{ED9602B7-C96F-4F67-8244-59C332D9612B}" srcOrd="1" destOrd="0" presId="urn:microsoft.com/office/officeart/2016/7/layout/HorizontalActionList"/>
    <dgm:cxn modelId="{BC671B18-A751-4DAC-BDF0-EC8615B82DA1}" type="presParOf" srcId="{9059B7E9-51B0-4CF9-AE85-EFEEAEB38105}" destId="{541650F5-41B5-4A3B-9358-DEDB1F898740}" srcOrd="7" destOrd="0" presId="urn:microsoft.com/office/officeart/2016/7/layout/HorizontalActionList"/>
    <dgm:cxn modelId="{38DD6C9F-7E66-4214-85A1-242C4609A9B9}" type="presParOf" srcId="{9059B7E9-51B0-4CF9-AE85-EFEEAEB38105}" destId="{EDC57FE9-5FD5-4223-830A-66AEF2FA6004}" srcOrd="8" destOrd="0" presId="urn:microsoft.com/office/officeart/2016/7/layout/HorizontalActionList"/>
    <dgm:cxn modelId="{2A52F5F2-C0F4-42F0-A632-CE761B28CB47}" type="presParOf" srcId="{EDC57FE9-5FD5-4223-830A-66AEF2FA6004}" destId="{FB0D5AC0-6F07-4B0B-81C0-3C136C07ACA4}" srcOrd="0" destOrd="0" presId="urn:microsoft.com/office/officeart/2016/7/layout/HorizontalActionList"/>
    <dgm:cxn modelId="{B07901FA-C5DD-489F-82F3-6C49A03E3B7F}" type="presParOf" srcId="{EDC57FE9-5FD5-4223-830A-66AEF2FA6004}" destId="{5D4C71EA-BE19-49F3-B8D6-975899546946}" srcOrd="1" destOrd="0" presId="urn:microsoft.com/office/officeart/2016/7/layout/Horizontal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73495-163A-417E-ADED-B43B2367272E}">
      <dsp:nvSpPr>
        <dsp:cNvPr id="0" name=""/>
        <dsp:cNvSpPr/>
      </dsp:nvSpPr>
      <dsp:spPr>
        <a:xfrm>
          <a:off x="11844" y="432139"/>
          <a:ext cx="2054512" cy="61635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2352" tIns="162352" rIns="162352" bIns="162352" numCol="1" spcCol="1270" anchor="ctr" anchorCtr="0">
          <a:noAutofit/>
        </a:bodyPr>
        <a:lstStyle/>
        <a:p>
          <a:pPr marL="0" lvl="0" indent="0" algn="ctr" defTabSz="800100">
            <a:lnSpc>
              <a:spcPct val="90000"/>
            </a:lnSpc>
            <a:spcBef>
              <a:spcPct val="0"/>
            </a:spcBef>
            <a:spcAft>
              <a:spcPct val="35000"/>
            </a:spcAft>
            <a:buNone/>
          </a:pPr>
          <a:r>
            <a:rPr lang="en-IE" sz="1800" kern="1200"/>
            <a:t>Recency bias</a:t>
          </a:r>
          <a:endParaRPr lang="en-US" sz="2000" kern="1200"/>
        </a:p>
      </dsp:txBody>
      <dsp:txXfrm>
        <a:off x="11844" y="432139"/>
        <a:ext cx="2054512" cy="616353"/>
      </dsp:txXfrm>
    </dsp:sp>
    <dsp:sp modelId="{DDF9E682-1B37-4DC7-B423-509F72F15513}">
      <dsp:nvSpPr>
        <dsp:cNvPr id="0" name=""/>
        <dsp:cNvSpPr/>
      </dsp:nvSpPr>
      <dsp:spPr>
        <a:xfrm>
          <a:off x="11844" y="1048493"/>
          <a:ext cx="2054512" cy="150643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940" tIns="202940" rIns="202940" bIns="202940" numCol="1" spcCol="1270" anchor="t" anchorCtr="0">
          <a:noAutofit/>
        </a:bodyPr>
        <a:lstStyle/>
        <a:p>
          <a:pPr marL="0" lvl="0" indent="0" algn="ctr" defTabSz="711200">
            <a:lnSpc>
              <a:spcPct val="90000"/>
            </a:lnSpc>
            <a:spcBef>
              <a:spcPct val="0"/>
            </a:spcBef>
            <a:spcAft>
              <a:spcPct val="35000"/>
            </a:spcAft>
            <a:buNone/>
          </a:pPr>
          <a:r>
            <a:rPr lang="en-IE" sz="1600" kern="1200"/>
            <a:t>Overweight the importance of recent observations</a:t>
          </a:r>
        </a:p>
        <a:p>
          <a:pPr marL="0" lvl="0" indent="0" algn="l" defTabSz="711200">
            <a:lnSpc>
              <a:spcPct val="90000"/>
            </a:lnSpc>
            <a:spcBef>
              <a:spcPct val="0"/>
            </a:spcBef>
            <a:spcAft>
              <a:spcPct val="35000"/>
            </a:spcAft>
            <a:buNone/>
          </a:pPr>
          <a:endParaRPr lang="en-US" sz="1600" kern="1200"/>
        </a:p>
      </dsp:txBody>
      <dsp:txXfrm>
        <a:off x="11844" y="1048493"/>
        <a:ext cx="2054512" cy="1506435"/>
      </dsp:txXfrm>
    </dsp:sp>
    <dsp:sp modelId="{675ECF65-DFB0-4D7C-90FB-351BA37C3AF8}">
      <dsp:nvSpPr>
        <dsp:cNvPr id="0" name=""/>
        <dsp:cNvSpPr/>
      </dsp:nvSpPr>
      <dsp:spPr>
        <a:xfrm>
          <a:off x="2174146" y="432139"/>
          <a:ext cx="2054512" cy="61635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2352" tIns="162352" rIns="162352" bIns="162352" numCol="1" spcCol="1270" anchor="ctr" anchorCtr="0">
          <a:noAutofit/>
        </a:bodyPr>
        <a:lstStyle/>
        <a:p>
          <a:pPr marL="0" lvl="0" indent="0" algn="ctr" defTabSz="800100">
            <a:lnSpc>
              <a:spcPct val="90000"/>
            </a:lnSpc>
            <a:spcBef>
              <a:spcPct val="0"/>
            </a:spcBef>
            <a:spcAft>
              <a:spcPct val="35000"/>
            </a:spcAft>
            <a:buNone/>
          </a:pPr>
          <a:r>
            <a:rPr lang="en-IE" sz="1800" kern="1200"/>
            <a:t>Illusion of control</a:t>
          </a:r>
          <a:endParaRPr lang="en-US" sz="1800" kern="1200"/>
        </a:p>
      </dsp:txBody>
      <dsp:txXfrm>
        <a:off x="2174146" y="432139"/>
        <a:ext cx="2054512" cy="616353"/>
      </dsp:txXfrm>
    </dsp:sp>
    <dsp:sp modelId="{CC234EC6-2F8C-4624-A78E-CCF0AA3A84BE}">
      <dsp:nvSpPr>
        <dsp:cNvPr id="0" name=""/>
        <dsp:cNvSpPr/>
      </dsp:nvSpPr>
      <dsp:spPr>
        <a:xfrm>
          <a:off x="2174146" y="1048493"/>
          <a:ext cx="2054512" cy="150643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940" tIns="202940" rIns="202940" bIns="202940" numCol="1" spcCol="1270" anchor="t" anchorCtr="0">
          <a:noAutofit/>
        </a:bodyPr>
        <a:lstStyle/>
        <a:p>
          <a:pPr marL="0" lvl="0" indent="0" algn="ctr" defTabSz="711200">
            <a:lnSpc>
              <a:spcPct val="90000"/>
            </a:lnSpc>
            <a:spcBef>
              <a:spcPct val="0"/>
            </a:spcBef>
            <a:spcAft>
              <a:spcPct val="35000"/>
            </a:spcAft>
            <a:buNone/>
          </a:pPr>
          <a:r>
            <a:rPr lang="en-US" sz="1600" kern="1200"/>
            <a:t>Overestimate one’s ability to control events</a:t>
          </a:r>
        </a:p>
      </dsp:txBody>
      <dsp:txXfrm>
        <a:off x="2174146" y="1048493"/>
        <a:ext cx="2054512" cy="1506435"/>
      </dsp:txXfrm>
    </dsp:sp>
    <dsp:sp modelId="{D3DDB3AE-44E4-4966-9D66-FF58B4E9ECA2}">
      <dsp:nvSpPr>
        <dsp:cNvPr id="0" name=""/>
        <dsp:cNvSpPr/>
      </dsp:nvSpPr>
      <dsp:spPr>
        <a:xfrm>
          <a:off x="4336448" y="432139"/>
          <a:ext cx="2054512" cy="61635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2352" tIns="162352" rIns="162352" bIns="162352" numCol="1" spcCol="1270" anchor="ctr" anchorCtr="0">
          <a:noAutofit/>
        </a:bodyPr>
        <a:lstStyle/>
        <a:p>
          <a:pPr marL="0" lvl="0" indent="0" algn="ctr" defTabSz="800100">
            <a:lnSpc>
              <a:spcPct val="90000"/>
            </a:lnSpc>
            <a:spcBef>
              <a:spcPct val="0"/>
            </a:spcBef>
            <a:spcAft>
              <a:spcPct val="35000"/>
            </a:spcAft>
            <a:buNone/>
          </a:pPr>
          <a:r>
            <a:rPr lang="en-IE" sz="1800" kern="1200"/>
            <a:t>Loss aversion</a:t>
          </a:r>
          <a:endParaRPr lang="en-US" sz="1800" kern="1200"/>
        </a:p>
      </dsp:txBody>
      <dsp:txXfrm>
        <a:off x="4336448" y="432139"/>
        <a:ext cx="2054512" cy="616353"/>
      </dsp:txXfrm>
    </dsp:sp>
    <dsp:sp modelId="{A7148ADD-79D2-40E6-8ABF-1D70BA496613}">
      <dsp:nvSpPr>
        <dsp:cNvPr id="0" name=""/>
        <dsp:cNvSpPr/>
      </dsp:nvSpPr>
      <dsp:spPr>
        <a:xfrm>
          <a:off x="4336448" y="1048493"/>
          <a:ext cx="2054512" cy="150643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940" tIns="202940" rIns="202940" bIns="202940" numCol="1" spcCol="1270" anchor="t" anchorCtr="0">
          <a:noAutofit/>
        </a:bodyPr>
        <a:lstStyle/>
        <a:p>
          <a:pPr marL="0" lvl="0" indent="0" algn="ctr" defTabSz="711200">
            <a:lnSpc>
              <a:spcPct val="90000"/>
            </a:lnSpc>
            <a:spcBef>
              <a:spcPct val="0"/>
            </a:spcBef>
            <a:spcAft>
              <a:spcPct val="35000"/>
            </a:spcAft>
            <a:buNone/>
          </a:pPr>
          <a:r>
            <a:rPr lang="en-US" sz="1600" kern="1200"/>
            <a:t>Prefer avoiding losses over acquiring gains</a:t>
          </a:r>
        </a:p>
      </dsp:txBody>
      <dsp:txXfrm>
        <a:off x="4336448" y="1048493"/>
        <a:ext cx="2054512" cy="1506435"/>
      </dsp:txXfrm>
    </dsp:sp>
    <dsp:sp modelId="{9B0B90CE-9E81-499E-9952-C8973271789E}">
      <dsp:nvSpPr>
        <dsp:cNvPr id="0" name=""/>
        <dsp:cNvSpPr/>
      </dsp:nvSpPr>
      <dsp:spPr>
        <a:xfrm>
          <a:off x="6498750" y="432139"/>
          <a:ext cx="2054512" cy="61635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2352" tIns="162352" rIns="162352" bIns="162352" numCol="1" spcCol="1270" anchor="ctr" anchorCtr="0">
          <a:noAutofit/>
        </a:bodyPr>
        <a:lstStyle/>
        <a:p>
          <a:pPr marL="0" lvl="0" indent="0" algn="ctr" defTabSz="800100">
            <a:lnSpc>
              <a:spcPct val="90000"/>
            </a:lnSpc>
            <a:spcBef>
              <a:spcPct val="0"/>
            </a:spcBef>
            <a:spcAft>
              <a:spcPct val="35000"/>
            </a:spcAft>
            <a:buNone/>
          </a:pPr>
          <a:r>
            <a:rPr lang="en-IE" sz="1800" kern="1200"/>
            <a:t>Anchoring Bias</a:t>
          </a:r>
        </a:p>
      </dsp:txBody>
      <dsp:txXfrm>
        <a:off x="6498750" y="432139"/>
        <a:ext cx="2054512" cy="616353"/>
      </dsp:txXfrm>
    </dsp:sp>
    <dsp:sp modelId="{ED9602B7-C96F-4F67-8244-59C332D9612B}">
      <dsp:nvSpPr>
        <dsp:cNvPr id="0" name=""/>
        <dsp:cNvSpPr/>
      </dsp:nvSpPr>
      <dsp:spPr>
        <a:xfrm>
          <a:off x="6498750" y="1048493"/>
          <a:ext cx="2054512" cy="150643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940" tIns="202940" rIns="202940" bIns="202940" numCol="1" spcCol="1270" anchor="t" anchorCtr="0">
          <a:noAutofit/>
        </a:bodyPr>
        <a:lstStyle/>
        <a:p>
          <a:pPr marL="0" lvl="0" indent="0" algn="ctr" defTabSz="711200">
            <a:lnSpc>
              <a:spcPct val="90000"/>
            </a:lnSpc>
            <a:spcBef>
              <a:spcPct val="0"/>
            </a:spcBef>
            <a:spcAft>
              <a:spcPct val="35000"/>
            </a:spcAft>
            <a:buNone/>
          </a:pPr>
          <a:r>
            <a:rPr lang="en-IE" sz="1600" kern="1200"/>
            <a:t>Cling to arbitrary price levels</a:t>
          </a:r>
        </a:p>
      </dsp:txBody>
      <dsp:txXfrm>
        <a:off x="6498750" y="1048493"/>
        <a:ext cx="2054512" cy="1506435"/>
      </dsp:txXfrm>
    </dsp:sp>
    <dsp:sp modelId="{FB0D5AC0-6F07-4B0B-81C0-3C136C07ACA4}">
      <dsp:nvSpPr>
        <dsp:cNvPr id="0" name=""/>
        <dsp:cNvSpPr/>
      </dsp:nvSpPr>
      <dsp:spPr>
        <a:xfrm>
          <a:off x="8661052" y="432139"/>
          <a:ext cx="2054512" cy="61635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162352" tIns="162352" rIns="162352" bIns="162352" numCol="1" spcCol="1270" anchor="ctr" anchorCtr="0">
          <a:noAutofit/>
        </a:bodyPr>
        <a:lstStyle/>
        <a:p>
          <a:pPr marL="0" lvl="0" indent="0" algn="ctr" defTabSz="800100">
            <a:lnSpc>
              <a:spcPct val="90000"/>
            </a:lnSpc>
            <a:spcBef>
              <a:spcPct val="0"/>
            </a:spcBef>
            <a:spcAft>
              <a:spcPct val="35000"/>
            </a:spcAft>
            <a:buNone/>
          </a:pPr>
          <a:r>
            <a:rPr lang="en-IE" sz="1800" kern="1200"/>
            <a:t>Mental Accounting </a:t>
          </a:r>
        </a:p>
      </dsp:txBody>
      <dsp:txXfrm>
        <a:off x="8661052" y="432139"/>
        <a:ext cx="2054512" cy="616353"/>
      </dsp:txXfrm>
    </dsp:sp>
    <dsp:sp modelId="{5D4C71EA-BE19-49F3-B8D6-975899546946}">
      <dsp:nvSpPr>
        <dsp:cNvPr id="0" name=""/>
        <dsp:cNvSpPr/>
      </dsp:nvSpPr>
      <dsp:spPr>
        <a:xfrm>
          <a:off x="8661052" y="1048493"/>
          <a:ext cx="2054512" cy="1506435"/>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2940" tIns="202940" rIns="202940" bIns="202940" numCol="1" spcCol="1270" anchor="t" anchorCtr="0">
          <a:noAutofit/>
        </a:bodyPr>
        <a:lstStyle/>
        <a:p>
          <a:pPr marL="0" lvl="0" indent="0" algn="ctr" defTabSz="711200">
            <a:lnSpc>
              <a:spcPct val="90000"/>
            </a:lnSpc>
            <a:spcBef>
              <a:spcPct val="0"/>
            </a:spcBef>
            <a:spcAft>
              <a:spcPct val="35000"/>
            </a:spcAft>
            <a:buNone/>
          </a:pPr>
          <a:r>
            <a:rPr lang="en-IE" sz="1600" b="0" i="0" kern="1200"/>
            <a:t>Mentally sort funds into separate “accounts” </a:t>
          </a:r>
          <a:endParaRPr lang="en-IE" sz="1600" kern="1200"/>
        </a:p>
      </dsp:txBody>
      <dsp:txXfrm>
        <a:off x="8661052" y="1048493"/>
        <a:ext cx="2054512" cy="1506435"/>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0.04541</cdr:x>
      <cdr:y>0.72396</cdr:y>
    </cdr:from>
    <cdr:to>
      <cdr:x>0.98982</cdr:x>
      <cdr:y>0.72396</cdr:y>
    </cdr:to>
    <cdr:cxnSp macro="">
      <cdr:nvCxnSpPr>
        <cdr:cNvPr id="3" name="Straight Connector 2">
          <a:extLst xmlns:a="http://schemas.openxmlformats.org/drawingml/2006/main">
            <a:ext uri="{FF2B5EF4-FFF2-40B4-BE49-F238E27FC236}">
              <a16:creationId xmlns:a16="http://schemas.microsoft.com/office/drawing/2014/main" id="{BB9D0949-D9BF-13CC-88E3-0B81D07D2FA9}"/>
            </a:ext>
          </a:extLst>
        </cdr:cNvPr>
        <cdr:cNvCxnSpPr/>
      </cdr:nvCxnSpPr>
      <cdr:spPr>
        <a:xfrm xmlns:a="http://schemas.openxmlformats.org/drawingml/2006/main" flipH="1">
          <a:off x="523022" y="3648985"/>
          <a:ext cx="10878564" cy="0"/>
        </a:xfrm>
        <a:prstGeom xmlns:a="http://schemas.openxmlformats.org/drawingml/2006/main" prst="line">
          <a:avLst/>
        </a:prstGeom>
        <a:ln xmlns:a="http://schemas.openxmlformats.org/drawingml/2006/main" w="50800">
          <a:solidFill>
            <a:schemeClr val="accent4"/>
          </a:solidFill>
          <a:prstDash val="sys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0.27743</cdr:x>
      <cdr:y>0.43425</cdr:y>
    </cdr:from>
    <cdr:to>
      <cdr:x>0.42622</cdr:x>
      <cdr:y>0.6485</cdr:y>
    </cdr:to>
    <cdr:sp macro="" textlink="">
      <cdr:nvSpPr>
        <cdr:cNvPr id="2" name="TextBox 9">
          <a:extLst xmlns:a="http://schemas.openxmlformats.org/drawingml/2006/main">
            <a:ext uri="{FF2B5EF4-FFF2-40B4-BE49-F238E27FC236}">
              <a16:creationId xmlns:a16="http://schemas.microsoft.com/office/drawing/2014/main" id="{7ABA9582-A7AE-F52B-4066-CD13A158FE7D}"/>
            </a:ext>
          </a:extLst>
        </cdr:cNvPr>
        <cdr:cNvSpPr txBox="1"/>
      </cdr:nvSpPr>
      <cdr:spPr>
        <a:xfrm xmlns:a="http://schemas.openxmlformats.org/drawingml/2006/main">
          <a:off x="3195637" y="2188780"/>
          <a:ext cx="1713948" cy="1079884"/>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dirty="0">
              <a:solidFill>
                <a:schemeClr val="accent1"/>
              </a:solidFill>
              <a:latin typeface="+mj-lt"/>
            </a:rPr>
            <a:t>Post WWII Demobilisation: 12.7% decline in GDP</a:t>
          </a:r>
        </a:p>
      </cdr:txBody>
    </cdr:sp>
  </cdr:relSizeAnchor>
  <cdr:relSizeAnchor xmlns:cdr="http://schemas.openxmlformats.org/drawingml/2006/chartDrawing">
    <cdr:from>
      <cdr:x>0.31712</cdr:x>
      <cdr:y>0.61618</cdr:y>
    </cdr:from>
    <cdr:to>
      <cdr:x>0.31712</cdr:x>
      <cdr:y>0.65902</cdr:y>
    </cdr:to>
    <cdr:cxnSp macro="">
      <cdr:nvCxnSpPr>
        <cdr:cNvPr id="4" name="Straight Arrow Connector 3">
          <a:extLst xmlns:a="http://schemas.openxmlformats.org/drawingml/2006/main">
            <a:ext uri="{FF2B5EF4-FFF2-40B4-BE49-F238E27FC236}">
              <a16:creationId xmlns:a16="http://schemas.microsoft.com/office/drawing/2014/main" id="{F62521B6-966A-E923-ADB4-9AD8228CE261}"/>
            </a:ext>
          </a:extLst>
        </cdr:cNvPr>
        <cdr:cNvCxnSpPr/>
      </cdr:nvCxnSpPr>
      <cdr:spPr>
        <a:xfrm xmlns:a="http://schemas.openxmlformats.org/drawingml/2006/main">
          <a:off x="3652837" y="3105764"/>
          <a:ext cx="0" cy="21590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0.812</cdr:x>
      <cdr:y>0.57926</cdr:y>
    </cdr:from>
    <cdr:to>
      <cdr:x>0.99282</cdr:x>
      <cdr:y>0.70802</cdr:y>
    </cdr:to>
    <cdr:sp macro="" textlink="">
      <cdr:nvSpPr>
        <cdr:cNvPr id="8" name="TextBox 9">
          <a:extLst xmlns:a="http://schemas.openxmlformats.org/drawingml/2006/main">
            <a:ext uri="{FF2B5EF4-FFF2-40B4-BE49-F238E27FC236}">
              <a16:creationId xmlns:a16="http://schemas.microsoft.com/office/drawing/2014/main" id="{7ABA9582-A7AE-F52B-4066-CD13A158FE7D}"/>
            </a:ext>
          </a:extLst>
        </cdr:cNvPr>
        <cdr:cNvSpPr txBox="1"/>
      </cdr:nvSpPr>
      <cdr:spPr>
        <a:xfrm xmlns:a="http://schemas.openxmlformats.org/drawingml/2006/main">
          <a:off x="9353347" y="2919652"/>
          <a:ext cx="2082847" cy="648997"/>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a:r>
            <a:rPr lang="en-IE" sz="1400" dirty="0">
              <a:solidFill>
                <a:schemeClr val="accent1"/>
              </a:solidFill>
              <a:latin typeface="+mj-lt"/>
            </a:rPr>
            <a:t>Covid-19 Recession: 19.2% decline in GDP</a:t>
          </a:r>
        </a:p>
      </cdr:txBody>
    </cdr:sp>
  </cdr:relSizeAnchor>
  <cdr:relSizeAnchor xmlns:cdr="http://schemas.openxmlformats.org/drawingml/2006/chartDrawing">
    <cdr:from>
      <cdr:x>0.74191</cdr:x>
      <cdr:y>0.38634</cdr:y>
    </cdr:from>
    <cdr:to>
      <cdr:x>0.85319</cdr:x>
      <cdr:y>0.55784</cdr:y>
    </cdr:to>
    <cdr:sp macro="" textlink="">
      <cdr:nvSpPr>
        <cdr:cNvPr id="3" name="TextBox 9">
          <a:extLst xmlns:a="http://schemas.openxmlformats.org/drawingml/2006/main">
            <a:ext uri="{FF2B5EF4-FFF2-40B4-BE49-F238E27FC236}">
              <a16:creationId xmlns:a16="http://schemas.microsoft.com/office/drawing/2014/main" id="{DB4F3E48-9027-9D4D-36A3-36DE170DA090}"/>
            </a:ext>
          </a:extLst>
        </cdr:cNvPr>
        <cdr:cNvSpPr txBox="1"/>
      </cdr:nvSpPr>
      <cdr:spPr>
        <a:xfrm xmlns:a="http://schemas.openxmlformats.org/drawingml/2006/main">
          <a:off x="8546018" y="1947259"/>
          <a:ext cx="1281755" cy="864440"/>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E" sz="1400" dirty="0">
              <a:solidFill>
                <a:schemeClr val="accent1"/>
              </a:solidFill>
              <a:latin typeface="+mj-lt"/>
            </a:rPr>
            <a:t>2008 GFC</a:t>
          </a:r>
        </a:p>
        <a:p xmlns:a="http://schemas.openxmlformats.org/drawingml/2006/main">
          <a:pPr algn="ctr"/>
          <a:r>
            <a:rPr lang="en-IE" sz="1400" dirty="0">
              <a:solidFill>
                <a:schemeClr val="accent1"/>
              </a:solidFill>
              <a:latin typeface="+mj-lt"/>
            </a:rPr>
            <a:t>5.1% decline in GDP</a:t>
          </a:r>
        </a:p>
      </cdr:txBody>
    </cdr:sp>
  </cdr:relSizeAnchor>
  <cdr:relSizeAnchor xmlns:cdr="http://schemas.openxmlformats.org/drawingml/2006/chartDrawing">
    <cdr:from>
      <cdr:x>0.45824</cdr:x>
      <cdr:y>0.17082</cdr:y>
    </cdr:from>
    <cdr:to>
      <cdr:x>0.6015</cdr:x>
      <cdr:y>0.34232</cdr:y>
    </cdr:to>
    <cdr:sp macro="" textlink="">
      <cdr:nvSpPr>
        <cdr:cNvPr id="5" name="TextBox 9">
          <a:extLst xmlns:a="http://schemas.openxmlformats.org/drawingml/2006/main">
            <a:ext uri="{FF2B5EF4-FFF2-40B4-BE49-F238E27FC236}">
              <a16:creationId xmlns:a16="http://schemas.microsoft.com/office/drawing/2014/main" id="{DD3CF838-7729-804A-4276-19EA84355F6D}"/>
            </a:ext>
          </a:extLst>
        </cdr:cNvPr>
        <cdr:cNvSpPr txBox="1"/>
      </cdr:nvSpPr>
      <cdr:spPr>
        <a:xfrm xmlns:a="http://schemas.openxmlformats.org/drawingml/2006/main">
          <a:off x="5278437" y="860981"/>
          <a:ext cx="1650218" cy="864440"/>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E" sz="1400" dirty="0">
              <a:solidFill>
                <a:schemeClr val="accent1"/>
              </a:solidFill>
              <a:latin typeface="+mj-lt"/>
            </a:rPr>
            <a:t>1973 Oil Crisis</a:t>
          </a:r>
        </a:p>
        <a:p xmlns:a="http://schemas.openxmlformats.org/drawingml/2006/main">
          <a:pPr algn="ctr"/>
          <a:r>
            <a:rPr lang="en-IE" sz="1400" dirty="0">
              <a:solidFill>
                <a:schemeClr val="accent1"/>
              </a:solidFill>
              <a:latin typeface="+mj-lt"/>
            </a:rPr>
            <a:t>3.2% decline in GDP</a:t>
          </a:r>
        </a:p>
      </cdr:txBody>
    </cdr:sp>
  </cdr:relSizeAnchor>
</c:userShapes>
</file>

<file path=ppt/drawings/drawing3.xml><?xml version="1.0" encoding="utf-8"?>
<c:userShapes xmlns:c="http://schemas.openxmlformats.org/drawingml/2006/chart">
  <cdr:relSizeAnchor xmlns:cdr="http://schemas.openxmlformats.org/drawingml/2006/chartDrawing">
    <cdr:from>
      <cdr:x>0.28342</cdr:x>
      <cdr:y>0.32421</cdr:y>
    </cdr:from>
    <cdr:to>
      <cdr:x>0.38946</cdr:x>
      <cdr:y>0.40122</cdr:y>
    </cdr:to>
    <cdr:sp macro="" textlink="">
      <cdr:nvSpPr>
        <cdr:cNvPr id="4" name="TextBox 25">
          <a:extLst xmlns:a="http://schemas.openxmlformats.org/drawingml/2006/main">
            <a:ext uri="{FF2B5EF4-FFF2-40B4-BE49-F238E27FC236}">
              <a16:creationId xmlns:a16="http://schemas.microsoft.com/office/drawing/2014/main" id="{9F612259-A425-A4C3-B04F-1F04CC4A8244}"/>
            </a:ext>
          </a:extLst>
        </cdr:cNvPr>
        <cdr:cNvSpPr txBox="1"/>
      </cdr:nvSpPr>
      <cdr:spPr>
        <a:xfrm xmlns:a="http://schemas.openxmlformats.org/drawingml/2006/main">
          <a:off x="3125880" y="1741263"/>
          <a:ext cx="1169543" cy="413602"/>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b="1" dirty="0">
              <a:solidFill>
                <a:schemeClr val="accent1"/>
              </a:solidFill>
            </a:rPr>
            <a:t>Prisma 3</a:t>
          </a:r>
        </a:p>
      </cdr:txBody>
    </cdr:sp>
  </cdr:relSizeAnchor>
  <cdr:relSizeAnchor xmlns:cdr="http://schemas.openxmlformats.org/drawingml/2006/chartDrawing">
    <cdr:from>
      <cdr:x>0.45307</cdr:x>
      <cdr:y>0.17401</cdr:y>
    </cdr:from>
    <cdr:to>
      <cdr:x>0.55911</cdr:x>
      <cdr:y>0.25102</cdr:y>
    </cdr:to>
    <cdr:sp macro="" textlink="">
      <cdr:nvSpPr>
        <cdr:cNvPr id="5" name="TextBox 25">
          <a:extLst xmlns:a="http://schemas.openxmlformats.org/drawingml/2006/main">
            <a:ext uri="{FF2B5EF4-FFF2-40B4-BE49-F238E27FC236}">
              <a16:creationId xmlns:a16="http://schemas.microsoft.com/office/drawing/2014/main" id="{4A596E2D-94EE-F7CA-8CE7-3035EC6D6EAC}"/>
            </a:ext>
          </a:extLst>
        </cdr:cNvPr>
        <cdr:cNvSpPr txBox="1"/>
      </cdr:nvSpPr>
      <cdr:spPr>
        <a:xfrm xmlns:a="http://schemas.openxmlformats.org/drawingml/2006/main">
          <a:off x="4997064" y="934556"/>
          <a:ext cx="1169543" cy="413601"/>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b="1" dirty="0">
              <a:solidFill>
                <a:schemeClr val="accent1"/>
              </a:solidFill>
            </a:rPr>
            <a:t>Prisma 4</a:t>
          </a:r>
        </a:p>
      </cdr:txBody>
    </cdr:sp>
  </cdr:relSizeAnchor>
  <cdr:relSizeAnchor xmlns:cdr="http://schemas.openxmlformats.org/drawingml/2006/chartDrawing">
    <cdr:from>
      <cdr:x>0.62164</cdr:x>
      <cdr:y>0.05737</cdr:y>
    </cdr:from>
    <cdr:to>
      <cdr:x>0.72768</cdr:x>
      <cdr:y>0.13438</cdr:y>
    </cdr:to>
    <cdr:sp macro="" textlink="">
      <cdr:nvSpPr>
        <cdr:cNvPr id="6" name="TextBox 25">
          <a:extLst xmlns:a="http://schemas.openxmlformats.org/drawingml/2006/main">
            <a:ext uri="{FF2B5EF4-FFF2-40B4-BE49-F238E27FC236}">
              <a16:creationId xmlns:a16="http://schemas.microsoft.com/office/drawing/2014/main" id="{3572B8A2-5C17-6150-C039-C361834B8328}"/>
            </a:ext>
          </a:extLst>
        </cdr:cNvPr>
        <cdr:cNvSpPr txBox="1"/>
      </cdr:nvSpPr>
      <cdr:spPr>
        <a:xfrm xmlns:a="http://schemas.openxmlformats.org/drawingml/2006/main">
          <a:off x="6856206" y="308134"/>
          <a:ext cx="1169543" cy="413601"/>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b="1" dirty="0">
              <a:solidFill>
                <a:schemeClr val="accent1"/>
              </a:solidFill>
            </a:rPr>
            <a:t>Prisma 5</a:t>
          </a:r>
        </a:p>
      </cdr:txBody>
    </cdr:sp>
  </cdr:relSizeAnchor>
  <cdr:relSizeAnchor xmlns:cdr="http://schemas.openxmlformats.org/drawingml/2006/chartDrawing">
    <cdr:from>
      <cdr:x>0.79773</cdr:x>
      <cdr:y>0.28983</cdr:y>
    </cdr:from>
    <cdr:to>
      <cdr:x>0.90376</cdr:x>
      <cdr:y>0.41926</cdr:y>
    </cdr:to>
    <cdr:sp macro="" textlink="">
      <cdr:nvSpPr>
        <cdr:cNvPr id="7" name="TextBox 25">
          <a:extLst xmlns:a="http://schemas.openxmlformats.org/drawingml/2006/main">
            <a:ext uri="{FF2B5EF4-FFF2-40B4-BE49-F238E27FC236}">
              <a16:creationId xmlns:a16="http://schemas.microsoft.com/office/drawing/2014/main" id="{917CC79D-B5A2-7E4A-88EB-B04C610ACBE1}"/>
            </a:ext>
          </a:extLst>
        </cdr:cNvPr>
        <cdr:cNvSpPr txBox="1"/>
      </cdr:nvSpPr>
      <cdr:spPr>
        <a:xfrm xmlns:a="http://schemas.openxmlformats.org/drawingml/2006/main">
          <a:off x="8798378" y="1556606"/>
          <a:ext cx="1169432" cy="695136"/>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dirty="0">
              <a:solidFill>
                <a:schemeClr val="accent1"/>
              </a:solidFill>
            </a:rPr>
            <a:t>Maximum Growth</a:t>
          </a:r>
        </a:p>
      </cdr:txBody>
    </cdr:sp>
  </cdr:relSizeAnchor>
  <cdr:relSizeAnchor xmlns:cdr="http://schemas.openxmlformats.org/drawingml/2006/chartDrawing">
    <cdr:from>
      <cdr:x>0.10958</cdr:x>
      <cdr:y>0.81638</cdr:y>
    </cdr:from>
    <cdr:to>
      <cdr:x>0.21561</cdr:x>
      <cdr:y>0.89339</cdr:y>
    </cdr:to>
    <cdr:sp macro="" textlink="">
      <cdr:nvSpPr>
        <cdr:cNvPr id="2" name="TextBox 25">
          <a:extLst xmlns:a="http://schemas.openxmlformats.org/drawingml/2006/main">
            <a:ext uri="{FF2B5EF4-FFF2-40B4-BE49-F238E27FC236}">
              <a16:creationId xmlns:a16="http://schemas.microsoft.com/office/drawing/2014/main" id="{CAB01E11-6E45-27F0-BA24-8D080593CFA6}"/>
            </a:ext>
          </a:extLst>
        </cdr:cNvPr>
        <cdr:cNvSpPr txBox="1"/>
      </cdr:nvSpPr>
      <cdr:spPr>
        <a:xfrm xmlns:a="http://schemas.openxmlformats.org/drawingml/2006/main">
          <a:off x="1279646" y="4707004"/>
          <a:ext cx="1238181" cy="444015"/>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dirty="0">
              <a:solidFill>
                <a:schemeClr val="accent1"/>
              </a:solidFill>
            </a:rPr>
            <a:t>Stability</a:t>
          </a:r>
        </a:p>
      </cdr:txBody>
    </cdr:sp>
  </cdr:relSizeAnchor>
  <cdr:relSizeAnchor xmlns:cdr="http://schemas.openxmlformats.org/drawingml/2006/chartDrawing">
    <cdr:from>
      <cdr:x>0.46267</cdr:x>
      <cdr:y>0.5409</cdr:y>
    </cdr:from>
    <cdr:to>
      <cdr:x>0.5687</cdr:x>
      <cdr:y>0.65618</cdr:y>
    </cdr:to>
    <cdr:sp macro="" textlink="">
      <cdr:nvSpPr>
        <cdr:cNvPr id="3" name="TextBox 25">
          <a:extLst xmlns:a="http://schemas.openxmlformats.org/drawingml/2006/main">
            <a:ext uri="{FF2B5EF4-FFF2-40B4-BE49-F238E27FC236}">
              <a16:creationId xmlns:a16="http://schemas.microsoft.com/office/drawing/2014/main" id="{F25FD370-1392-412C-3A11-DD0D90071E7E}"/>
            </a:ext>
          </a:extLst>
        </cdr:cNvPr>
        <cdr:cNvSpPr txBox="1"/>
      </cdr:nvSpPr>
      <cdr:spPr>
        <a:xfrm xmlns:a="http://schemas.openxmlformats.org/drawingml/2006/main">
          <a:off x="5102906" y="2905025"/>
          <a:ext cx="1169433" cy="619140"/>
        </a:xfrm>
        <a:prstGeom xmlns:a="http://schemas.openxmlformats.org/drawingml/2006/main" prst="rect">
          <a:avLst/>
        </a:prstGeom>
        <a:noFill xmlns:a="http://schemas.openxmlformats.org/drawingml/2006/main"/>
      </cdr:spPr>
      <cdr:txBody>
        <a:bodyPr xmlns:a="http://schemas.openxmlformats.org/drawingml/2006/main" wrap="square" lIns="108000" tIns="108000" rIns="108000" bIns="108000" rtlCol="0">
          <a:spAutoFit/>
        </a:bodyPr>
        <a:lstStyle xmlns:a="http://schemas.openxmlformats.org/drawingml/2006/main">
          <a:defPPr>
            <a:defRPr lang="LID4096"/>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IE" sz="1400" dirty="0">
              <a:solidFill>
                <a:schemeClr val="accent1"/>
              </a:solidFill>
            </a:rPr>
            <a:t>Moderate Growth</a:t>
          </a:r>
        </a:p>
      </cdr:txBody>
    </cdr:sp>
  </cdr:relSizeAnchor>
</c:userShapes>
</file>

<file path=ppt/drawings/drawing4.xml><?xml version="1.0" encoding="utf-8"?>
<c:userShapes xmlns:c="http://schemas.openxmlformats.org/drawingml/2006/chart">
  <cdr:relSizeAnchor xmlns:cdr="http://schemas.openxmlformats.org/drawingml/2006/chartDrawing">
    <cdr:from>
      <cdr:x>0.85014</cdr:x>
      <cdr:y>0.05558</cdr:y>
    </cdr:from>
    <cdr:to>
      <cdr:x>1</cdr:x>
      <cdr:y>0.12652</cdr:y>
    </cdr:to>
    <cdr:sp macro="" textlink="">
      <cdr:nvSpPr>
        <cdr:cNvPr id="2" name="TextBox 1"/>
        <cdr:cNvSpPr txBox="1"/>
      </cdr:nvSpPr>
      <cdr:spPr bwMode="auto">
        <a:xfrm xmlns:a="http://schemas.openxmlformats.org/drawingml/2006/main">
          <a:off x="7250875" y="232268"/>
          <a:ext cx="1278161" cy="296460"/>
        </a:xfrm>
        <a:prstGeom xmlns:a="http://schemas.openxmlformats.org/drawingml/2006/main" prst="rect">
          <a:avLst/>
        </a:prstGeom>
        <a:noFill xmlns:a="http://schemas.openxmlformats.org/drawingml/2006/main"/>
        <a:ln xmlns:a="http://schemas.openxmlformats.org/drawingml/2006/main" w="9525" algn="ctr">
          <a:noFill/>
          <a:miter lim="800000"/>
          <a:headEnd/>
          <a:tailEnd/>
        </a:ln>
        <a:effectLst xmlns:a="http://schemas.openxmlformats.org/drawingml/2006/main"/>
      </cdr:spPr>
      <cdr:txBody>
        <a:bodyPr xmlns:a="http://schemas.openxmlformats.org/drawingml/2006/main" vertOverflow="clip" vert="horz" wrap="square" lIns="0" tIns="0" rIns="0" bIns="0" numCol="1" rtlCol="0" anchor="t" anchorCtr="0" compatLnSpc="1">
          <a:prstTxWarp prst="textNoShape">
            <a:avLst/>
          </a:prstTxWarp>
        </a:bodyPr>
        <a:lstStyle xmlns:a="http://schemas.openxmlformats.org/drawingml/2006/main"/>
        <a:p xmlns:a="http://schemas.openxmlformats.org/drawingml/2006/main">
          <a:r>
            <a:rPr lang="en-IE" sz="1200" b="0" kern="0" dirty="0">
              <a:solidFill>
                <a:schemeClr val="tx1"/>
              </a:solidFill>
            </a:rPr>
            <a:t>Large Cap Equity</a:t>
          </a:r>
        </a:p>
      </cdr:txBody>
    </cdr:sp>
  </cdr:relSizeAnchor>
  <cdr:relSizeAnchor xmlns:cdr="http://schemas.openxmlformats.org/drawingml/2006/chartDrawing">
    <cdr:from>
      <cdr:x>0.85101</cdr:x>
      <cdr:y>0.12346</cdr:y>
    </cdr:from>
    <cdr:to>
      <cdr:x>0.95211</cdr:x>
      <cdr:y>0.1785</cdr:y>
    </cdr:to>
    <cdr:sp macro="" textlink="">
      <cdr:nvSpPr>
        <cdr:cNvPr id="3" name="TextBox 1"/>
        <cdr:cNvSpPr txBox="1"/>
      </cdr:nvSpPr>
      <cdr:spPr bwMode="auto">
        <a:xfrm xmlns:a="http://schemas.openxmlformats.org/drawingml/2006/main">
          <a:off x="9687849" y="612276"/>
          <a:ext cx="1150887" cy="272955"/>
        </a:xfrm>
        <a:prstGeom xmlns:a="http://schemas.openxmlformats.org/drawingml/2006/main" prst="rect">
          <a:avLst/>
        </a:prstGeom>
        <a:noFill xmlns:a="http://schemas.openxmlformats.org/drawingml/2006/main"/>
        <a:ln xmlns:a="http://schemas.openxmlformats.org/drawingml/2006/main" w="9525" algn="ctr">
          <a:noFill/>
          <a:miter lim="800000"/>
          <a:headEnd/>
          <a:tailEnd/>
        </a:ln>
        <a:effectLst xmlns:a="http://schemas.openxmlformats.org/drawingml/2006/main"/>
      </cdr:spPr>
      <cdr:txBody>
        <a:bodyPr xmlns:a="http://schemas.openxmlformats.org/drawingml/2006/main" vert="horz" wrap="square" lIns="0" tIns="0" rIns="0" bIns="0" numCol="1" rtlCol="0"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1200" b="0" kern="0" dirty="0">
              <a:solidFill>
                <a:schemeClr val="tx1"/>
              </a:solidFill>
            </a:rPr>
            <a:t>Bonds</a:t>
          </a:r>
        </a:p>
      </cdr:txBody>
    </cdr:sp>
  </cdr:relSizeAnchor>
  <cdr:relSizeAnchor xmlns:cdr="http://schemas.openxmlformats.org/drawingml/2006/chartDrawing">
    <cdr:from>
      <cdr:x>0.84981</cdr:x>
      <cdr:y>0.19913</cdr:y>
    </cdr:from>
    <cdr:to>
      <cdr:x>0.99114</cdr:x>
      <cdr:y>0.25416</cdr:y>
    </cdr:to>
    <cdr:sp macro="" textlink="">
      <cdr:nvSpPr>
        <cdr:cNvPr id="4" name="TextBox 1"/>
        <cdr:cNvSpPr txBox="1"/>
      </cdr:nvSpPr>
      <cdr:spPr bwMode="auto">
        <a:xfrm xmlns:a="http://schemas.openxmlformats.org/drawingml/2006/main">
          <a:off x="7798410" y="884516"/>
          <a:ext cx="1296906" cy="244438"/>
        </a:xfrm>
        <a:prstGeom xmlns:a="http://schemas.openxmlformats.org/drawingml/2006/main" prst="rect">
          <a:avLst/>
        </a:prstGeom>
        <a:noFill xmlns:a="http://schemas.openxmlformats.org/drawingml/2006/main"/>
        <a:ln xmlns:a="http://schemas.openxmlformats.org/drawingml/2006/main" w="9525" algn="ctr">
          <a:noFill/>
          <a:miter lim="800000"/>
          <a:headEnd/>
          <a:tailEnd/>
        </a:ln>
        <a:effectLst xmlns:a="http://schemas.openxmlformats.org/drawingml/2006/main"/>
      </cdr:spPr>
      <cdr:txBody>
        <a:bodyPr xmlns:a="http://schemas.openxmlformats.org/drawingml/2006/main" vert="horz" wrap="square" lIns="0" tIns="0" rIns="0" bIns="0" numCol="1" rtlCol="0"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IE" sz="1200" dirty="0">
              <a:solidFill>
                <a:schemeClr val="tx1"/>
              </a:solidFill>
            </a:rPr>
            <a:t>60/40</a:t>
          </a:r>
          <a:r>
            <a:rPr lang="en-IE" sz="1200" b="0" kern="0" dirty="0">
              <a:solidFill>
                <a:schemeClr val="tx1"/>
              </a:solidFill>
            </a:rPr>
            <a:t> Portfolio</a:t>
          </a:r>
        </a:p>
      </cdr:txBody>
    </cdr:sp>
  </cdr:relSizeAnchor>
  <cdr:relSizeAnchor xmlns:cdr="http://schemas.openxmlformats.org/drawingml/2006/chartDrawing">
    <cdr:from>
      <cdr:x>0.81499</cdr:x>
      <cdr:y>0.06688</cdr:y>
    </cdr:from>
    <cdr:to>
      <cdr:x>0.84004</cdr:x>
      <cdr:y>0.09095</cdr:y>
    </cdr:to>
    <cdr:sp macro="" textlink="">
      <cdr:nvSpPr>
        <cdr:cNvPr id="5" name="Rectangle 4"/>
        <cdr:cNvSpPr/>
      </cdr:nvSpPr>
      <cdr:spPr bwMode="auto">
        <a:xfrm xmlns:a="http://schemas.openxmlformats.org/drawingml/2006/main">
          <a:off x="6951974" y="279536"/>
          <a:ext cx="213700" cy="100602"/>
        </a:xfrm>
        <a:prstGeom xmlns:a="http://schemas.openxmlformats.org/drawingml/2006/main" prst="rect">
          <a:avLst/>
        </a:prstGeom>
        <a:solidFill xmlns:a="http://schemas.openxmlformats.org/drawingml/2006/main">
          <a:schemeClr val="tx1"/>
        </a:solidFill>
        <a:ln xmlns:a="http://schemas.openxmlformats.org/drawingml/2006/main" w="9525" cap="flat" cmpd="sng" algn="ctr">
          <a:noFill/>
          <a:prstDash val="solid"/>
          <a:round/>
          <a:headEnd type="none" w="med" len="med"/>
          <a:tailEnd type="none" w="med" len="med"/>
        </a:ln>
        <a:effectLst xmlns:a="http://schemas.openxmlformats.org/drawingml/2006/main"/>
      </cdr:spPr>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endParaRPr kumimoji="0" lang="en-IE" sz="2000" b="0" i="0" u="none" strike="noStrike" cap="none" normalizeH="0" baseline="0" dirty="0">
            <a:ln>
              <a:noFill/>
            </a:ln>
            <a:effectLst/>
            <a:latin typeface="Frutiger 55 Roman" pitchFamily="34" charset="0"/>
          </a:endParaRPr>
        </a:p>
      </cdr:txBody>
    </cdr:sp>
  </cdr:relSizeAnchor>
  <cdr:relSizeAnchor xmlns:cdr="http://schemas.openxmlformats.org/drawingml/2006/chartDrawing">
    <cdr:from>
      <cdr:x>0.815</cdr:x>
      <cdr:y>0.13373</cdr:y>
    </cdr:from>
    <cdr:to>
      <cdr:x>0.8405</cdr:x>
      <cdr:y>0.16073</cdr:y>
    </cdr:to>
    <cdr:sp macro="" textlink="">
      <cdr:nvSpPr>
        <cdr:cNvPr id="6" name="Rectangle 5"/>
        <cdr:cNvSpPr/>
      </cdr:nvSpPr>
      <cdr:spPr bwMode="auto">
        <a:xfrm xmlns:a="http://schemas.openxmlformats.org/drawingml/2006/main">
          <a:off x="6952070" y="558929"/>
          <a:ext cx="217519" cy="112836"/>
        </a:xfrm>
        <a:prstGeom xmlns:a="http://schemas.openxmlformats.org/drawingml/2006/main" prst="rect">
          <a:avLst/>
        </a:prstGeom>
        <a:solidFill xmlns:a="http://schemas.openxmlformats.org/drawingml/2006/main">
          <a:schemeClr val="accent4">
            <a:alpha val="80000"/>
          </a:schemeClr>
        </a:solidFill>
        <a:ln xmlns:a="http://schemas.openxmlformats.org/drawingml/2006/main" w="9525" cap="flat" cmpd="sng" algn="ctr">
          <a:solidFill>
            <a:srgbClr val="FFFFFF"/>
          </a:solidFill>
          <a:prstDash val="solid"/>
          <a:round/>
          <a:headEnd type="none" w="med" len="med"/>
          <a:tailEnd type="none" w="med" len="med"/>
        </a:ln>
        <a:effectLst xmlns:a="http://schemas.openxmlformats.org/drawingml/2006/main"/>
      </cdr:spPr>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indent="0" algn="l" defTabSz="914400" rtl="0" eaLnBrk="1" fontAlgn="base" latinLnBrk="0" hangingPunct="1">
            <a:lnSpc>
              <a:spcPct val="100000"/>
            </a:lnSpc>
            <a:spcBef>
              <a:spcPct val="0"/>
            </a:spcBef>
            <a:spcAft>
              <a:spcPct val="0"/>
            </a:spcAft>
            <a:buClrTx/>
            <a:buSzTx/>
            <a:buFontTx/>
            <a:buNone/>
            <a:tabLst/>
          </a:pPr>
          <a:endParaRPr kumimoji="0" lang="en-IE" sz="2000" b="0" i="0" u="none" strike="noStrike" cap="none" normalizeH="0" baseline="0" dirty="0">
            <a:ln>
              <a:noFill/>
            </a:ln>
            <a:effectLst/>
            <a:latin typeface="Frutiger 55 Roman"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0.86216</cdr:x>
      <cdr:y>0.46003</cdr:y>
    </cdr:from>
    <cdr:to>
      <cdr:x>0.98926</cdr:x>
      <cdr:y>0.63154</cdr:y>
    </cdr:to>
    <cdr:sp macro="" textlink="">
      <cdr:nvSpPr>
        <cdr:cNvPr id="2" name="TextBox 9">
          <a:extLst xmlns:a="http://schemas.openxmlformats.org/drawingml/2006/main">
            <a:ext uri="{FF2B5EF4-FFF2-40B4-BE49-F238E27FC236}">
              <a16:creationId xmlns:a16="http://schemas.microsoft.com/office/drawing/2014/main" id="{AC3F9340-D12C-1C48-3340-9FBF8FDDCEE4}"/>
            </a:ext>
          </a:extLst>
        </cdr:cNvPr>
        <cdr:cNvSpPr txBox="1"/>
      </cdr:nvSpPr>
      <cdr:spPr>
        <a:xfrm xmlns:a="http://schemas.openxmlformats.org/drawingml/2006/main">
          <a:off x="10511428" y="2397386"/>
          <a:ext cx="1549604" cy="893799"/>
        </a:xfrm>
        <a:prstGeom xmlns:a="http://schemas.openxmlformats.org/drawingml/2006/main" prst="rect">
          <a:avLst/>
        </a:prstGeom>
        <a:noFill xmlns:a="http://schemas.openxmlformats.org/drawingml/2006/main"/>
        <a:ln xmlns:a="http://schemas.openxmlformats.org/drawingml/2006/main" w="19050">
          <a:noFill/>
        </a:ln>
      </cdr:spPr>
      <cdr:txBody>
        <a:bodyPr xmlns:a="http://schemas.openxmlformats.org/drawingml/2006/main" wrap="square" lIns="108000" tIns="108000" rIns="108000" bIns="108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E" sz="1050" dirty="0">
              <a:solidFill>
                <a:schemeClr val="bg1"/>
              </a:solidFill>
              <a:latin typeface="+mj-lt"/>
            </a:rPr>
            <a:t>51.2%</a:t>
          </a:r>
        </a:p>
        <a:p xmlns:a="http://schemas.openxmlformats.org/drawingml/2006/main">
          <a:pPr algn="ctr"/>
          <a:r>
            <a:rPr lang="en-IE" sz="1050" dirty="0">
              <a:solidFill>
                <a:schemeClr val="bg1"/>
              </a:solidFill>
            </a:rPr>
            <a:t>Return for investor who temporarily switched to cash</a:t>
          </a:r>
        </a:p>
      </cdr:txBody>
    </cdr:sp>
  </cdr:relSizeAnchor>
  <cdr:relSizeAnchor xmlns:cdr="http://schemas.openxmlformats.org/drawingml/2006/chartDrawing">
    <cdr:from>
      <cdr:x>0.75475</cdr:x>
      <cdr:y>0.62101</cdr:y>
    </cdr:from>
    <cdr:to>
      <cdr:x>0.87554</cdr:x>
      <cdr:y>0.76046</cdr:y>
    </cdr:to>
    <cdr:sp macro="" textlink="">
      <cdr:nvSpPr>
        <cdr:cNvPr id="3" name="TextBox 9">
          <a:extLst xmlns:a="http://schemas.openxmlformats.org/drawingml/2006/main">
            <a:ext uri="{FF2B5EF4-FFF2-40B4-BE49-F238E27FC236}">
              <a16:creationId xmlns:a16="http://schemas.microsoft.com/office/drawing/2014/main" id="{92473D0E-9F9B-A345-48E6-180ECB23237E}"/>
            </a:ext>
          </a:extLst>
        </cdr:cNvPr>
        <cdr:cNvSpPr txBox="1"/>
      </cdr:nvSpPr>
      <cdr:spPr>
        <a:xfrm xmlns:a="http://schemas.openxmlformats.org/drawingml/2006/main">
          <a:off x="9201963" y="3236300"/>
          <a:ext cx="1472673" cy="726723"/>
        </a:xfrm>
        <a:prstGeom xmlns:a="http://schemas.openxmlformats.org/drawingml/2006/main" prst="rect">
          <a:avLst/>
        </a:prstGeom>
        <a:noFill xmlns:a="http://schemas.openxmlformats.org/drawingml/2006/main"/>
        <a:ln xmlns:a="http://schemas.openxmlformats.org/drawingml/2006/main" w="19050">
          <a:noFill/>
        </a:ln>
      </cdr:spPr>
      <cdr:txBody>
        <a:bodyPr xmlns:a="http://schemas.openxmlformats.org/drawingml/2006/main" wrap="square" lIns="108000" tIns="108000" rIns="108000" bIns="108000"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IE" sz="1050" dirty="0">
              <a:solidFill>
                <a:schemeClr val="bg1"/>
              </a:solidFill>
              <a:latin typeface="+mj-lt"/>
            </a:rPr>
            <a:t>-5.1%</a:t>
          </a:r>
        </a:p>
        <a:p xmlns:a="http://schemas.openxmlformats.org/drawingml/2006/main">
          <a:pPr algn="ctr"/>
          <a:r>
            <a:rPr lang="en-IE" sz="1050" dirty="0">
              <a:solidFill>
                <a:schemeClr val="bg1"/>
              </a:solidFill>
            </a:rPr>
            <a:t>Return for investor who stayed in cash</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65BEB8-91CC-477F-81CD-BDE1761E9B64}"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BB2073-194C-43EF-87E1-F12784423FC6}" type="slidenum">
              <a:rPr lang="en-US" smtClean="0"/>
              <a:t>‹#›</a:t>
            </a:fld>
            <a:endParaRPr lang="en-US"/>
          </a:p>
        </p:txBody>
      </p:sp>
    </p:spTree>
    <p:extLst>
      <p:ext uri="{BB962C8B-B14F-4D97-AF65-F5344CB8AC3E}">
        <p14:creationId xmlns:p14="http://schemas.microsoft.com/office/powerpoint/2010/main" val="382911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BBB2073-194C-43EF-87E1-F12784423FC6}" type="slidenum">
              <a:rPr lang="en-US" smtClean="0"/>
              <a:t>1</a:t>
            </a:fld>
            <a:endParaRPr lang="en-US"/>
          </a:p>
        </p:txBody>
      </p:sp>
    </p:spTree>
    <p:extLst>
      <p:ext uri="{BB962C8B-B14F-4D97-AF65-F5344CB8AC3E}">
        <p14:creationId xmlns:p14="http://schemas.microsoft.com/office/powerpoint/2010/main" val="1149515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2</a:t>
            </a:fld>
            <a:endParaRPr lang="en-US"/>
          </a:p>
        </p:txBody>
      </p:sp>
    </p:spTree>
    <p:extLst>
      <p:ext uri="{BB962C8B-B14F-4D97-AF65-F5344CB8AC3E}">
        <p14:creationId xmlns:p14="http://schemas.microsoft.com/office/powerpoint/2010/main" val="1311595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BBB2073-194C-43EF-87E1-F12784423FC6}" type="slidenum">
              <a:rPr lang="en-US" smtClean="0"/>
              <a:t>4</a:t>
            </a:fld>
            <a:endParaRPr lang="en-US"/>
          </a:p>
        </p:txBody>
      </p:sp>
    </p:spTree>
    <p:extLst>
      <p:ext uri="{BB962C8B-B14F-4D97-AF65-F5344CB8AC3E}">
        <p14:creationId xmlns:p14="http://schemas.microsoft.com/office/powerpoint/2010/main" val="3133958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BBB2073-194C-43EF-87E1-F12784423FC6}" type="slidenum">
              <a:rPr lang="en-US" smtClean="0"/>
              <a:t>6</a:t>
            </a:fld>
            <a:endParaRPr lang="en-US"/>
          </a:p>
        </p:txBody>
      </p:sp>
    </p:spTree>
    <p:extLst>
      <p:ext uri="{BB962C8B-B14F-4D97-AF65-F5344CB8AC3E}">
        <p14:creationId xmlns:p14="http://schemas.microsoft.com/office/powerpoint/2010/main" val="4155342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7</a:t>
            </a:fld>
            <a:endParaRPr lang="en-US"/>
          </a:p>
        </p:txBody>
      </p:sp>
    </p:spTree>
    <p:extLst>
      <p:ext uri="{BB962C8B-B14F-4D97-AF65-F5344CB8AC3E}">
        <p14:creationId xmlns:p14="http://schemas.microsoft.com/office/powerpoint/2010/main" val="450611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8</a:t>
            </a:fld>
            <a:endParaRPr lang="en-US"/>
          </a:p>
        </p:txBody>
      </p:sp>
    </p:spTree>
    <p:extLst>
      <p:ext uri="{BB962C8B-B14F-4D97-AF65-F5344CB8AC3E}">
        <p14:creationId xmlns:p14="http://schemas.microsoft.com/office/powerpoint/2010/main" val="3241654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DB056-B74B-B79E-F898-30312C8FF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344A4-01E3-4356-188B-01E6DEBF539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F4AE60D6-7BBB-FD61-211D-240600013914}"/>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0EBC170D-9583-C417-FB37-C41747D19558}"/>
              </a:ext>
            </a:extLst>
          </p:cNvPr>
          <p:cNvSpPr>
            <a:spLocks noGrp="1"/>
          </p:cNvSpPr>
          <p:nvPr>
            <p:ph type="sldNum" sz="quarter" idx="5"/>
          </p:nvPr>
        </p:nvSpPr>
        <p:spPr/>
        <p:txBody>
          <a:bodyPr/>
          <a:lstStyle/>
          <a:p>
            <a:fld id="{7BBB2073-194C-43EF-87E1-F12784423FC6}" type="slidenum">
              <a:rPr lang="en-US" smtClean="0"/>
              <a:t>9</a:t>
            </a:fld>
            <a:endParaRPr lang="en-US"/>
          </a:p>
        </p:txBody>
      </p:sp>
    </p:spTree>
    <p:extLst>
      <p:ext uri="{BB962C8B-B14F-4D97-AF65-F5344CB8AC3E}">
        <p14:creationId xmlns:p14="http://schemas.microsoft.com/office/powerpoint/2010/main" val="1319908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9C436B-6067-9EFE-32EE-B2FDA1935E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45A4A-30C6-AE2E-A073-F467723A0199}"/>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C7E67F1C-72C7-6DD4-5ED8-E929EB91B7FD}"/>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E73D4078-E858-394D-1F60-F398D6D43C6C}"/>
              </a:ext>
            </a:extLst>
          </p:cNvPr>
          <p:cNvSpPr>
            <a:spLocks noGrp="1"/>
          </p:cNvSpPr>
          <p:nvPr>
            <p:ph type="sldNum" sz="quarter" idx="5"/>
          </p:nvPr>
        </p:nvSpPr>
        <p:spPr/>
        <p:txBody>
          <a:bodyPr/>
          <a:lstStyle/>
          <a:p>
            <a:fld id="{7BBB2073-194C-43EF-87E1-F12784423FC6}" type="slidenum">
              <a:rPr lang="en-US" smtClean="0"/>
              <a:t>10</a:t>
            </a:fld>
            <a:endParaRPr lang="en-US"/>
          </a:p>
        </p:txBody>
      </p:sp>
    </p:spTree>
    <p:extLst>
      <p:ext uri="{BB962C8B-B14F-4D97-AF65-F5344CB8AC3E}">
        <p14:creationId xmlns:p14="http://schemas.microsoft.com/office/powerpoint/2010/main" val="2023234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11</a:t>
            </a:fld>
            <a:endParaRPr lang="en-US"/>
          </a:p>
        </p:txBody>
      </p:sp>
    </p:spTree>
    <p:extLst>
      <p:ext uri="{BB962C8B-B14F-4D97-AF65-F5344CB8AC3E}">
        <p14:creationId xmlns:p14="http://schemas.microsoft.com/office/powerpoint/2010/main" val="1707112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A892B2-CBE1-4884-B4F3-D0C14B3DF423}" type="slidenum">
              <a:rPr lang="en-GB" smtClean="0"/>
              <a:t>13</a:t>
            </a:fld>
            <a:endParaRPr lang="en-GB"/>
          </a:p>
        </p:txBody>
      </p:sp>
    </p:spTree>
    <p:extLst>
      <p:ext uri="{BB962C8B-B14F-4D97-AF65-F5344CB8AC3E}">
        <p14:creationId xmlns:p14="http://schemas.microsoft.com/office/powerpoint/2010/main" val="17052070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17</a:t>
            </a:fld>
            <a:endParaRPr lang="en-US"/>
          </a:p>
        </p:txBody>
      </p:sp>
    </p:spTree>
    <p:extLst>
      <p:ext uri="{BB962C8B-B14F-4D97-AF65-F5344CB8AC3E}">
        <p14:creationId xmlns:p14="http://schemas.microsoft.com/office/powerpoint/2010/main" val="42379856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19</a:t>
            </a:fld>
            <a:endParaRPr lang="en-US"/>
          </a:p>
        </p:txBody>
      </p:sp>
    </p:spTree>
    <p:extLst>
      <p:ext uri="{BB962C8B-B14F-4D97-AF65-F5344CB8AC3E}">
        <p14:creationId xmlns:p14="http://schemas.microsoft.com/office/powerpoint/2010/main" val="2032197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34117-35B2-3A6E-D2C2-5538CB5509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69F28-D148-9618-E38F-DD8A62F14AC8}"/>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93AF4422-696D-4C30-988D-5E54FEDA9FA6}"/>
              </a:ext>
            </a:extLst>
          </p:cNvPr>
          <p:cNvSpPr>
            <a:spLocks noGrp="1"/>
          </p:cNvSpPr>
          <p:nvPr>
            <p:ph type="body" idx="1"/>
          </p:nvPr>
        </p:nvSpPr>
        <p:spPr/>
        <p:txBody>
          <a:bodyPr/>
          <a:lstStyle/>
          <a:p>
            <a:endParaRPr lang="en-IE" dirty="0"/>
          </a:p>
        </p:txBody>
      </p:sp>
      <p:sp>
        <p:nvSpPr>
          <p:cNvPr id="4" name="Slide Number Placeholder 3">
            <a:extLst>
              <a:ext uri="{FF2B5EF4-FFF2-40B4-BE49-F238E27FC236}">
                <a16:creationId xmlns:a16="http://schemas.microsoft.com/office/drawing/2014/main" id="{363851E8-9F89-188A-4D95-A22D45D86081}"/>
              </a:ext>
            </a:extLst>
          </p:cNvPr>
          <p:cNvSpPr>
            <a:spLocks noGrp="1"/>
          </p:cNvSpPr>
          <p:nvPr>
            <p:ph type="sldNum" sz="quarter" idx="5"/>
          </p:nvPr>
        </p:nvSpPr>
        <p:spPr/>
        <p:txBody>
          <a:bodyPr/>
          <a:lstStyle/>
          <a:p>
            <a:fld id="{7BBB2073-194C-43EF-87E1-F12784423FC6}" type="slidenum">
              <a:rPr lang="en-US" smtClean="0"/>
              <a:t>22</a:t>
            </a:fld>
            <a:endParaRPr lang="en-US"/>
          </a:p>
        </p:txBody>
      </p:sp>
    </p:spTree>
    <p:extLst>
      <p:ext uri="{BB962C8B-B14F-4D97-AF65-F5344CB8AC3E}">
        <p14:creationId xmlns:p14="http://schemas.microsoft.com/office/powerpoint/2010/main" val="5728235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GB" b="1"/>
          </a:p>
        </p:txBody>
      </p:sp>
      <p:sp>
        <p:nvSpPr>
          <p:cNvPr id="4" name="Slide Number Placeholder 3"/>
          <p:cNvSpPr>
            <a:spLocks noGrp="1"/>
          </p:cNvSpPr>
          <p:nvPr>
            <p:ph type="sldNum" sz="quarter" idx="10"/>
          </p:nvPr>
        </p:nvSpPr>
        <p:spPr/>
        <p:txBody>
          <a:bodyPr/>
          <a:lstStyle/>
          <a:p>
            <a:fld id="{03A892B2-CBE1-4884-B4F3-D0C14B3DF423}" type="slidenum">
              <a:rPr lang="en-GB" smtClean="0"/>
              <a:t>23</a:t>
            </a:fld>
            <a:endParaRPr lang="en-GB"/>
          </a:p>
        </p:txBody>
      </p:sp>
    </p:spTree>
    <p:extLst>
      <p:ext uri="{BB962C8B-B14F-4D97-AF65-F5344CB8AC3E}">
        <p14:creationId xmlns:p14="http://schemas.microsoft.com/office/powerpoint/2010/main" val="884934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24</a:t>
            </a:fld>
            <a:endParaRPr lang="en-US"/>
          </a:p>
        </p:txBody>
      </p:sp>
    </p:spTree>
    <p:extLst>
      <p:ext uri="{BB962C8B-B14F-4D97-AF65-F5344CB8AC3E}">
        <p14:creationId xmlns:p14="http://schemas.microsoft.com/office/powerpoint/2010/main" val="2176428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27</a:t>
            </a:fld>
            <a:endParaRPr lang="en-US"/>
          </a:p>
        </p:txBody>
      </p:sp>
    </p:spTree>
    <p:extLst>
      <p:ext uri="{BB962C8B-B14F-4D97-AF65-F5344CB8AC3E}">
        <p14:creationId xmlns:p14="http://schemas.microsoft.com/office/powerpoint/2010/main" val="19975797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a:prstGeom prst="rect">
            <a:avLst/>
          </a:prstGeom>
          <a:noFill/>
          <a:ln w="12700">
            <a:solidFill>
              <a:prstClr val="black"/>
            </a:solidFill>
          </a:ln>
        </p:spPr>
        <p:txBody>
          <a:bodyPr/>
          <a:lstStyle/>
          <a:p>
            <a:endParaRPr lang="en-IE"/>
          </a:p>
        </p:txBody>
      </p:sp>
      <p:sp>
        <p:nvSpPr>
          <p:cNvPr id="3" name="Notes Placeholder 2"/>
          <p:cNvSpPr>
            <a:spLocks noGrp="1"/>
          </p:cNvSpPr>
          <p:nvPr>
            <p:ph type="body" idx="1"/>
          </p:nvPr>
        </p:nvSpPr>
        <p:spPr>
          <a:xfrm>
            <a:off x="679450" y="4776788"/>
            <a:ext cx="5438775" cy="3908425"/>
          </a:xfrm>
          <a:prstGeom prst="rect">
            <a:avLst/>
          </a:prstGeom>
        </p:spPr>
        <p:txBody>
          <a:bodyPr/>
          <a:lstStyle/>
          <a:p>
            <a:endParaRPr lang="en-US"/>
          </a:p>
        </p:txBody>
      </p:sp>
    </p:spTree>
    <p:extLst>
      <p:ext uri="{BB962C8B-B14F-4D97-AF65-F5344CB8AC3E}">
        <p14:creationId xmlns:p14="http://schemas.microsoft.com/office/powerpoint/2010/main" val="3199744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29</a:t>
            </a:fld>
            <a:endParaRPr lang="en-US"/>
          </a:p>
        </p:txBody>
      </p:sp>
    </p:spTree>
    <p:extLst>
      <p:ext uri="{BB962C8B-B14F-4D97-AF65-F5344CB8AC3E}">
        <p14:creationId xmlns:p14="http://schemas.microsoft.com/office/powerpoint/2010/main" val="3534701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7BBB2073-194C-43EF-87E1-F12784423FC6}" type="slidenum">
              <a:rPr lang="en-US" smtClean="0"/>
              <a:t>30</a:t>
            </a:fld>
            <a:endParaRPr lang="en-US"/>
          </a:p>
        </p:txBody>
      </p:sp>
    </p:spTree>
    <p:extLst>
      <p:ext uri="{BB962C8B-B14F-4D97-AF65-F5344CB8AC3E}">
        <p14:creationId xmlns:p14="http://schemas.microsoft.com/office/powerpoint/2010/main" val="2633950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D3555-F9F1-E62C-76CE-A1BE310B13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50A641-09D5-6282-2C6C-E0CE75549A5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46481B4E-8E64-8872-8CD2-C1189EDE283D}"/>
              </a:ext>
            </a:extLst>
          </p:cNvPr>
          <p:cNvSpPr>
            <a:spLocks noGrp="1"/>
          </p:cNvSpPr>
          <p:nvPr>
            <p:ph type="body" idx="1"/>
          </p:nvPr>
        </p:nvSpPr>
        <p:spPr/>
        <p:txBody>
          <a:bodyPr/>
          <a:lstStyle/>
          <a:p>
            <a:endParaRPr lang="en-IE"/>
          </a:p>
        </p:txBody>
      </p:sp>
      <p:sp>
        <p:nvSpPr>
          <p:cNvPr id="4" name="Slide Number Placeholder 3">
            <a:extLst>
              <a:ext uri="{FF2B5EF4-FFF2-40B4-BE49-F238E27FC236}">
                <a16:creationId xmlns:a16="http://schemas.microsoft.com/office/drawing/2014/main" id="{5D6C983A-E9A3-13AC-0D66-470C32A9C94E}"/>
              </a:ext>
            </a:extLst>
          </p:cNvPr>
          <p:cNvSpPr>
            <a:spLocks noGrp="1"/>
          </p:cNvSpPr>
          <p:nvPr>
            <p:ph type="sldNum" sz="quarter" idx="5"/>
          </p:nvPr>
        </p:nvSpPr>
        <p:spPr/>
        <p:txBody>
          <a:bodyPr/>
          <a:lstStyle/>
          <a:p>
            <a:fld id="{7BBB2073-194C-43EF-87E1-F12784423FC6}" type="slidenum">
              <a:rPr lang="en-US" smtClean="0"/>
              <a:t>31</a:t>
            </a:fld>
            <a:endParaRPr lang="en-US"/>
          </a:p>
        </p:txBody>
      </p:sp>
    </p:spTree>
    <p:extLst>
      <p:ext uri="{BB962C8B-B14F-4D97-AF65-F5344CB8AC3E}">
        <p14:creationId xmlns:p14="http://schemas.microsoft.com/office/powerpoint/2010/main" val="1863485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3A892B2-CBE1-4884-B4F3-D0C14B3DF423}" type="slidenum">
              <a:rPr lang="en-GB" smtClean="0"/>
              <a:t>32</a:t>
            </a:fld>
            <a:endParaRPr lang="en-GB"/>
          </a:p>
        </p:txBody>
      </p:sp>
    </p:spTree>
    <p:extLst>
      <p:ext uri="{BB962C8B-B14F-4D97-AF65-F5344CB8AC3E}">
        <p14:creationId xmlns:p14="http://schemas.microsoft.com/office/powerpoint/2010/main" val="29099413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7BBB2073-194C-43EF-87E1-F12784423FC6}" type="slidenum">
              <a:rPr lang="en-US" smtClean="0"/>
              <a:t>33</a:t>
            </a:fld>
            <a:endParaRPr lang="en-US"/>
          </a:p>
        </p:txBody>
      </p:sp>
    </p:spTree>
    <p:extLst>
      <p:ext uri="{BB962C8B-B14F-4D97-AF65-F5344CB8AC3E}">
        <p14:creationId xmlns:p14="http://schemas.microsoft.com/office/powerpoint/2010/main" val="7606600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sv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5.svg"/><Relationship Id="rId4" Type="http://schemas.openxmlformats.org/officeDocument/2006/relationships/image" Target="../media/image4.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5.svg"/><Relationship Id="rId4" Type="http://schemas.openxmlformats.org/officeDocument/2006/relationships/image" Target="../media/image6.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5.svg"/><Relationship Id="rId4" Type="http://schemas.openxmlformats.org/officeDocument/2006/relationships/image" Target="../media/image7.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svg"/><Relationship Id="rId4" Type="http://schemas.openxmlformats.org/officeDocument/2006/relationships/image" Target="../media/image8.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5.svg"/><Relationship Id="rId4" Type="http://schemas.openxmlformats.org/officeDocument/2006/relationships/image" Target="../media/image9.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5.svg"/><Relationship Id="rId4" Type="http://schemas.openxmlformats.org/officeDocument/2006/relationships/image" Target="../media/image10.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0.xml"/><Relationship Id="rId5" Type="http://schemas.openxmlformats.org/officeDocument/2006/relationships/image" Target="../media/image5.svg"/><Relationship Id="rId4" Type="http://schemas.openxmlformats.org/officeDocument/2006/relationships/image" Target="../media/image11.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5.svg"/><Relationship Id="rId4" Type="http://schemas.openxmlformats.org/officeDocument/2006/relationships/image" Target="../media/image1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5.svg"/><Relationship Id="rId4" Type="http://schemas.openxmlformats.org/officeDocument/2006/relationships/image" Target="../media/image13.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5.svg"/><Relationship Id="rId4" Type="http://schemas.openxmlformats.org/officeDocument/2006/relationships/image" Target="../media/image14.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5.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17.svg"/><Relationship Id="rId4" Type="http://schemas.openxmlformats.org/officeDocument/2006/relationships/image" Target="../media/image16.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7.svg"/><Relationship Id="rId4" Type="http://schemas.openxmlformats.org/officeDocument/2006/relationships/image" Target="../media/image18.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3.svg"/><Relationship Id="rId4" Type="http://schemas.openxmlformats.org/officeDocument/2006/relationships/image" Target="../media/image19.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Dark">
    <p:bg>
      <p:bgPr>
        <a:solidFill>
          <a:schemeClr val="accent1"/>
        </a:solidFill>
        <a:effectLst/>
      </p:bgPr>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3F5FBB55-F7E6-A51C-7B32-D9A057C0F8F3}"/>
              </a:ext>
            </a:extLst>
          </p:cNvPr>
          <p:cNvGraphicFramePr>
            <a:graphicFrameLocks noChangeAspect="1"/>
          </p:cNvGraphicFramePr>
          <p:nvPr userDrawn="1">
            <p:custDataLst>
              <p:tags r:id="rId1"/>
            </p:custDataLst>
            <p:extLst>
              <p:ext uri="{D42A27DB-BD31-4B8C-83A1-F6EECF244321}">
                <p14:modId xmlns:p14="http://schemas.microsoft.com/office/powerpoint/2010/main" val="405731589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8" name="Object 7" hidden="1">
                        <a:extLst>
                          <a:ext uri="{FF2B5EF4-FFF2-40B4-BE49-F238E27FC236}">
                            <a16:creationId xmlns:a16="http://schemas.microsoft.com/office/drawing/2014/main" id="{3F5FBB55-F7E6-A51C-7B32-D9A057C0F8F3}"/>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27" name="Graphic 26">
            <a:extLst>
              <a:ext uri="{FF2B5EF4-FFF2-40B4-BE49-F238E27FC236}">
                <a16:creationId xmlns:a16="http://schemas.microsoft.com/office/drawing/2014/main" id="{A9CDCB0E-D9C6-D2F4-E437-CF7D2EB39F6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6" y="152373"/>
            <a:ext cx="1782000" cy="689806"/>
          </a:xfrm>
          <a:prstGeom prst="rect">
            <a:avLst/>
          </a:prstGeom>
        </p:spPr>
      </p:pic>
      <p:sp>
        <p:nvSpPr>
          <p:cNvPr id="2" name="Title 1"/>
          <p:cNvSpPr>
            <a:spLocks noGrp="1"/>
          </p:cNvSpPr>
          <p:nvPr>
            <p:ph type="ctrTitle"/>
          </p:nvPr>
        </p:nvSpPr>
        <p:spPr>
          <a:xfrm>
            <a:off x="265425" y="1196975"/>
            <a:ext cx="6722148" cy="2148319"/>
          </a:xfrm>
        </p:spPr>
        <p:txBody>
          <a:bodyPr vert="horz" anchor="b">
            <a:normAutofit/>
          </a:bodyPr>
          <a:lstStyle>
            <a:lvl1pPr algn="l">
              <a:defRPr sz="3600">
                <a:solidFill>
                  <a:schemeClr val="accent5"/>
                </a:solidFill>
                <a:latin typeface="+mn-lt"/>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65425" y="3437369"/>
            <a:ext cx="5761567" cy="1283999"/>
          </a:xfrm>
        </p:spPr>
        <p:txBody>
          <a:bodyPr>
            <a:normAutofit/>
          </a:bodyPr>
          <a:lstStyle>
            <a:lvl1pPr marL="0" indent="0" algn="l">
              <a:buNone/>
              <a:defRPr sz="2000">
                <a:solidFill>
                  <a:schemeClr val="accent5"/>
                </a:solidFill>
                <a:latin typeface="+mn-lt"/>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0" name="Oval 9">
            <a:extLst>
              <a:ext uri="{FF2B5EF4-FFF2-40B4-BE49-F238E27FC236}">
                <a16:creationId xmlns:a16="http://schemas.microsoft.com/office/drawing/2014/main" id="{DCD6D046-9E8A-417B-B758-A6E20A0FE31C}"/>
              </a:ext>
            </a:extLst>
          </p:cNvPr>
          <p:cNvSpPr/>
          <p:nvPr userDrawn="1"/>
        </p:nvSpPr>
        <p:spPr bwMode="auto">
          <a:xfrm>
            <a:off x="6787133" y="5399389"/>
            <a:ext cx="547941" cy="547483"/>
          </a:xfrm>
          <a:prstGeom prst="ellipse">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solidFill>
                <a:schemeClr val="accent6"/>
              </a:solidFill>
              <a:effectLst/>
              <a:latin typeface="+mn-lt"/>
              <a:cs typeface="Arial" panose="020B0604020202020204" pitchFamily="34" charset="0"/>
            </a:endParaRPr>
          </a:p>
        </p:txBody>
      </p:sp>
      <p:sp>
        <p:nvSpPr>
          <p:cNvPr id="11" name="Freeform 8">
            <a:extLst>
              <a:ext uri="{FF2B5EF4-FFF2-40B4-BE49-F238E27FC236}">
                <a16:creationId xmlns:a16="http://schemas.microsoft.com/office/drawing/2014/main" id="{977530C5-2DE6-44CA-8A8F-019E4D7C204F}"/>
              </a:ext>
            </a:extLst>
          </p:cNvPr>
          <p:cNvSpPr/>
          <p:nvPr userDrawn="1"/>
        </p:nvSpPr>
        <p:spPr bwMode="auto">
          <a:xfrm>
            <a:off x="5929176" y="5949896"/>
            <a:ext cx="1802643" cy="908104"/>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accent4"/>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solidFill>
                <a:schemeClr val="accent6"/>
              </a:solidFill>
              <a:effectLst/>
              <a:latin typeface="+mn-lt"/>
              <a:cs typeface="Arial" panose="020B0604020202020204" pitchFamily="34" charset="0"/>
            </a:endParaRPr>
          </a:p>
        </p:txBody>
      </p:sp>
      <p:sp>
        <p:nvSpPr>
          <p:cNvPr id="12" name="Freeform 10">
            <a:extLst>
              <a:ext uri="{FF2B5EF4-FFF2-40B4-BE49-F238E27FC236}">
                <a16:creationId xmlns:a16="http://schemas.microsoft.com/office/drawing/2014/main" id="{CBDF7E11-8F3D-4306-A7C9-3CBBFA98620F}"/>
              </a:ext>
            </a:extLst>
          </p:cNvPr>
          <p:cNvSpPr/>
          <p:nvPr userDrawn="1"/>
        </p:nvSpPr>
        <p:spPr bwMode="auto">
          <a:xfrm rot="7933215">
            <a:off x="6018217" y="4998607"/>
            <a:ext cx="1201179" cy="604951"/>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solidFill>
                <a:schemeClr val="accent6"/>
              </a:solidFill>
              <a:effectLst/>
              <a:latin typeface="+mn-lt"/>
              <a:cs typeface="Arial" panose="020B0604020202020204" pitchFamily="34" charset="0"/>
            </a:endParaRPr>
          </a:p>
        </p:txBody>
      </p:sp>
      <p:sp>
        <p:nvSpPr>
          <p:cNvPr id="22" name="Picture Placeholder 2">
            <a:extLst>
              <a:ext uri="{FF2B5EF4-FFF2-40B4-BE49-F238E27FC236}">
                <a16:creationId xmlns:a16="http://schemas.microsoft.com/office/drawing/2014/main" id="{8C38856E-DF0D-49BD-A0AF-37F515F1D5FF}"/>
              </a:ext>
            </a:extLst>
          </p:cNvPr>
          <p:cNvSpPr>
            <a:spLocks noGrp="1"/>
          </p:cNvSpPr>
          <p:nvPr>
            <p:ph type="pic" sz="quarter" idx="13" hasCustomPrompt="1"/>
          </p:nvPr>
        </p:nvSpPr>
        <p:spPr>
          <a:xfrm>
            <a:off x="7145996" y="1810817"/>
            <a:ext cx="5040000" cy="5040000"/>
          </a:xfrm>
          <a:prstGeom prst="ellipse">
            <a:avLst/>
          </a:prstGeom>
        </p:spPr>
        <p:txBody>
          <a:bodyPr/>
          <a:lstStyle>
            <a:lvl1pPr algn="ctr">
              <a:buNone/>
              <a:defRPr b="0" i="0">
                <a:solidFill>
                  <a:schemeClr val="accent5"/>
                </a:solidFill>
                <a:latin typeface="+mn-lt"/>
                <a:cs typeface="Arial" panose="020B0604020202020204" pitchFamily="34" charset="0"/>
              </a:defRPr>
            </a:lvl1pPr>
          </a:lstStyle>
          <a:p>
            <a:r>
              <a:rPr lang="en-US" noProof="0"/>
              <a:t>Add a picture here</a:t>
            </a:r>
          </a:p>
        </p:txBody>
      </p:sp>
      <p:sp>
        <p:nvSpPr>
          <p:cNvPr id="20" name="Date Name Organization">
            <a:extLst>
              <a:ext uri="{FF2B5EF4-FFF2-40B4-BE49-F238E27FC236}">
                <a16:creationId xmlns:a16="http://schemas.microsoft.com/office/drawing/2014/main" id="{B679C166-F3F4-4469-BDA4-0521529C846E}"/>
              </a:ext>
            </a:extLst>
          </p:cNvPr>
          <p:cNvSpPr>
            <a:spLocks noGrp="1"/>
          </p:cNvSpPr>
          <p:nvPr>
            <p:ph type="body" sz="quarter" idx="14" hasCustomPrompt="1"/>
          </p:nvPr>
        </p:nvSpPr>
        <p:spPr>
          <a:xfrm>
            <a:off x="265425" y="4913252"/>
            <a:ext cx="5251984" cy="1056000"/>
          </a:xfrm>
        </p:spPr>
        <p:txBody>
          <a:bodyPr anchor="b"/>
          <a:lstStyle>
            <a:lvl1pPr marL="0" indent="0">
              <a:spcAft>
                <a:spcPts val="133"/>
              </a:spcAft>
              <a:buNone/>
              <a:defRPr sz="1200">
                <a:solidFill>
                  <a:schemeClr val="accent5"/>
                </a:solidFill>
                <a:latin typeface="+mn-lt"/>
                <a:cs typeface="Arial"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[Date]</a:t>
            </a:r>
            <a:br>
              <a:rPr lang="en-US"/>
            </a:br>
            <a:r>
              <a:rPr lang="en-US"/>
              <a:t>[Name of moderator]</a:t>
            </a:r>
            <a:br>
              <a:rPr lang="en-US"/>
            </a:br>
            <a:r>
              <a:rPr lang="en-US"/>
              <a:t>[Organizational Unit]</a:t>
            </a:r>
          </a:p>
        </p:txBody>
      </p:sp>
      <p:sp>
        <p:nvSpPr>
          <p:cNvPr id="23" name="TextBox 22">
            <a:extLst>
              <a:ext uri="{FF2B5EF4-FFF2-40B4-BE49-F238E27FC236}">
                <a16:creationId xmlns:a16="http://schemas.microsoft.com/office/drawing/2014/main" id="{F693D7AA-4B02-44F3-849A-D51D7F7A9CD0}"/>
              </a:ext>
            </a:extLst>
          </p:cNvPr>
          <p:cNvSpPr txBox="1"/>
          <p:nvPr userDrawn="1"/>
        </p:nvSpPr>
        <p:spPr>
          <a:xfrm>
            <a:off x="11158230" y="6548967"/>
            <a:ext cx="699337" cy="143565"/>
          </a:xfrm>
          <a:prstGeom prst="rect">
            <a:avLst/>
          </a:prstGeom>
        </p:spPr>
        <p:txBody>
          <a:bodyPr vert="horz" lIns="0" tIns="0" rIns="0" bIns="0" rtlCol="0" anchor="t" anchorCtr="0">
            <a:spAutoFit/>
          </a:bodyPr>
          <a:lstStyle>
            <a:defPPr>
              <a:defRPr lang="en-US"/>
            </a:defPPr>
            <a:lvl1pPr algn="r">
              <a:defRPr sz="700">
                <a:solidFill>
                  <a:schemeClr val="accent1"/>
                </a:solidFill>
              </a:defRPr>
            </a:lvl1pPr>
          </a:lstStyle>
          <a:p>
            <a:pPr lvl="0"/>
            <a:r>
              <a:rPr lang="en-US" sz="900">
                <a:solidFill>
                  <a:schemeClr val="accent6"/>
                </a:solidFill>
                <a:latin typeface="+mn-lt"/>
                <a:cs typeface="Arial" panose="020B0604020202020204" pitchFamily="34" charset="0"/>
              </a:rPr>
              <a:t>© Zurich</a:t>
            </a:r>
          </a:p>
        </p:txBody>
      </p:sp>
    </p:spTree>
    <p:extLst>
      <p:ext uri="{BB962C8B-B14F-4D97-AF65-F5344CB8AC3E}">
        <p14:creationId xmlns:p14="http://schemas.microsoft.com/office/powerpoint/2010/main" val="3164922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Light">
    <p:bg>
      <p:bgPr>
        <a:solidFill>
          <a:schemeClr val="accent6"/>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ED8689CC-4333-44CB-E99C-E8CF5E24F7EF}"/>
              </a:ext>
            </a:extLst>
          </p:cNvPr>
          <p:cNvGraphicFramePr>
            <a:graphicFrameLocks noChangeAspect="1"/>
          </p:cNvGraphicFramePr>
          <p:nvPr userDrawn="1">
            <p:custDataLst>
              <p:tags r:id="rId1"/>
            </p:custDataLst>
            <p:extLst>
              <p:ext uri="{D42A27DB-BD31-4B8C-83A1-F6EECF244321}">
                <p14:modId xmlns:p14="http://schemas.microsoft.com/office/powerpoint/2010/main" val="274935691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7" name="Object 6" hidden="1">
                        <a:extLst>
                          <a:ext uri="{FF2B5EF4-FFF2-40B4-BE49-F238E27FC236}">
                            <a16:creationId xmlns:a16="http://schemas.microsoft.com/office/drawing/2014/main" id="{ED8689CC-4333-44CB-E99C-E8CF5E24F7E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p:cNvSpPr>
            <a:spLocks noGrp="1"/>
          </p:cNvSpPr>
          <p:nvPr>
            <p:ph type="ctrTitle"/>
          </p:nvPr>
        </p:nvSpPr>
        <p:spPr>
          <a:xfrm>
            <a:off x="259451" y="1196975"/>
            <a:ext cx="6722148" cy="2163821"/>
          </a:xfrm>
        </p:spPr>
        <p:txBody>
          <a:bodyPr vert="horz" anchor="b">
            <a:normAutofit/>
          </a:bodyPr>
          <a:lstStyle>
            <a:lvl1pPr algn="l">
              <a:defRPr sz="3600">
                <a:solidFill>
                  <a:schemeClr val="accent1"/>
                </a:solidFill>
                <a:latin typeface="+mn-lt"/>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259451" y="3452871"/>
            <a:ext cx="5761567" cy="1283999"/>
          </a:xfrm>
        </p:spPr>
        <p:txBody>
          <a:bodyPr>
            <a:normAutofit/>
          </a:bodyPr>
          <a:lstStyle>
            <a:lvl1pPr marL="0" indent="0" algn="l">
              <a:buNone/>
              <a:defRPr sz="2000">
                <a:solidFill>
                  <a:schemeClr val="accent1"/>
                </a:solidFill>
                <a:latin typeface="+mn-lt"/>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10" name="Oval 9">
            <a:extLst>
              <a:ext uri="{FF2B5EF4-FFF2-40B4-BE49-F238E27FC236}">
                <a16:creationId xmlns:a16="http://schemas.microsoft.com/office/drawing/2014/main" id="{DCD6D046-9E8A-417B-B758-A6E20A0FE31C}"/>
              </a:ext>
            </a:extLst>
          </p:cNvPr>
          <p:cNvSpPr/>
          <p:nvPr userDrawn="1"/>
        </p:nvSpPr>
        <p:spPr bwMode="auto">
          <a:xfrm>
            <a:off x="6803245" y="5407445"/>
            <a:ext cx="547941" cy="547483"/>
          </a:xfrm>
          <a:prstGeom prst="ellipse">
            <a:avLst/>
          </a:pr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solidFill>
                <a:schemeClr val="accent1"/>
              </a:solidFill>
              <a:effectLst/>
              <a:latin typeface="+mn-lt"/>
              <a:cs typeface="Arial" panose="020B0604020202020204" pitchFamily="34" charset="0"/>
            </a:endParaRPr>
          </a:p>
        </p:txBody>
      </p:sp>
      <p:sp>
        <p:nvSpPr>
          <p:cNvPr id="11" name="Freeform 8">
            <a:extLst>
              <a:ext uri="{FF2B5EF4-FFF2-40B4-BE49-F238E27FC236}">
                <a16:creationId xmlns:a16="http://schemas.microsoft.com/office/drawing/2014/main" id="{977530C5-2DE6-44CA-8A8F-019E4D7C204F}"/>
              </a:ext>
            </a:extLst>
          </p:cNvPr>
          <p:cNvSpPr/>
          <p:nvPr userDrawn="1"/>
        </p:nvSpPr>
        <p:spPr bwMode="auto">
          <a:xfrm>
            <a:off x="5945288" y="5953924"/>
            <a:ext cx="1802643" cy="908104"/>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accent4"/>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solidFill>
                <a:schemeClr val="accent1"/>
              </a:solidFill>
              <a:effectLst/>
              <a:latin typeface="+mn-lt"/>
              <a:cs typeface="Arial" panose="020B0604020202020204" pitchFamily="34" charset="0"/>
            </a:endParaRPr>
          </a:p>
        </p:txBody>
      </p:sp>
      <p:sp>
        <p:nvSpPr>
          <p:cNvPr id="12" name="Freeform 10">
            <a:extLst>
              <a:ext uri="{FF2B5EF4-FFF2-40B4-BE49-F238E27FC236}">
                <a16:creationId xmlns:a16="http://schemas.microsoft.com/office/drawing/2014/main" id="{CBDF7E11-8F3D-4306-A7C9-3CBBFA98620F}"/>
              </a:ext>
            </a:extLst>
          </p:cNvPr>
          <p:cNvSpPr/>
          <p:nvPr userDrawn="1"/>
        </p:nvSpPr>
        <p:spPr bwMode="auto">
          <a:xfrm rot="7933215">
            <a:off x="6034329" y="5006663"/>
            <a:ext cx="1201179" cy="604951"/>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solidFill>
                <a:schemeClr val="accent1"/>
              </a:solidFill>
              <a:effectLst/>
              <a:latin typeface="+mn-lt"/>
              <a:cs typeface="Arial" panose="020B0604020202020204" pitchFamily="34" charset="0"/>
            </a:endParaRPr>
          </a:p>
        </p:txBody>
      </p:sp>
      <p:sp>
        <p:nvSpPr>
          <p:cNvPr id="22" name="Picture Placeholder 2">
            <a:extLst>
              <a:ext uri="{FF2B5EF4-FFF2-40B4-BE49-F238E27FC236}">
                <a16:creationId xmlns:a16="http://schemas.microsoft.com/office/drawing/2014/main" id="{8C38856E-DF0D-49BD-A0AF-37F515F1D5FF}"/>
              </a:ext>
            </a:extLst>
          </p:cNvPr>
          <p:cNvSpPr>
            <a:spLocks noGrp="1"/>
          </p:cNvSpPr>
          <p:nvPr>
            <p:ph type="pic" sz="quarter" idx="13" hasCustomPrompt="1"/>
          </p:nvPr>
        </p:nvSpPr>
        <p:spPr>
          <a:xfrm>
            <a:off x="7154052" y="1818873"/>
            <a:ext cx="5040000" cy="5040000"/>
          </a:xfrm>
          <a:prstGeom prst="ellipse">
            <a:avLst/>
          </a:prstGeom>
        </p:spPr>
        <p:txBody>
          <a:bodyPr/>
          <a:lstStyle>
            <a:lvl1pPr algn="ctr">
              <a:buNone/>
              <a:defRPr b="0" i="0">
                <a:solidFill>
                  <a:schemeClr val="accent1"/>
                </a:solidFill>
                <a:latin typeface="+mn-lt"/>
                <a:cs typeface="Arial" panose="020B0604020202020204" pitchFamily="34" charset="0"/>
              </a:defRPr>
            </a:lvl1pPr>
          </a:lstStyle>
          <a:p>
            <a:r>
              <a:rPr lang="en-US" noProof="0"/>
              <a:t>Add a picture here</a:t>
            </a:r>
          </a:p>
        </p:txBody>
      </p:sp>
      <p:sp>
        <p:nvSpPr>
          <p:cNvPr id="20" name="Date Name Organization">
            <a:extLst>
              <a:ext uri="{FF2B5EF4-FFF2-40B4-BE49-F238E27FC236}">
                <a16:creationId xmlns:a16="http://schemas.microsoft.com/office/drawing/2014/main" id="{B679C166-F3F4-4469-BDA4-0521529C846E}"/>
              </a:ext>
            </a:extLst>
          </p:cNvPr>
          <p:cNvSpPr>
            <a:spLocks noGrp="1"/>
          </p:cNvSpPr>
          <p:nvPr>
            <p:ph type="body" sz="quarter" idx="14" hasCustomPrompt="1"/>
          </p:nvPr>
        </p:nvSpPr>
        <p:spPr>
          <a:xfrm>
            <a:off x="250825" y="4923646"/>
            <a:ext cx="5251984" cy="1056000"/>
          </a:xfrm>
        </p:spPr>
        <p:txBody>
          <a:bodyPr anchor="b"/>
          <a:lstStyle>
            <a:lvl1pPr marL="0" indent="0">
              <a:spcAft>
                <a:spcPts val="133"/>
              </a:spcAft>
              <a:buNone/>
              <a:defRPr sz="1200">
                <a:solidFill>
                  <a:schemeClr val="accent1"/>
                </a:solidFill>
                <a:latin typeface="+mn-lt"/>
                <a:cs typeface="Arial" panose="020B0604020202020204" pitchFamily="34" charset="0"/>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[Date]</a:t>
            </a:r>
            <a:br>
              <a:rPr lang="en-US"/>
            </a:br>
            <a:r>
              <a:rPr lang="en-US"/>
              <a:t>[Name of moderator]</a:t>
            </a:r>
            <a:br>
              <a:rPr lang="en-US"/>
            </a:br>
            <a:r>
              <a:rPr lang="en-US"/>
              <a:t>[Organizational Unit]</a:t>
            </a:r>
          </a:p>
        </p:txBody>
      </p:sp>
      <p:pic>
        <p:nvPicPr>
          <p:cNvPr id="8" name="Graphic 7">
            <a:extLst>
              <a:ext uri="{FF2B5EF4-FFF2-40B4-BE49-F238E27FC236}">
                <a16:creationId xmlns:a16="http://schemas.microsoft.com/office/drawing/2014/main" id="{BBB533B0-3B2D-B6C5-041F-322965DA57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6" y="152373"/>
            <a:ext cx="1782000" cy="689806"/>
          </a:xfrm>
          <a:prstGeom prst="rect">
            <a:avLst/>
          </a:prstGeom>
        </p:spPr>
      </p:pic>
    </p:spTree>
    <p:extLst>
      <p:ext uri="{BB962C8B-B14F-4D97-AF65-F5344CB8AC3E}">
        <p14:creationId xmlns:p14="http://schemas.microsoft.com/office/powerpoint/2010/main" val="1609774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F1406EC-9BFF-3460-49A6-84F969C645E2}"/>
              </a:ext>
            </a:extLst>
          </p:cNvPr>
          <p:cNvGraphicFramePr>
            <a:graphicFrameLocks noChangeAspect="1"/>
          </p:cNvGraphicFramePr>
          <p:nvPr userDrawn="1">
            <p:custDataLst>
              <p:tags r:id="rId1"/>
            </p:custDataLst>
            <p:extLst>
              <p:ext uri="{D42A27DB-BD31-4B8C-83A1-F6EECF244321}">
                <p14:modId xmlns:p14="http://schemas.microsoft.com/office/powerpoint/2010/main" val="41333267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2F1406EC-9BFF-3460-49A6-84F969C645E2}"/>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pic>
        <p:nvPicPr>
          <p:cNvPr id="19" name="Graphic 18">
            <a:extLst>
              <a:ext uri="{FF2B5EF4-FFF2-40B4-BE49-F238E27FC236}">
                <a16:creationId xmlns:a16="http://schemas.microsoft.com/office/drawing/2014/main" id="{9E2366D4-7C96-A33F-7E29-165126626D0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
        <p:nvSpPr>
          <p:cNvPr id="3" name="Content Placeholder 2"/>
          <p:cNvSpPr>
            <a:spLocks noGrp="1"/>
          </p:cNvSpPr>
          <p:nvPr>
            <p:ph idx="1"/>
          </p:nvPr>
        </p:nvSpPr>
        <p:spPr>
          <a:xfrm>
            <a:off x="251999" y="1198800"/>
            <a:ext cx="11678400" cy="5040000"/>
          </a:xfrm>
        </p:spPr>
        <p:txBody>
          <a:bodyPr/>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9DEE29F2-F280-4686-A9A8-3959443731C7}"/>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3" name="Footer Placeholder 3">
            <a:extLst>
              <a:ext uri="{FF2B5EF4-FFF2-40B4-BE49-F238E27FC236}">
                <a16:creationId xmlns:a16="http://schemas.microsoft.com/office/drawing/2014/main" id="{F71481AB-279E-41C8-ACA9-C2DA8D6056B0}"/>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6" name="Title Placeholder 1">
            <a:extLst>
              <a:ext uri="{FF2B5EF4-FFF2-40B4-BE49-F238E27FC236}">
                <a16:creationId xmlns:a16="http://schemas.microsoft.com/office/drawing/2014/main" id="{18E30B75-9CF0-0775-B941-FE7D212DB476}"/>
              </a:ext>
            </a:extLst>
          </p:cNvPr>
          <p:cNvSpPr>
            <a:spLocks noGrp="1"/>
          </p:cNvSpPr>
          <p:nvPr>
            <p:ph type="title"/>
          </p:nvPr>
        </p:nvSpPr>
        <p:spPr>
          <a:xfrm>
            <a:off x="250826" y="249926"/>
            <a:ext cx="9583200" cy="360099"/>
          </a:xfrm>
          <a:prstGeom prst="rect">
            <a:avLst/>
          </a:prstGeom>
        </p:spPr>
        <p:txBody>
          <a:bodyPr vert="horz" lIns="0" tIns="0" rIns="0" bIns="0" rtlCol="0" anchor="t" anchorCtr="0">
            <a:spAutoFit/>
          </a:bodyPr>
          <a:lstStyle/>
          <a:p>
            <a:r>
              <a:rPr lang="en-US"/>
              <a:t>Click to edit Master title style</a:t>
            </a:r>
          </a:p>
        </p:txBody>
      </p:sp>
      <p:sp>
        <p:nvSpPr>
          <p:cNvPr id="15" name="Content Placeholder 14">
            <a:extLst>
              <a:ext uri="{FF2B5EF4-FFF2-40B4-BE49-F238E27FC236}">
                <a16:creationId xmlns:a16="http://schemas.microsoft.com/office/drawing/2014/main" id="{5EE267CE-325C-462B-BBBE-BB1B3ABD1F8D}"/>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spTree>
    <p:extLst>
      <p:ext uri="{BB962C8B-B14F-4D97-AF65-F5344CB8AC3E}">
        <p14:creationId xmlns:p14="http://schemas.microsoft.com/office/powerpoint/2010/main" val="5637855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ith Numb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6A6015A9-B6EB-5E1B-D8F1-9914306E9307}"/>
              </a:ext>
            </a:extLst>
          </p:cNvPr>
          <p:cNvGraphicFramePr>
            <a:graphicFrameLocks noChangeAspect="1"/>
          </p:cNvGraphicFramePr>
          <p:nvPr userDrawn="1">
            <p:custDataLst>
              <p:tags r:id="rId1"/>
            </p:custDataLst>
            <p:extLst>
              <p:ext uri="{D42A27DB-BD31-4B8C-83A1-F6EECF244321}">
                <p14:modId xmlns:p14="http://schemas.microsoft.com/office/powerpoint/2010/main" val="316809632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6A6015A9-B6EB-5E1B-D8F1-9914306E9307}"/>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p:cNvSpPr>
            <a:spLocks noGrp="1"/>
          </p:cNvSpPr>
          <p:nvPr>
            <p:ph idx="1"/>
          </p:nvPr>
        </p:nvSpPr>
        <p:spPr>
          <a:xfrm>
            <a:off x="251999" y="1198800"/>
            <a:ext cx="11678400" cy="5040000"/>
          </a:xfrm>
        </p:spPr>
        <p:txBody>
          <a:bodyPr/>
          <a:lstStyle>
            <a:lvl1pPr marL="269875" indent="-269875">
              <a:buFont typeface="+mj-lt"/>
              <a:buAutoNum type="arabicPeriod"/>
              <a:defRPr sz="1800">
                <a:latin typeface="+mn-lt"/>
                <a:cs typeface="Arial" panose="020B0604020202020204" pitchFamily="34" charset="0"/>
              </a:defRPr>
            </a:lvl1pPr>
            <a:lvl2pPr marL="539750" indent="-269875">
              <a:buFont typeface="+mj-lt"/>
              <a:buAutoNum type="arabicPeriod"/>
              <a:defRPr sz="1600">
                <a:latin typeface="+mn-lt"/>
                <a:cs typeface="Arial" panose="020B0604020202020204" pitchFamily="34" charset="0"/>
              </a:defRPr>
            </a:lvl2pPr>
            <a:lvl3pPr marL="717550" indent="-177800">
              <a:buFont typeface="+mj-lt"/>
              <a:buAutoNum type="arabicPeriod"/>
              <a:tabLst/>
              <a:defRPr sz="1400">
                <a:latin typeface="+mn-lt"/>
                <a:cs typeface="Arial" panose="020B0604020202020204" pitchFamily="34" charset="0"/>
              </a:defRPr>
            </a:lvl3pPr>
            <a:lvl4pPr marL="898525" indent="-180975">
              <a:buFont typeface="+mj-lt"/>
              <a:buAutoNum type="arabicPeriod"/>
              <a:defRPr sz="1200">
                <a:latin typeface="+mn-lt"/>
                <a:cs typeface="Arial" panose="020B0604020202020204" pitchFamily="34" charset="0"/>
              </a:defRPr>
            </a:lvl4pPr>
            <a:lvl5pPr marL="1074738" indent="-176213">
              <a:buFont typeface="+mj-lt"/>
              <a:buAutoNum type="arabicPeriod"/>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Slide Number Placeholder 5">
            <a:extLst>
              <a:ext uri="{FF2B5EF4-FFF2-40B4-BE49-F238E27FC236}">
                <a16:creationId xmlns:a16="http://schemas.microsoft.com/office/drawing/2014/main" id="{8031B39C-DF70-43CD-94D0-81EF6CC024A6}"/>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3" name="Footer Placeholder 3">
            <a:extLst>
              <a:ext uri="{FF2B5EF4-FFF2-40B4-BE49-F238E27FC236}">
                <a16:creationId xmlns:a16="http://schemas.microsoft.com/office/drawing/2014/main" id="{4ED371B5-D44C-4D74-B5F8-F89D42D71670}"/>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6" name="Title Placeholder 1">
            <a:extLst>
              <a:ext uri="{FF2B5EF4-FFF2-40B4-BE49-F238E27FC236}">
                <a16:creationId xmlns:a16="http://schemas.microsoft.com/office/drawing/2014/main" id="{23377CAE-C7EF-4319-6BB8-274061F36611}"/>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10" name="Content Placeholder 14">
            <a:extLst>
              <a:ext uri="{FF2B5EF4-FFF2-40B4-BE49-F238E27FC236}">
                <a16:creationId xmlns:a16="http://schemas.microsoft.com/office/drawing/2014/main" id="{1C20988F-DF90-0426-6149-7E7F6E5115D9}"/>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11" name="Graphic 10">
            <a:extLst>
              <a:ext uri="{FF2B5EF4-FFF2-40B4-BE49-F238E27FC236}">
                <a16:creationId xmlns:a16="http://schemas.microsoft.com/office/drawing/2014/main" id="{7DF790E7-FABD-22BC-1A6C-4795DDC869F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4266785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2 text boxe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04C0D27-889B-3151-6ECA-B7B1AF6D6458}"/>
              </a:ext>
            </a:extLst>
          </p:cNvPr>
          <p:cNvGraphicFramePr>
            <a:graphicFrameLocks noChangeAspect="1"/>
          </p:cNvGraphicFramePr>
          <p:nvPr userDrawn="1">
            <p:custDataLst>
              <p:tags r:id="rId1"/>
            </p:custDataLst>
            <p:extLst>
              <p:ext uri="{D42A27DB-BD31-4B8C-83A1-F6EECF244321}">
                <p14:modId xmlns:p14="http://schemas.microsoft.com/office/powerpoint/2010/main" val="407438659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B04C0D27-889B-3151-6ECA-B7B1AF6D645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p:cNvSpPr>
            <a:spLocks noGrp="1"/>
          </p:cNvSpPr>
          <p:nvPr>
            <p:ph idx="1"/>
          </p:nvPr>
        </p:nvSpPr>
        <p:spPr>
          <a:xfrm>
            <a:off x="252000" y="1198800"/>
            <a:ext cx="5647150" cy="5040145"/>
          </a:xfrm>
        </p:spPr>
        <p:txBody>
          <a:bodyPr lIns="72000" tIns="0" rIns="72000" bIns="72000"/>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DD38D433-C715-4635-977C-8E54E7555A08}"/>
              </a:ext>
            </a:extLst>
          </p:cNvPr>
          <p:cNvSpPr>
            <a:spLocks noGrp="1"/>
          </p:cNvSpPr>
          <p:nvPr>
            <p:ph idx="13"/>
          </p:nvPr>
        </p:nvSpPr>
        <p:spPr>
          <a:xfrm>
            <a:off x="6280731" y="1198800"/>
            <a:ext cx="5652000" cy="5040145"/>
          </a:xfrm>
        </p:spPr>
        <p:txBody>
          <a:bodyPr lIns="72000" tIns="0" rIns="72000" bIns="72000"/>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Slide Number Placeholder 5">
            <a:extLst>
              <a:ext uri="{FF2B5EF4-FFF2-40B4-BE49-F238E27FC236}">
                <a16:creationId xmlns:a16="http://schemas.microsoft.com/office/drawing/2014/main" id="{7778DC4A-6DD8-4810-A49B-89B671171FAE}"/>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4" name="Footer Placeholder 3">
            <a:extLst>
              <a:ext uri="{FF2B5EF4-FFF2-40B4-BE49-F238E27FC236}">
                <a16:creationId xmlns:a16="http://schemas.microsoft.com/office/drawing/2014/main" id="{B66B4EB9-2868-4BA8-BD4D-16B8E7A16DF5}"/>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C14EA731-2898-D962-FAA6-B0737584A2F4}"/>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8" name="Content Placeholder 14">
            <a:extLst>
              <a:ext uri="{FF2B5EF4-FFF2-40B4-BE49-F238E27FC236}">
                <a16:creationId xmlns:a16="http://schemas.microsoft.com/office/drawing/2014/main" id="{45C87A36-AF1D-5E17-86AD-9CDBE1DEDA7A}"/>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9" name="Graphic 8">
            <a:extLst>
              <a:ext uri="{FF2B5EF4-FFF2-40B4-BE49-F238E27FC236}">
                <a16:creationId xmlns:a16="http://schemas.microsoft.com/office/drawing/2014/main" id="{41A9075B-D713-88EB-05F2-FE6145569C1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3592810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box and circle for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968A405-2ADD-CD83-F2C5-E4C87A464DCC}"/>
              </a:ext>
            </a:extLst>
          </p:cNvPr>
          <p:cNvGraphicFramePr>
            <a:graphicFrameLocks noChangeAspect="1"/>
          </p:cNvGraphicFramePr>
          <p:nvPr userDrawn="1">
            <p:custDataLst>
              <p:tags r:id="rId1"/>
            </p:custDataLst>
            <p:extLst>
              <p:ext uri="{D42A27DB-BD31-4B8C-83A1-F6EECF244321}">
                <p14:modId xmlns:p14="http://schemas.microsoft.com/office/powerpoint/2010/main" val="51524010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E968A405-2ADD-CD83-F2C5-E4C87A464DCC}"/>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p:cNvSpPr>
            <a:spLocks noGrp="1"/>
          </p:cNvSpPr>
          <p:nvPr>
            <p:ph idx="1"/>
          </p:nvPr>
        </p:nvSpPr>
        <p:spPr>
          <a:xfrm>
            <a:off x="252000" y="1198800"/>
            <a:ext cx="5652000" cy="5040000"/>
          </a:xfrm>
        </p:spPr>
        <p:txBody>
          <a:bodyPr lIns="72000" tIns="0" rIns="72000" bIns="72000"/>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2">
            <a:extLst>
              <a:ext uri="{FF2B5EF4-FFF2-40B4-BE49-F238E27FC236}">
                <a16:creationId xmlns:a16="http://schemas.microsoft.com/office/drawing/2014/main" id="{E1605E3C-D76A-4678-9277-BF9E20857561}"/>
              </a:ext>
            </a:extLst>
          </p:cNvPr>
          <p:cNvSpPr>
            <a:spLocks noGrp="1"/>
          </p:cNvSpPr>
          <p:nvPr>
            <p:ph type="pic" sz="quarter" idx="13" hasCustomPrompt="1"/>
          </p:nvPr>
        </p:nvSpPr>
        <p:spPr>
          <a:xfrm>
            <a:off x="6813444" y="1198800"/>
            <a:ext cx="5040000" cy="5040000"/>
          </a:xfrm>
          <a:prstGeom prst="ellipse">
            <a:avLst/>
          </a:prstGeom>
        </p:spPr>
        <p:txBody>
          <a:bodyPr/>
          <a:lstStyle>
            <a:lvl1pPr algn="ctr">
              <a:buNone/>
              <a:defRPr b="0" i="0">
                <a:solidFill>
                  <a:srgbClr val="1C67AF"/>
                </a:solidFill>
                <a:latin typeface="+mn-lt"/>
                <a:cs typeface="Arial" panose="020B0604020202020204" pitchFamily="34" charset="0"/>
              </a:defRPr>
            </a:lvl1pPr>
          </a:lstStyle>
          <a:p>
            <a:r>
              <a:rPr lang="en-US" noProof="0"/>
              <a:t>Add a picture here</a:t>
            </a:r>
          </a:p>
        </p:txBody>
      </p:sp>
      <p:sp>
        <p:nvSpPr>
          <p:cNvPr id="32" name="Slide Number Placeholder 5">
            <a:extLst>
              <a:ext uri="{FF2B5EF4-FFF2-40B4-BE49-F238E27FC236}">
                <a16:creationId xmlns:a16="http://schemas.microsoft.com/office/drawing/2014/main" id="{3A975D44-BBDE-415E-AD10-4B5D27EC1F20}"/>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4" name="Footer Placeholder 3">
            <a:extLst>
              <a:ext uri="{FF2B5EF4-FFF2-40B4-BE49-F238E27FC236}">
                <a16:creationId xmlns:a16="http://schemas.microsoft.com/office/drawing/2014/main" id="{D7853777-3467-41CD-B494-D2A35BD43D10}"/>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CD7FB541-5D52-F76C-98B2-A93A3DE515CB}"/>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7" name="Content Placeholder 14">
            <a:extLst>
              <a:ext uri="{FF2B5EF4-FFF2-40B4-BE49-F238E27FC236}">
                <a16:creationId xmlns:a16="http://schemas.microsoft.com/office/drawing/2014/main" id="{D9196592-353D-5060-F0CD-E79D796D1DD1}"/>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8" name="Graphic 7">
            <a:extLst>
              <a:ext uri="{FF2B5EF4-FFF2-40B4-BE49-F238E27FC236}">
                <a16:creationId xmlns:a16="http://schemas.microsoft.com/office/drawing/2014/main" id="{ADB166E9-4333-8D2E-1FBA-621B8B21012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402543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text box, Safe Space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8947306-4C96-3088-EC34-17C69C1F9A82}"/>
              </a:ext>
            </a:extLst>
          </p:cNvPr>
          <p:cNvGraphicFramePr>
            <a:graphicFrameLocks noChangeAspect="1"/>
          </p:cNvGraphicFramePr>
          <p:nvPr userDrawn="1">
            <p:custDataLst>
              <p:tags r:id="rId1"/>
            </p:custDataLst>
            <p:extLst>
              <p:ext uri="{D42A27DB-BD31-4B8C-83A1-F6EECF244321}">
                <p14:modId xmlns:p14="http://schemas.microsoft.com/office/powerpoint/2010/main" val="371088321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A8947306-4C96-3088-EC34-17C69C1F9A82}"/>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p:cNvSpPr>
            <a:spLocks noGrp="1"/>
          </p:cNvSpPr>
          <p:nvPr>
            <p:ph idx="1"/>
          </p:nvPr>
        </p:nvSpPr>
        <p:spPr>
          <a:xfrm>
            <a:off x="252000" y="1198800"/>
            <a:ext cx="5652000" cy="5040145"/>
          </a:xfrm>
        </p:spPr>
        <p:txBody>
          <a:bodyPr lIns="72000" tIns="0" rIns="72000" bIns="72000"/>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7" name="Picture Placeholder 23">
            <a:extLst>
              <a:ext uri="{FF2B5EF4-FFF2-40B4-BE49-F238E27FC236}">
                <a16:creationId xmlns:a16="http://schemas.microsoft.com/office/drawing/2014/main" id="{632F94C8-BFF9-44C4-AD1A-92E5E5E20C6E}"/>
              </a:ext>
            </a:extLst>
          </p:cNvPr>
          <p:cNvSpPr>
            <a:spLocks noGrp="1" noChangeAspect="1"/>
          </p:cNvSpPr>
          <p:nvPr>
            <p:ph type="pic" sz="quarter" idx="19"/>
          </p:nvPr>
        </p:nvSpPr>
        <p:spPr>
          <a:xfrm>
            <a:off x="6813533" y="1198800"/>
            <a:ext cx="5039466" cy="5040000"/>
          </a:xfrm>
          <a:custGeom>
            <a:avLst/>
            <a:gdLst>
              <a:gd name="connsiteX0" fmla="*/ 991609 w 1983218"/>
              <a:gd name="connsiteY0" fmla="*/ 0 h 1983428"/>
              <a:gd name="connsiteX1" fmla="*/ 1983218 w 1983218"/>
              <a:gd name="connsiteY1" fmla="*/ 991609 h 1983428"/>
              <a:gd name="connsiteX2" fmla="*/ 991399 w 1983218"/>
              <a:gd name="connsiteY2" fmla="*/ 1983428 h 1983428"/>
              <a:gd name="connsiteX3" fmla="*/ 237390 w 1983218"/>
              <a:gd name="connsiteY3" fmla="*/ 1635494 h 1983428"/>
              <a:gd name="connsiteX4" fmla="*/ 287345 w 1983218"/>
              <a:gd name="connsiteY4" fmla="*/ 1620941 h 1983428"/>
              <a:gd name="connsiteX5" fmla="*/ 339399 w 1983218"/>
              <a:gd name="connsiteY5" fmla="*/ 1616744 h 1983428"/>
              <a:gd name="connsiteX6" fmla="*/ 446934 w 1983218"/>
              <a:gd name="connsiteY6" fmla="*/ 1627798 h 1983428"/>
              <a:gd name="connsiteX7" fmla="*/ 538448 w 1983218"/>
              <a:gd name="connsiteY7" fmla="*/ 1637663 h 1983428"/>
              <a:gd name="connsiteX8" fmla="*/ 542996 w 1983218"/>
              <a:gd name="connsiteY8" fmla="*/ 1637593 h 1983428"/>
              <a:gd name="connsiteX9" fmla="*/ 620377 w 1983218"/>
              <a:gd name="connsiteY9" fmla="*/ 1612126 h 1983428"/>
              <a:gd name="connsiteX10" fmla="*/ 672640 w 1983218"/>
              <a:gd name="connsiteY10" fmla="*/ 1542861 h 1983428"/>
              <a:gd name="connsiteX11" fmla="*/ 686703 w 1983218"/>
              <a:gd name="connsiteY11" fmla="*/ 1502981 h 1983428"/>
              <a:gd name="connsiteX12" fmla="*/ 672570 w 1983218"/>
              <a:gd name="connsiteY12" fmla="*/ 1499413 h 1983428"/>
              <a:gd name="connsiteX13" fmla="*/ 667883 w 1983218"/>
              <a:gd name="connsiteY13" fmla="*/ 1508928 h 1983428"/>
              <a:gd name="connsiteX14" fmla="*/ 620517 w 1983218"/>
              <a:gd name="connsiteY14" fmla="*/ 1562941 h 1983428"/>
              <a:gd name="connsiteX15" fmla="*/ 586304 w 1983218"/>
              <a:gd name="connsiteY15" fmla="*/ 1579382 h 1983428"/>
              <a:gd name="connsiteX16" fmla="*/ 530752 w 1983218"/>
              <a:gd name="connsiteY16" fmla="*/ 1586029 h 1983428"/>
              <a:gd name="connsiteX17" fmla="*/ 488703 w 1983218"/>
              <a:gd name="connsiteY17" fmla="*/ 1584560 h 1983428"/>
              <a:gd name="connsiteX18" fmla="*/ 441757 w 1983218"/>
              <a:gd name="connsiteY18" fmla="*/ 1581621 h 1983428"/>
              <a:gd name="connsiteX19" fmla="*/ 392992 w 1983218"/>
              <a:gd name="connsiteY19" fmla="*/ 1579662 h 1983428"/>
              <a:gd name="connsiteX20" fmla="*/ 355001 w 1983218"/>
              <a:gd name="connsiteY20" fmla="*/ 1581551 h 1983428"/>
              <a:gd name="connsiteX21" fmla="*/ 619327 w 1983218"/>
              <a:gd name="connsiteY21" fmla="*/ 1228160 h 1983428"/>
              <a:gd name="connsiteX22" fmla="*/ 286715 w 1983218"/>
              <a:gd name="connsiteY22" fmla="*/ 1228160 h 1983428"/>
              <a:gd name="connsiteX23" fmla="*/ 260688 w 1983218"/>
              <a:gd name="connsiteY23" fmla="*/ 1328349 h 1983428"/>
              <a:gd name="connsiteX24" fmla="*/ 276221 w 1983218"/>
              <a:gd name="connsiteY24" fmla="*/ 1331847 h 1983428"/>
              <a:gd name="connsiteX25" fmla="*/ 280558 w 1983218"/>
              <a:gd name="connsiteY25" fmla="*/ 1323592 h 1983428"/>
              <a:gd name="connsiteX26" fmla="*/ 313092 w 1983218"/>
              <a:gd name="connsiteY26" fmla="*/ 1284901 h 1983428"/>
              <a:gd name="connsiteX27" fmla="*/ 345625 w 1983218"/>
              <a:gd name="connsiteY27" fmla="*/ 1271608 h 1983428"/>
              <a:gd name="connsiteX28" fmla="*/ 424825 w 1983218"/>
              <a:gd name="connsiteY28" fmla="*/ 1265451 h 1983428"/>
              <a:gd name="connsiteX29" fmla="*/ 453161 w 1983218"/>
              <a:gd name="connsiteY29" fmla="*/ 1265521 h 1983428"/>
              <a:gd name="connsiteX30" fmla="*/ 481777 w 1983218"/>
              <a:gd name="connsiteY30" fmla="*/ 1265451 h 1983428"/>
              <a:gd name="connsiteX31" fmla="*/ 218150 w 1983218"/>
              <a:gd name="connsiteY31" fmla="*/ 1611846 h 1983428"/>
              <a:gd name="connsiteX32" fmla="*/ 0 w 1983218"/>
              <a:gd name="connsiteY32" fmla="*/ 991609 h 1983428"/>
              <a:gd name="connsiteX33" fmla="*/ 991609 w 1983218"/>
              <a:gd name="connsiteY33" fmla="*/ 0 h 198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83218" h="1983428">
                <a:moveTo>
                  <a:pt x="991609" y="0"/>
                </a:moveTo>
                <a:cubicBezTo>
                  <a:pt x="1539293" y="0"/>
                  <a:pt x="1983218" y="443996"/>
                  <a:pt x="1983218" y="991609"/>
                </a:cubicBezTo>
                <a:cubicBezTo>
                  <a:pt x="1983218" y="1539293"/>
                  <a:pt x="1539293" y="1983218"/>
                  <a:pt x="991399" y="1983428"/>
                </a:cubicBezTo>
                <a:cubicBezTo>
                  <a:pt x="689502" y="1983428"/>
                  <a:pt x="419298" y="1848327"/>
                  <a:pt x="237390" y="1635494"/>
                </a:cubicBezTo>
                <a:cubicBezTo>
                  <a:pt x="256211" y="1627098"/>
                  <a:pt x="265516" y="1624370"/>
                  <a:pt x="287345" y="1620941"/>
                </a:cubicBezTo>
                <a:cubicBezTo>
                  <a:pt x="304696" y="1618073"/>
                  <a:pt x="321418" y="1616744"/>
                  <a:pt x="339399" y="1616744"/>
                </a:cubicBezTo>
                <a:cubicBezTo>
                  <a:pt x="366265" y="1616744"/>
                  <a:pt x="393481" y="1619542"/>
                  <a:pt x="446934" y="1627798"/>
                </a:cubicBezTo>
                <a:cubicBezTo>
                  <a:pt x="499548" y="1635844"/>
                  <a:pt x="516479" y="1637663"/>
                  <a:pt x="538448" y="1637663"/>
                </a:cubicBezTo>
                <a:lnTo>
                  <a:pt x="542996" y="1637593"/>
                </a:lnTo>
                <a:cubicBezTo>
                  <a:pt x="572661" y="1637103"/>
                  <a:pt x="597708" y="1628917"/>
                  <a:pt x="620377" y="1612126"/>
                </a:cubicBezTo>
                <a:cubicBezTo>
                  <a:pt x="642416" y="1595824"/>
                  <a:pt x="658437" y="1574555"/>
                  <a:pt x="672640" y="1542861"/>
                </a:cubicBezTo>
                <a:cubicBezTo>
                  <a:pt x="679707" y="1527189"/>
                  <a:pt x="682086" y="1520472"/>
                  <a:pt x="686703" y="1502981"/>
                </a:cubicBezTo>
                <a:lnTo>
                  <a:pt x="672570" y="1499413"/>
                </a:lnTo>
                <a:cubicBezTo>
                  <a:pt x="670681" y="1503681"/>
                  <a:pt x="668932" y="1506829"/>
                  <a:pt x="667883" y="1508928"/>
                </a:cubicBezTo>
                <a:cubicBezTo>
                  <a:pt x="657108" y="1529568"/>
                  <a:pt x="639057" y="1550067"/>
                  <a:pt x="620517" y="1562941"/>
                </a:cubicBezTo>
                <a:cubicBezTo>
                  <a:pt x="609882" y="1570077"/>
                  <a:pt x="598408" y="1575674"/>
                  <a:pt x="586304" y="1579382"/>
                </a:cubicBezTo>
                <a:cubicBezTo>
                  <a:pt x="570702" y="1584140"/>
                  <a:pt x="554960" y="1586029"/>
                  <a:pt x="530752" y="1586029"/>
                </a:cubicBezTo>
                <a:cubicBezTo>
                  <a:pt x="519907" y="1586029"/>
                  <a:pt x="505565" y="1585539"/>
                  <a:pt x="488703" y="1584560"/>
                </a:cubicBezTo>
                <a:lnTo>
                  <a:pt x="441757" y="1581621"/>
                </a:lnTo>
                <a:cubicBezTo>
                  <a:pt x="419998" y="1580362"/>
                  <a:pt x="403696" y="1579662"/>
                  <a:pt x="392992" y="1579662"/>
                </a:cubicBezTo>
                <a:cubicBezTo>
                  <a:pt x="379069" y="1579662"/>
                  <a:pt x="372142" y="1580012"/>
                  <a:pt x="355001" y="1581551"/>
                </a:cubicBezTo>
                <a:lnTo>
                  <a:pt x="619327" y="1228160"/>
                </a:lnTo>
                <a:lnTo>
                  <a:pt x="286715" y="1228160"/>
                </a:lnTo>
                <a:lnTo>
                  <a:pt x="260688" y="1328349"/>
                </a:lnTo>
                <a:lnTo>
                  <a:pt x="276221" y="1331847"/>
                </a:lnTo>
                <a:cubicBezTo>
                  <a:pt x="278110" y="1327999"/>
                  <a:pt x="279579" y="1325411"/>
                  <a:pt x="280558" y="1323592"/>
                </a:cubicBezTo>
                <a:cubicBezTo>
                  <a:pt x="289234" y="1308059"/>
                  <a:pt x="302527" y="1292317"/>
                  <a:pt x="313092" y="1284901"/>
                </a:cubicBezTo>
                <a:cubicBezTo>
                  <a:pt x="322117" y="1278534"/>
                  <a:pt x="333172" y="1274057"/>
                  <a:pt x="345625" y="1271608"/>
                </a:cubicBezTo>
                <a:cubicBezTo>
                  <a:pt x="366125" y="1267620"/>
                  <a:pt x="394531" y="1265451"/>
                  <a:pt x="424825" y="1265451"/>
                </a:cubicBezTo>
                <a:lnTo>
                  <a:pt x="453161" y="1265521"/>
                </a:lnTo>
                <a:lnTo>
                  <a:pt x="481777" y="1265451"/>
                </a:lnTo>
                <a:lnTo>
                  <a:pt x="218150" y="1611846"/>
                </a:lnTo>
                <a:cubicBezTo>
                  <a:pt x="81789" y="1441972"/>
                  <a:pt x="0" y="1226411"/>
                  <a:pt x="0" y="991609"/>
                </a:cubicBezTo>
                <a:cubicBezTo>
                  <a:pt x="0" y="443996"/>
                  <a:pt x="443996" y="0"/>
                  <a:pt x="991609" y="0"/>
                </a:cubicBezTo>
                <a:close/>
              </a:path>
            </a:pathLst>
          </a:custGeom>
        </p:spPr>
        <p:txBody>
          <a:bodyPr wrap="square">
            <a:noAutofit/>
          </a:bodyPr>
          <a:lstStyle>
            <a:lvl1pPr marL="0" indent="0" algn="ctr">
              <a:buNone/>
              <a:defRPr>
                <a:latin typeface="+mn-lt"/>
                <a:cs typeface="Arial" panose="020B0604020202020204" pitchFamily="34" charset="0"/>
              </a:defRPr>
            </a:lvl1pPr>
          </a:lstStyle>
          <a:p>
            <a:r>
              <a:rPr lang="en-US"/>
              <a:t>Click icon to add picture</a:t>
            </a:r>
          </a:p>
        </p:txBody>
      </p:sp>
      <p:sp>
        <p:nvSpPr>
          <p:cNvPr id="33" name="Slide Number Placeholder 5">
            <a:extLst>
              <a:ext uri="{FF2B5EF4-FFF2-40B4-BE49-F238E27FC236}">
                <a16:creationId xmlns:a16="http://schemas.microsoft.com/office/drawing/2014/main" id="{2940119E-5F10-4EB4-B937-FD54D145016C}"/>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5" name="Footer Placeholder 3">
            <a:extLst>
              <a:ext uri="{FF2B5EF4-FFF2-40B4-BE49-F238E27FC236}">
                <a16:creationId xmlns:a16="http://schemas.microsoft.com/office/drawing/2014/main" id="{40454D8E-1F3F-4D16-AA7F-FBF0AED1BC21}"/>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DCCD87F0-7295-A6C5-953B-B78ED25DF2DF}"/>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7" name="Content Placeholder 14">
            <a:extLst>
              <a:ext uri="{FF2B5EF4-FFF2-40B4-BE49-F238E27FC236}">
                <a16:creationId xmlns:a16="http://schemas.microsoft.com/office/drawing/2014/main" id="{1646E722-F9F5-D5A2-A1BF-42BDDE2D1F98}"/>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8" name="Graphic 7">
            <a:extLst>
              <a:ext uri="{FF2B5EF4-FFF2-40B4-BE49-F238E27FC236}">
                <a16:creationId xmlns:a16="http://schemas.microsoft.com/office/drawing/2014/main" id="{AFDD7CF3-6420-F55D-E388-6DDBB820FC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1506941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ext box, Safe Space image_2">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570CFFD-C2E6-BF79-B3C5-318123996784}"/>
              </a:ext>
            </a:extLst>
          </p:cNvPr>
          <p:cNvGraphicFramePr>
            <a:graphicFrameLocks noChangeAspect="1"/>
          </p:cNvGraphicFramePr>
          <p:nvPr userDrawn="1">
            <p:custDataLst>
              <p:tags r:id="rId1"/>
            </p:custDataLst>
            <p:extLst>
              <p:ext uri="{D42A27DB-BD31-4B8C-83A1-F6EECF244321}">
                <p14:modId xmlns:p14="http://schemas.microsoft.com/office/powerpoint/2010/main" val="221805128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7570CFFD-C2E6-BF79-B3C5-318123996784}"/>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Content Placeholder 2"/>
          <p:cNvSpPr>
            <a:spLocks noGrp="1"/>
          </p:cNvSpPr>
          <p:nvPr>
            <p:ph idx="1"/>
          </p:nvPr>
        </p:nvSpPr>
        <p:spPr>
          <a:xfrm>
            <a:off x="250823" y="1198800"/>
            <a:ext cx="5652000" cy="5040145"/>
          </a:xfrm>
        </p:spPr>
        <p:txBody>
          <a:bodyPr lIns="72000" tIns="0" rIns="72000" bIns="72000"/>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Picture Placeholder 22">
            <a:extLst>
              <a:ext uri="{FF2B5EF4-FFF2-40B4-BE49-F238E27FC236}">
                <a16:creationId xmlns:a16="http://schemas.microsoft.com/office/drawing/2014/main" id="{8A849791-6852-4C64-AE72-FB234CCCE27F}"/>
              </a:ext>
            </a:extLst>
          </p:cNvPr>
          <p:cNvSpPr>
            <a:spLocks noGrp="1" noChangeAspect="1"/>
          </p:cNvSpPr>
          <p:nvPr>
            <p:ph type="pic" sz="quarter" idx="18"/>
          </p:nvPr>
        </p:nvSpPr>
        <p:spPr>
          <a:xfrm>
            <a:off x="6813533" y="1198800"/>
            <a:ext cx="5040000" cy="5040000"/>
          </a:xfrm>
          <a:custGeom>
            <a:avLst/>
            <a:gdLst>
              <a:gd name="connsiteX0" fmla="*/ 991609 w 1983218"/>
              <a:gd name="connsiteY0" fmla="*/ 0 h 1983218"/>
              <a:gd name="connsiteX1" fmla="*/ 1983218 w 1983218"/>
              <a:gd name="connsiteY1" fmla="*/ 991609 h 1983218"/>
              <a:gd name="connsiteX2" fmla="*/ 991679 w 1983218"/>
              <a:gd name="connsiteY2" fmla="*/ 1983218 h 1983218"/>
              <a:gd name="connsiteX3" fmla="*/ 236970 w 1983218"/>
              <a:gd name="connsiteY3" fmla="*/ 1634445 h 1983218"/>
              <a:gd name="connsiteX4" fmla="*/ 303087 w 1983218"/>
              <a:gd name="connsiteY4" fmla="*/ 1615274 h 1983218"/>
              <a:gd name="connsiteX5" fmla="*/ 372492 w 1983218"/>
              <a:gd name="connsiteY5" fmla="*/ 1609677 h 1983218"/>
              <a:gd name="connsiteX6" fmla="*/ 515919 w 1983218"/>
              <a:gd name="connsiteY6" fmla="*/ 1624440 h 1983218"/>
              <a:gd name="connsiteX7" fmla="*/ 637938 w 1983218"/>
              <a:gd name="connsiteY7" fmla="*/ 1637593 h 1983218"/>
              <a:gd name="connsiteX8" fmla="*/ 643955 w 1983218"/>
              <a:gd name="connsiteY8" fmla="*/ 1637523 h 1983218"/>
              <a:gd name="connsiteX9" fmla="*/ 747083 w 1983218"/>
              <a:gd name="connsiteY9" fmla="*/ 1603520 h 1983218"/>
              <a:gd name="connsiteX10" fmla="*/ 816768 w 1983218"/>
              <a:gd name="connsiteY10" fmla="*/ 1511167 h 1983218"/>
              <a:gd name="connsiteX11" fmla="*/ 835448 w 1983218"/>
              <a:gd name="connsiteY11" fmla="*/ 1457994 h 1983218"/>
              <a:gd name="connsiteX12" fmla="*/ 816558 w 1983218"/>
              <a:gd name="connsiteY12" fmla="*/ 1453166 h 1983218"/>
              <a:gd name="connsiteX13" fmla="*/ 810261 w 1983218"/>
              <a:gd name="connsiteY13" fmla="*/ 1465830 h 1983218"/>
              <a:gd name="connsiteX14" fmla="*/ 747083 w 1983218"/>
              <a:gd name="connsiteY14" fmla="*/ 1537893 h 1983218"/>
              <a:gd name="connsiteX15" fmla="*/ 701466 w 1983218"/>
              <a:gd name="connsiteY15" fmla="*/ 1559862 h 1983218"/>
              <a:gd name="connsiteX16" fmla="*/ 627303 w 1983218"/>
              <a:gd name="connsiteY16" fmla="*/ 1568748 h 1983218"/>
              <a:gd name="connsiteX17" fmla="*/ 571192 w 1983218"/>
              <a:gd name="connsiteY17" fmla="*/ 1566789 h 1983218"/>
              <a:gd name="connsiteX18" fmla="*/ 508573 w 1983218"/>
              <a:gd name="connsiteY18" fmla="*/ 1562941 h 1983218"/>
              <a:gd name="connsiteX19" fmla="*/ 443576 w 1983218"/>
              <a:gd name="connsiteY19" fmla="*/ 1560352 h 1983218"/>
              <a:gd name="connsiteX20" fmla="*/ 392922 w 1983218"/>
              <a:gd name="connsiteY20" fmla="*/ 1562871 h 1983218"/>
              <a:gd name="connsiteX21" fmla="*/ 745334 w 1983218"/>
              <a:gd name="connsiteY21" fmla="*/ 1091659 h 1983218"/>
              <a:gd name="connsiteX22" fmla="*/ 301828 w 1983218"/>
              <a:gd name="connsiteY22" fmla="*/ 1091659 h 1983218"/>
              <a:gd name="connsiteX23" fmla="*/ 267125 w 1983218"/>
              <a:gd name="connsiteY23" fmla="*/ 1225291 h 1983218"/>
              <a:gd name="connsiteX24" fmla="*/ 287835 w 1983218"/>
              <a:gd name="connsiteY24" fmla="*/ 1229979 h 1983218"/>
              <a:gd name="connsiteX25" fmla="*/ 293572 w 1983218"/>
              <a:gd name="connsiteY25" fmla="*/ 1218924 h 1983218"/>
              <a:gd name="connsiteX26" fmla="*/ 336950 w 1983218"/>
              <a:gd name="connsiteY26" fmla="*/ 1167361 h 1983218"/>
              <a:gd name="connsiteX27" fmla="*/ 380328 w 1983218"/>
              <a:gd name="connsiteY27" fmla="*/ 1149659 h 1983218"/>
              <a:gd name="connsiteX28" fmla="*/ 485975 w 1983218"/>
              <a:gd name="connsiteY28" fmla="*/ 1141474 h 1983218"/>
              <a:gd name="connsiteX29" fmla="*/ 523755 w 1983218"/>
              <a:gd name="connsiteY29" fmla="*/ 1141544 h 1983218"/>
              <a:gd name="connsiteX30" fmla="*/ 561886 w 1983218"/>
              <a:gd name="connsiteY30" fmla="*/ 1141474 h 1983218"/>
              <a:gd name="connsiteX31" fmla="*/ 210943 w 1983218"/>
              <a:gd name="connsiteY31" fmla="*/ 1602681 h 1983218"/>
              <a:gd name="connsiteX32" fmla="*/ 0 w 1983218"/>
              <a:gd name="connsiteY32" fmla="*/ 991609 h 1983218"/>
              <a:gd name="connsiteX33" fmla="*/ 991609 w 1983218"/>
              <a:gd name="connsiteY33" fmla="*/ 0 h 198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83218" h="1983218">
                <a:moveTo>
                  <a:pt x="991609" y="0"/>
                </a:moveTo>
                <a:cubicBezTo>
                  <a:pt x="1539293" y="0"/>
                  <a:pt x="1983218" y="443996"/>
                  <a:pt x="1983218" y="991609"/>
                </a:cubicBezTo>
                <a:cubicBezTo>
                  <a:pt x="1983218" y="1539293"/>
                  <a:pt x="1539293" y="1983218"/>
                  <a:pt x="991679" y="1983218"/>
                </a:cubicBezTo>
                <a:cubicBezTo>
                  <a:pt x="689362" y="1983218"/>
                  <a:pt x="418878" y="1847767"/>
                  <a:pt x="236970" y="1634445"/>
                </a:cubicBezTo>
                <a:cubicBezTo>
                  <a:pt x="261668" y="1623390"/>
                  <a:pt x="274122" y="1619822"/>
                  <a:pt x="303087" y="1615274"/>
                </a:cubicBezTo>
                <a:cubicBezTo>
                  <a:pt x="326245" y="1611496"/>
                  <a:pt x="348494" y="1609677"/>
                  <a:pt x="372492" y="1609677"/>
                </a:cubicBezTo>
                <a:cubicBezTo>
                  <a:pt x="408314" y="1609677"/>
                  <a:pt x="444625" y="1613455"/>
                  <a:pt x="515919" y="1624440"/>
                </a:cubicBezTo>
                <a:cubicBezTo>
                  <a:pt x="586024" y="1635144"/>
                  <a:pt x="608693" y="1637593"/>
                  <a:pt x="637938" y="1637593"/>
                </a:cubicBezTo>
                <a:lnTo>
                  <a:pt x="643955" y="1637523"/>
                </a:lnTo>
                <a:cubicBezTo>
                  <a:pt x="683485" y="1636823"/>
                  <a:pt x="716858" y="1625909"/>
                  <a:pt x="747083" y="1603520"/>
                </a:cubicBezTo>
                <a:cubicBezTo>
                  <a:pt x="776468" y="1581831"/>
                  <a:pt x="797807" y="1553425"/>
                  <a:pt x="816768" y="1511167"/>
                </a:cubicBezTo>
                <a:cubicBezTo>
                  <a:pt x="826073" y="1490317"/>
                  <a:pt x="829291" y="1481362"/>
                  <a:pt x="835448" y="1457994"/>
                </a:cubicBezTo>
                <a:lnTo>
                  <a:pt x="816558" y="1453166"/>
                </a:lnTo>
                <a:cubicBezTo>
                  <a:pt x="813969" y="1458763"/>
                  <a:pt x="811660" y="1463031"/>
                  <a:pt x="810261" y="1465830"/>
                </a:cubicBezTo>
                <a:cubicBezTo>
                  <a:pt x="795918" y="1493326"/>
                  <a:pt x="771850" y="1520752"/>
                  <a:pt x="747083" y="1537893"/>
                </a:cubicBezTo>
                <a:cubicBezTo>
                  <a:pt x="732950" y="1547478"/>
                  <a:pt x="717628" y="1554895"/>
                  <a:pt x="701466" y="1559862"/>
                </a:cubicBezTo>
                <a:cubicBezTo>
                  <a:pt x="680546" y="1566229"/>
                  <a:pt x="659557" y="1568748"/>
                  <a:pt x="627303" y="1568748"/>
                </a:cubicBezTo>
                <a:cubicBezTo>
                  <a:pt x="612821" y="1568748"/>
                  <a:pt x="593720" y="1568048"/>
                  <a:pt x="571192" y="1566789"/>
                </a:cubicBezTo>
                <a:lnTo>
                  <a:pt x="508573" y="1562941"/>
                </a:lnTo>
                <a:cubicBezTo>
                  <a:pt x="479608" y="1561262"/>
                  <a:pt x="457849" y="1560352"/>
                  <a:pt x="443576" y="1560352"/>
                </a:cubicBezTo>
                <a:cubicBezTo>
                  <a:pt x="425035" y="1560352"/>
                  <a:pt x="415800" y="1560842"/>
                  <a:pt x="392922" y="1562871"/>
                </a:cubicBezTo>
                <a:lnTo>
                  <a:pt x="745334" y="1091659"/>
                </a:lnTo>
                <a:lnTo>
                  <a:pt x="301828" y="1091659"/>
                </a:lnTo>
                <a:lnTo>
                  <a:pt x="267125" y="1225291"/>
                </a:lnTo>
                <a:lnTo>
                  <a:pt x="287835" y="1229979"/>
                </a:lnTo>
                <a:cubicBezTo>
                  <a:pt x="290283" y="1224871"/>
                  <a:pt x="292242" y="1221303"/>
                  <a:pt x="293572" y="1218924"/>
                </a:cubicBezTo>
                <a:cubicBezTo>
                  <a:pt x="305116" y="1198285"/>
                  <a:pt x="322817" y="1177225"/>
                  <a:pt x="336950" y="1167361"/>
                </a:cubicBezTo>
                <a:cubicBezTo>
                  <a:pt x="348984" y="1158895"/>
                  <a:pt x="363746" y="1152948"/>
                  <a:pt x="380328" y="1149659"/>
                </a:cubicBezTo>
                <a:cubicBezTo>
                  <a:pt x="407684" y="1144342"/>
                  <a:pt x="445605" y="1141474"/>
                  <a:pt x="485975" y="1141474"/>
                </a:cubicBezTo>
                <a:lnTo>
                  <a:pt x="523755" y="1141544"/>
                </a:lnTo>
                <a:lnTo>
                  <a:pt x="561886" y="1141474"/>
                </a:lnTo>
                <a:lnTo>
                  <a:pt x="210943" y="1602681"/>
                </a:lnTo>
                <a:cubicBezTo>
                  <a:pt x="78920" y="1434276"/>
                  <a:pt x="0" y="1222213"/>
                  <a:pt x="0" y="991609"/>
                </a:cubicBezTo>
                <a:cubicBezTo>
                  <a:pt x="0" y="443996"/>
                  <a:pt x="443996" y="0"/>
                  <a:pt x="991609" y="0"/>
                </a:cubicBezTo>
                <a:close/>
              </a:path>
            </a:pathLst>
          </a:custGeom>
        </p:spPr>
        <p:txBody>
          <a:bodyPr wrap="square">
            <a:noAutofit/>
          </a:bodyPr>
          <a:lstStyle>
            <a:lvl1pPr marL="0" indent="0" algn="ctr">
              <a:buNone/>
              <a:defRPr>
                <a:latin typeface="+mn-lt"/>
                <a:cs typeface="Arial" panose="020B0604020202020204" pitchFamily="34" charset="0"/>
              </a:defRPr>
            </a:lvl1pPr>
          </a:lstStyle>
          <a:p>
            <a:r>
              <a:rPr lang="en-US"/>
              <a:t>Click icon to add picture</a:t>
            </a:r>
          </a:p>
        </p:txBody>
      </p:sp>
      <p:sp>
        <p:nvSpPr>
          <p:cNvPr id="32" name="Slide Number Placeholder 5">
            <a:extLst>
              <a:ext uri="{FF2B5EF4-FFF2-40B4-BE49-F238E27FC236}">
                <a16:creationId xmlns:a16="http://schemas.microsoft.com/office/drawing/2014/main" id="{93FBEF06-3376-4805-93CA-9F93395D9603}"/>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4" name="Footer Placeholder 3">
            <a:extLst>
              <a:ext uri="{FF2B5EF4-FFF2-40B4-BE49-F238E27FC236}">
                <a16:creationId xmlns:a16="http://schemas.microsoft.com/office/drawing/2014/main" id="{84B6CFBF-971A-45D4-9A48-C535D13B975C}"/>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39324DA5-252C-74DC-1CE5-E576586A4C47}"/>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7" name="Content Placeholder 14">
            <a:extLst>
              <a:ext uri="{FF2B5EF4-FFF2-40B4-BE49-F238E27FC236}">
                <a16:creationId xmlns:a16="http://schemas.microsoft.com/office/drawing/2014/main" id="{6D8C7CCC-B41F-90D3-9779-A53FAFEBD626}"/>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8" name="Graphic 7">
            <a:extLst>
              <a:ext uri="{FF2B5EF4-FFF2-40B4-BE49-F238E27FC236}">
                <a16:creationId xmlns:a16="http://schemas.microsoft.com/office/drawing/2014/main" id="{B031E07B-2A7A-AED0-5ABD-760BD61896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92867866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box and 3 images ">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1A447B7-CC90-A32E-DFC0-7E1E1B168B37}"/>
              </a:ext>
            </a:extLst>
          </p:cNvPr>
          <p:cNvGraphicFramePr>
            <a:graphicFrameLocks noChangeAspect="1"/>
          </p:cNvGraphicFramePr>
          <p:nvPr userDrawn="1">
            <p:custDataLst>
              <p:tags r:id="rId1"/>
            </p:custDataLst>
            <p:extLst>
              <p:ext uri="{D42A27DB-BD31-4B8C-83A1-F6EECF244321}">
                <p14:modId xmlns:p14="http://schemas.microsoft.com/office/powerpoint/2010/main" val="68374054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81A447B7-CC90-A32E-DFC0-7E1E1B168B37}"/>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16" name="Picture Placeholder 3">
            <a:extLst>
              <a:ext uri="{FF2B5EF4-FFF2-40B4-BE49-F238E27FC236}">
                <a16:creationId xmlns:a16="http://schemas.microsoft.com/office/drawing/2014/main" id="{240E76D1-56AB-41F8-8334-371CEAB4738C}"/>
              </a:ext>
            </a:extLst>
          </p:cNvPr>
          <p:cNvSpPr>
            <a:spLocks noGrp="1"/>
          </p:cNvSpPr>
          <p:nvPr>
            <p:ph type="pic" sz="quarter" idx="28" hasCustomPrompt="1"/>
          </p:nvPr>
        </p:nvSpPr>
        <p:spPr>
          <a:xfrm>
            <a:off x="1079656" y="1436992"/>
            <a:ext cx="1920000" cy="1920000"/>
          </a:xfrm>
          <a:prstGeom prst="ellipse">
            <a:avLst/>
          </a:prstGeom>
        </p:spPr>
        <p:txBody>
          <a:bodyPr/>
          <a:lstStyle>
            <a:lvl1pPr marL="0" indent="0" algn="ctr">
              <a:buNone/>
              <a:defRPr sz="1333">
                <a:solidFill>
                  <a:srgbClr val="2167AE"/>
                </a:solidFill>
                <a:latin typeface="+mn-lt"/>
                <a:cs typeface="Arial" panose="020B0604020202020204" pitchFamily="34" charset="0"/>
              </a:defRPr>
            </a:lvl1pPr>
          </a:lstStyle>
          <a:p>
            <a:r>
              <a:rPr lang="en-GB"/>
              <a:t>Add picture here</a:t>
            </a:r>
          </a:p>
        </p:txBody>
      </p:sp>
      <p:sp>
        <p:nvSpPr>
          <p:cNvPr id="17" name="Picture Placeholder 3">
            <a:extLst>
              <a:ext uri="{FF2B5EF4-FFF2-40B4-BE49-F238E27FC236}">
                <a16:creationId xmlns:a16="http://schemas.microsoft.com/office/drawing/2014/main" id="{BFDFBA93-64DC-4F26-953C-E4271D7A5F2C}"/>
              </a:ext>
            </a:extLst>
          </p:cNvPr>
          <p:cNvSpPr>
            <a:spLocks noGrp="1"/>
          </p:cNvSpPr>
          <p:nvPr>
            <p:ph type="pic" sz="quarter" idx="29" hasCustomPrompt="1"/>
          </p:nvPr>
        </p:nvSpPr>
        <p:spPr>
          <a:xfrm>
            <a:off x="4871864" y="1436992"/>
            <a:ext cx="1920000" cy="1920000"/>
          </a:xfrm>
          <a:prstGeom prst="ellipse">
            <a:avLst/>
          </a:prstGeom>
        </p:spPr>
        <p:txBody>
          <a:bodyPr/>
          <a:lstStyle>
            <a:lvl1pPr marL="0" indent="0" algn="ctr">
              <a:buNone/>
              <a:defRPr sz="1333">
                <a:solidFill>
                  <a:srgbClr val="2167AE"/>
                </a:solidFill>
                <a:latin typeface="+mn-lt"/>
                <a:cs typeface="Arial" panose="020B0604020202020204" pitchFamily="34" charset="0"/>
              </a:defRPr>
            </a:lvl1pPr>
          </a:lstStyle>
          <a:p>
            <a:r>
              <a:rPr lang="en-GB"/>
              <a:t>Add picture here</a:t>
            </a:r>
          </a:p>
        </p:txBody>
      </p:sp>
      <p:sp>
        <p:nvSpPr>
          <p:cNvPr id="18" name="Picture Placeholder 3">
            <a:extLst>
              <a:ext uri="{FF2B5EF4-FFF2-40B4-BE49-F238E27FC236}">
                <a16:creationId xmlns:a16="http://schemas.microsoft.com/office/drawing/2014/main" id="{33BE1813-D5B5-4415-BB63-F6AD5397276E}"/>
              </a:ext>
            </a:extLst>
          </p:cNvPr>
          <p:cNvSpPr>
            <a:spLocks noGrp="1"/>
          </p:cNvSpPr>
          <p:nvPr>
            <p:ph type="pic" sz="quarter" idx="30" hasCustomPrompt="1"/>
          </p:nvPr>
        </p:nvSpPr>
        <p:spPr>
          <a:xfrm>
            <a:off x="8688288" y="1436992"/>
            <a:ext cx="1920000" cy="1920000"/>
          </a:xfrm>
          <a:prstGeom prst="ellipse">
            <a:avLst/>
          </a:prstGeom>
        </p:spPr>
        <p:txBody>
          <a:bodyPr/>
          <a:lstStyle>
            <a:lvl1pPr marL="0" indent="0" algn="ctr">
              <a:buNone/>
              <a:defRPr sz="1333">
                <a:solidFill>
                  <a:srgbClr val="2167AE"/>
                </a:solidFill>
                <a:latin typeface="+mn-lt"/>
                <a:cs typeface="Arial" panose="020B0604020202020204" pitchFamily="34" charset="0"/>
              </a:defRPr>
            </a:lvl1pPr>
          </a:lstStyle>
          <a:p>
            <a:r>
              <a:rPr lang="en-GB"/>
              <a:t>Add picture here</a:t>
            </a:r>
          </a:p>
        </p:txBody>
      </p:sp>
      <p:sp>
        <p:nvSpPr>
          <p:cNvPr id="33" name="Slide Number Placeholder 5">
            <a:extLst>
              <a:ext uri="{FF2B5EF4-FFF2-40B4-BE49-F238E27FC236}">
                <a16:creationId xmlns:a16="http://schemas.microsoft.com/office/drawing/2014/main" id="{714EC8C7-A133-478F-BF8B-66FEF67BC793}"/>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5" name="Footer Placeholder 3">
            <a:extLst>
              <a:ext uri="{FF2B5EF4-FFF2-40B4-BE49-F238E27FC236}">
                <a16:creationId xmlns:a16="http://schemas.microsoft.com/office/drawing/2014/main" id="{E5C41A63-DFB8-45B3-BA91-86A5B9928FC9}"/>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7C9ECDE5-FFEA-2A2A-9BE3-3DA819864EB3}"/>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6" name="Content Placeholder 14">
            <a:extLst>
              <a:ext uri="{FF2B5EF4-FFF2-40B4-BE49-F238E27FC236}">
                <a16:creationId xmlns:a16="http://schemas.microsoft.com/office/drawing/2014/main" id="{0C1ECCF3-5556-23D4-3836-1A50EBEE4F64}"/>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7" name="Graphic 6">
            <a:extLst>
              <a:ext uri="{FF2B5EF4-FFF2-40B4-BE49-F238E27FC236}">
                <a16:creationId xmlns:a16="http://schemas.microsoft.com/office/drawing/2014/main" id="{CA31730F-3B9B-75DA-6705-90541C0E25CA}"/>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873442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V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3CF824-0541-B29E-8E4D-682D7B6A2E1A}"/>
              </a:ext>
            </a:extLst>
          </p:cNvPr>
          <p:cNvGraphicFramePr>
            <a:graphicFrameLocks noChangeAspect="1"/>
          </p:cNvGraphicFramePr>
          <p:nvPr userDrawn="1">
            <p:custDataLst>
              <p:tags r:id="rId1"/>
            </p:custDataLst>
            <p:extLst>
              <p:ext uri="{D42A27DB-BD31-4B8C-83A1-F6EECF244321}">
                <p14:modId xmlns:p14="http://schemas.microsoft.com/office/powerpoint/2010/main" val="300874512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Object 4" hidden="1">
                        <a:extLst>
                          <a:ext uri="{FF2B5EF4-FFF2-40B4-BE49-F238E27FC236}">
                            <a16:creationId xmlns:a16="http://schemas.microsoft.com/office/drawing/2014/main" id="{963CF824-0541-B29E-8E4D-682D7B6A2E1A}"/>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0660FE9-7058-445A-A87D-587C9395E97C}"/>
              </a:ext>
            </a:extLst>
          </p:cNvPr>
          <p:cNvSpPr/>
          <p:nvPr userDrawn="1"/>
        </p:nvSpPr>
        <p:spPr>
          <a:xfrm>
            <a:off x="8234008" y="0"/>
            <a:ext cx="3960000"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latin typeface="+mn-lt"/>
              <a:cs typeface="Arial" panose="020B0604020202020204" pitchFamily="34" charset="0"/>
            </a:endParaRPr>
          </a:p>
        </p:txBody>
      </p:sp>
      <p:sp>
        <p:nvSpPr>
          <p:cNvPr id="18" name="Picture Placeholder 3">
            <a:extLst>
              <a:ext uri="{FF2B5EF4-FFF2-40B4-BE49-F238E27FC236}">
                <a16:creationId xmlns:a16="http://schemas.microsoft.com/office/drawing/2014/main" id="{33BE1813-D5B5-4415-BB63-F6AD5397276E}"/>
              </a:ext>
            </a:extLst>
          </p:cNvPr>
          <p:cNvSpPr>
            <a:spLocks noGrp="1"/>
          </p:cNvSpPr>
          <p:nvPr>
            <p:ph type="pic" sz="quarter" idx="30" hasCustomPrompt="1"/>
          </p:nvPr>
        </p:nvSpPr>
        <p:spPr>
          <a:xfrm>
            <a:off x="9254008" y="1509000"/>
            <a:ext cx="1920000" cy="1920000"/>
          </a:xfrm>
          <a:prstGeom prst="ellipse">
            <a:avLst/>
          </a:prstGeom>
        </p:spPr>
        <p:txBody>
          <a:bodyPr/>
          <a:lstStyle>
            <a:lvl1pPr marL="0" indent="0" algn="ctr">
              <a:buNone/>
              <a:defRPr sz="1333">
                <a:solidFill>
                  <a:srgbClr val="2167AE"/>
                </a:solidFill>
                <a:latin typeface="+mn-lt"/>
                <a:cs typeface="Arial" panose="020B0604020202020204" pitchFamily="34" charset="0"/>
              </a:defRPr>
            </a:lvl1pPr>
          </a:lstStyle>
          <a:p>
            <a:r>
              <a:rPr lang="en-GB"/>
              <a:t>Add picture here</a:t>
            </a:r>
          </a:p>
        </p:txBody>
      </p:sp>
      <p:sp>
        <p:nvSpPr>
          <p:cNvPr id="33" name="Content Placeholder 2">
            <a:extLst>
              <a:ext uri="{FF2B5EF4-FFF2-40B4-BE49-F238E27FC236}">
                <a16:creationId xmlns:a16="http://schemas.microsoft.com/office/drawing/2014/main" id="{22F76E53-ED3E-4712-828A-462700FD54D1}"/>
              </a:ext>
            </a:extLst>
          </p:cNvPr>
          <p:cNvSpPr>
            <a:spLocks noGrp="1"/>
          </p:cNvSpPr>
          <p:nvPr>
            <p:ph idx="1"/>
          </p:nvPr>
        </p:nvSpPr>
        <p:spPr>
          <a:xfrm>
            <a:off x="250824" y="1206178"/>
            <a:ext cx="7621515" cy="5040145"/>
          </a:xfrm>
        </p:spPr>
        <p:txBody>
          <a:bodyPr lIns="72000" tIns="0" rIns="72000" bIns="72000"/>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Slide Number Placeholder 5">
            <a:extLst>
              <a:ext uri="{FF2B5EF4-FFF2-40B4-BE49-F238E27FC236}">
                <a16:creationId xmlns:a16="http://schemas.microsoft.com/office/drawing/2014/main" id="{3E83A98D-348B-40D1-B8DE-954D062DE5ED}"/>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5" name="TextBox 34">
            <a:extLst>
              <a:ext uri="{FF2B5EF4-FFF2-40B4-BE49-F238E27FC236}">
                <a16:creationId xmlns:a16="http://schemas.microsoft.com/office/drawing/2014/main" id="{20454A9A-E833-4775-8C2D-33EB42BCE6B5}"/>
              </a:ext>
            </a:extLst>
          </p:cNvPr>
          <p:cNvSpPr txBox="1"/>
          <p:nvPr userDrawn="1"/>
        </p:nvSpPr>
        <p:spPr>
          <a:xfrm>
            <a:off x="11158230" y="6548967"/>
            <a:ext cx="699337" cy="143565"/>
          </a:xfrm>
          <a:prstGeom prst="rect">
            <a:avLst/>
          </a:prstGeom>
        </p:spPr>
        <p:txBody>
          <a:bodyPr vert="horz" lIns="0" tIns="0" rIns="0" bIns="0" rtlCol="0" anchor="t" anchorCtr="0">
            <a:spAutoFit/>
          </a:bodyPr>
          <a:lstStyle>
            <a:defPPr>
              <a:defRPr lang="en-US"/>
            </a:defPPr>
            <a:lvl1pPr algn="r">
              <a:defRPr sz="700">
                <a:solidFill>
                  <a:schemeClr val="accent1"/>
                </a:solidFill>
              </a:defRPr>
            </a:lvl1pPr>
          </a:lstStyle>
          <a:p>
            <a:pPr lvl="0"/>
            <a:r>
              <a:rPr lang="en-US" sz="900">
                <a:latin typeface="+mn-lt"/>
                <a:cs typeface="Arial" panose="020B0604020202020204" pitchFamily="34" charset="0"/>
              </a:rPr>
              <a:t>© Zurich</a:t>
            </a:r>
          </a:p>
        </p:txBody>
      </p:sp>
      <p:sp>
        <p:nvSpPr>
          <p:cNvPr id="36" name="Footer Placeholder 3">
            <a:extLst>
              <a:ext uri="{FF2B5EF4-FFF2-40B4-BE49-F238E27FC236}">
                <a16:creationId xmlns:a16="http://schemas.microsoft.com/office/drawing/2014/main" id="{D4697806-E525-43F1-B233-E030C6B5FB9F}"/>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3" name="Title Placeholder 1">
            <a:extLst>
              <a:ext uri="{FF2B5EF4-FFF2-40B4-BE49-F238E27FC236}">
                <a16:creationId xmlns:a16="http://schemas.microsoft.com/office/drawing/2014/main" id="{5FB431D7-B606-4E7E-44D7-8C0E48BF1BD2}"/>
              </a:ext>
            </a:extLst>
          </p:cNvPr>
          <p:cNvSpPr>
            <a:spLocks noGrp="1"/>
          </p:cNvSpPr>
          <p:nvPr>
            <p:ph type="title"/>
          </p:nvPr>
        </p:nvSpPr>
        <p:spPr>
          <a:xfrm>
            <a:off x="250826" y="249926"/>
            <a:ext cx="7621513" cy="360099"/>
          </a:xfrm>
          <a:prstGeom prst="rect">
            <a:avLst/>
          </a:prstGeom>
        </p:spPr>
        <p:txBody>
          <a:bodyPr vert="horz" wrap="square" lIns="0" tIns="0" rIns="0" bIns="0" rtlCol="0" anchor="t" anchorCtr="0">
            <a:spAutoFit/>
          </a:bodyPr>
          <a:lstStyle/>
          <a:p>
            <a:r>
              <a:rPr lang="en-US"/>
              <a:t>Click to edit Master title style</a:t>
            </a:r>
          </a:p>
        </p:txBody>
      </p:sp>
      <p:sp>
        <p:nvSpPr>
          <p:cNvPr id="8" name="Content Placeholder 14">
            <a:extLst>
              <a:ext uri="{FF2B5EF4-FFF2-40B4-BE49-F238E27FC236}">
                <a16:creationId xmlns:a16="http://schemas.microsoft.com/office/drawing/2014/main" id="{FA72DD7E-DFC5-8204-E32E-7DAE6E4AF994}"/>
              </a:ext>
            </a:extLst>
          </p:cNvPr>
          <p:cNvSpPr>
            <a:spLocks noGrp="1"/>
          </p:cNvSpPr>
          <p:nvPr>
            <p:ph sz="quarter" idx="10" hasCustomPrompt="1"/>
          </p:nvPr>
        </p:nvSpPr>
        <p:spPr>
          <a:xfrm>
            <a:off x="250825" y="666073"/>
            <a:ext cx="9583200" cy="276999"/>
          </a:xfrm>
        </p:spPr>
        <p:txBody>
          <a:bodyPr wrap="square">
            <a:spAutoFit/>
          </a:bodyPr>
          <a:lstStyle>
            <a:lvl1pPr marL="0" indent="0">
              <a:buNone/>
              <a:defRPr sz="1800">
                <a:solidFill>
                  <a:schemeClr val="accent1"/>
                </a:solidFill>
              </a:defRPr>
            </a:lvl1pPr>
            <a:lvl2pPr marL="239712" indent="0">
              <a:buNone/>
              <a:defRPr sz="1800">
                <a:solidFill>
                  <a:schemeClr val="accent1"/>
                </a:solidFill>
              </a:defRPr>
            </a:lvl2pPr>
            <a:lvl3pPr marL="538163" indent="0">
              <a:buNone/>
              <a:defRPr sz="1800">
                <a:solidFill>
                  <a:schemeClr val="accent1"/>
                </a:solidFill>
              </a:defRPr>
            </a:lvl3pPr>
            <a:lvl4pPr marL="719138" indent="0">
              <a:buNone/>
              <a:defRPr sz="1800">
                <a:solidFill>
                  <a:schemeClr val="accent1"/>
                </a:solidFill>
              </a:defRPr>
            </a:lvl4pPr>
            <a:lvl5pPr marL="985837" indent="0">
              <a:buNone/>
              <a:defRPr sz="1800">
                <a:solidFill>
                  <a:schemeClr val="accent1"/>
                </a:solidFill>
              </a:defRPr>
            </a:lvl5pPr>
          </a:lstStyle>
          <a:p>
            <a:pPr lvl="0"/>
            <a:r>
              <a:rPr lang="en-GB"/>
              <a:t>Click to edit Master subtitle style</a:t>
            </a:r>
          </a:p>
        </p:txBody>
      </p:sp>
      <p:pic>
        <p:nvPicPr>
          <p:cNvPr id="9" name="Graphic 8">
            <a:extLst>
              <a:ext uri="{FF2B5EF4-FFF2-40B4-BE49-F238E27FC236}">
                <a16:creationId xmlns:a16="http://schemas.microsoft.com/office/drawing/2014/main" id="{C59E6F51-3CC1-054E-AC22-DEC17C9E8D0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3065280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57A200D9-EAA9-B39A-6954-5AB51DB1E76F}"/>
              </a:ext>
            </a:extLst>
          </p:cNvPr>
          <p:cNvGraphicFramePr>
            <a:graphicFrameLocks noChangeAspect="1"/>
          </p:cNvGraphicFramePr>
          <p:nvPr userDrawn="1">
            <p:custDataLst>
              <p:tags r:id="rId1"/>
            </p:custDataLst>
            <p:extLst>
              <p:ext uri="{D42A27DB-BD31-4B8C-83A1-F6EECF244321}">
                <p14:modId xmlns:p14="http://schemas.microsoft.com/office/powerpoint/2010/main" val="21843882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57A200D9-EAA9-B39A-6954-5AB51DB1E76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8" name="Slide Number Placeholder 5">
            <a:extLst>
              <a:ext uri="{FF2B5EF4-FFF2-40B4-BE49-F238E27FC236}">
                <a16:creationId xmlns:a16="http://schemas.microsoft.com/office/drawing/2014/main" id="{54613BA4-3F37-477A-9F83-816FFC375697}"/>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0" name="Footer Placeholder 3">
            <a:extLst>
              <a:ext uri="{FF2B5EF4-FFF2-40B4-BE49-F238E27FC236}">
                <a16:creationId xmlns:a16="http://schemas.microsoft.com/office/drawing/2014/main" id="{3866945B-F4D3-4972-8A47-C02C9E2AC957}"/>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
        <p:nvSpPr>
          <p:cNvPr id="2" name="Title Placeholder 1">
            <a:extLst>
              <a:ext uri="{FF2B5EF4-FFF2-40B4-BE49-F238E27FC236}">
                <a16:creationId xmlns:a16="http://schemas.microsoft.com/office/drawing/2014/main" id="{D7830DE1-3CC4-FD69-2FFB-1DCBD784C594}"/>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pic>
        <p:nvPicPr>
          <p:cNvPr id="5" name="Graphic 4">
            <a:extLst>
              <a:ext uri="{FF2B5EF4-FFF2-40B4-BE49-F238E27FC236}">
                <a16:creationId xmlns:a16="http://schemas.microsoft.com/office/drawing/2014/main" id="{525828A9-363D-89E8-7198-DE8C7CB7ADC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70363" y="152373"/>
            <a:ext cx="1782000" cy="689806"/>
          </a:xfrm>
          <a:prstGeom prst="rect">
            <a:avLst/>
          </a:prstGeom>
        </p:spPr>
      </p:pic>
    </p:spTree>
    <p:extLst>
      <p:ext uri="{BB962C8B-B14F-4D97-AF65-F5344CB8AC3E}">
        <p14:creationId xmlns:p14="http://schemas.microsoft.com/office/powerpoint/2010/main" val="19028705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no Logo">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83AD1AD-1FBD-FFA9-D7EA-C0C4A69C4092}"/>
              </a:ext>
            </a:extLst>
          </p:cNvPr>
          <p:cNvGraphicFramePr>
            <a:graphicFrameLocks noChangeAspect="1"/>
          </p:cNvGraphicFramePr>
          <p:nvPr userDrawn="1">
            <p:custDataLst>
              <p:tags r:id="rId1"/>
            </p:custDataLst>
            <p:extLst>
              <p:ext uri="{D42A27DB-BD31-4B8C-83A1-F6EECF244321}">
                <p14:modId xmlns:p14="http://schemas.microsoft.com/office/powerpoint/2010/main" val="41138978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4" name="Object 3" hidden="1">
                        <a:extLst>
                          <a:ext uri="{FF2B5EF4-FFF2-40B4-BE49-F238E27FC236}">
                            <a16:creationId xmlns:a16="http://schemas.microsoft.com/office/drawing/2014/main" id="{083AD1AD-1FBD-FFA9-D7EA-C0C4A69C4092}"/>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Slide Number Placeholder 5">
            <a:extLst>
              <a:ext uri="{FF2B5EF4-FFF2-40B4-BE49-F238E27FC236}">
                <a16:creationId xmlns:a16="http://schemas.microsoft.com/office/drawing/2014/main" id="{6E1B8922-F046-4949-89A1-82828F430E98}"/>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defRPr>
            </a:lvl1pPr>
          </a:lstStyle>
          <a:p>
            <a:fld id="{FA58F0B4-6BC7-4BFB-804F-EE9B892902C7}" type="slidenum">
              <a:rPr lang="en-US" smtClean="0"/>
              <a:pPr/>
              <a:t>‹#›</a:t>
            </a:fld>
            <a:endParaRPr lang="en-US"/>
          </a:p>
        </p:txBody>
      </p:sp>
      <p:sp>
        <p:nvSpPr>
          <p:cNvPr id="8" name="Footer Placeholder 3">
            <a:extLst>
              <a:ext uri="{FF2B5EF4-FFF2-40B4-BE49-F238E27FC236}">
                <a16:creationId xmlns:a16="http://schemas.microsoft.com/office/drawing/2014/main" id="{A51A83C0-E586-4207-B521-E42A4141A04B}"/>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defRPr>
            </a:lvl1pPr>
          </a:lstStyle>
          <a:p>
            <a:endParaRPr lang="en-US"/>
          </a:p>
        </p:txBody>
      </p:sp>
      <p:sp>
        <p:nvSpPr>
          <p:cNvPr id="2" name="Title Placeholder 1">
            <a:extLst>
              <a:ext uri="{FF2B5EF4-FFF2-40B4-BE49-F238E27FC236}">
                <a16:creationId xmlns:a16="http://schemas.microsoft.com/office/drawing/2014/main" id="{0EF623B1-1C7B-34B7-5D56-8D03EB4CEDFF}"/>
              </a:ext>
            </a:extLst>
          </p:cNvPr>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Tree>
    <p:extLst>
      <p:ext uri="{BB962C8B-B14F-4D97-AF65-F5344CB8AC3E}">
        <p14:creationId xmlns:p14="http://schemas.microsoft.com/office/powerpoint/2010/main" val="18642902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Imag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1709222-DABD-4836-DB55-D5C6C9DA4B5B}"/>
              </a:ext>
            </a:extLst>
          </p:cNvPr>
          <p:cNvGraphicFramePr>
            <a:graphicFrameLocks noChangeAspect="1"/>
          </p:cNvGraphicFramePr>
          <p:nvPr userDrawn="1">
            <p:custDataLst>
              <p:tags r:id="rId1"/>
            </p:custDataLst>
            <p:extLst>
              <p:ext uri="{D42A27DB-BD31-4B8C-83A1-F6EECF244321}">
                <p14:modId xmlns:p14="http://schemas.microsoft.com/office/powerpoint/2010/main" val="159615735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01709222-DABD-4836-DB55-D5C6C9DA4B5B}"/>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9" name="Picture Placeholder 2">
            <a:extLst>
              <a:ext uri="{FF2B5EF4-FFF2-40B4-BE49-F238E27FC236}">
                <a16:creationId xmlns:a16="http://schemas.microsoft.com/office/drawing/2014/main" id="{E1605E3C-D76A-4678-9277-BF9E20857561}"/>
              </a:ext>
            </a:extLst>
          </p:cNvPr>
          <p:cNvSpPr>
            <a:spLocks noGrp="1" noChangeAspect="1"/>
          </p:cNvSpPr>
          <p:nvPr>
            <p:ph type="pic" sz="quarter" idx="13" hasCustomPrompt="1"/>
          </p:nvPr>
        </p:nvSpPr>
        <p:spPr>
          <a:xfrm>
            <a:off x="7248128" y="1442037"/>
            <a:ext cx="4320000" cy="4320000"/>
          </a:xfrm>
          <a:prstGeom prst="ellipse">
            <a:avLst/>
          </a:prstGeom>
        </p:spPr>
        <p:txBody>
          <a:bodyPr/>
          <a:lstStyle>
            <a:lvl1pPr algn="ctr">
              <a:buNone/>
              <a:defRPr b="0" i="0">
                <a:solidFill>
                  <a:srgbClr val="1C67AF"/>
                </a:solidFill>
                <a:latin typeface="+mn-lt"/>
                <a:cs typeface="Arial" panose="020B0604020202020204" pitchFamily="34" charset="0"/>
              </a:defRPr>
            </a:lvl1pPr>
          </a:lstStyle>
          <a:p>
            <a:r>
              <a:rPr lang="en-US" noProof="0"/>
              <a:t>Add a picture here</a:t>
            </a:r>
          </a:p>
        </p:txBody>
      </p:sp>
      <p:sp>
        <p:nvSpPr>
          <p:cNvPr id="22" name="Slide Number Placeholder 5">
            <a:extLst>
              <a:ext uri="{FF2B5EF4-FFF2-40B4-BE49-F238E27FC236}">
                <a16:creationId xmlns:a16="http://schemas.microsoft.com/office/drawing/2014/main" id="{A6366AC5-1BE2-4E7D-B883-89CAF96B327D}"/>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23" name="Title 1">
            <a:extLst>
              <a:ext uri="{FF2B5EF4-FFF2-40B4-BE49-F238E27FC236}">
                <a16:creationId xmlns:a16="http://schemas.microsoft.com/office/drawing/2014/main" id="{FC885360-8473-4699-801C-9B04E3D233C8}"/>
              </a:ext>
            </a:extLst>
          </p:cNvPr>
          <p:cNvSpPr>
            <a:spLocks noGrp="1"/>
          </p:cNvSpPr>
          <p:nvPr>
            <p:ph type="ctrTitle" hasCustomPrompt="1"/>
          </p:nvPr>
        </p:nvSpPr>
        <p:spPr>
          <a:xfrm>
            <a:off x="250825" y="2526835"/>
            <a:ext cx="6722148" cy="2242079"/>
          </a:xfrm>
        </p:spPr>
        <p:txBody>
          <a:bodyPr vert="horz" anchor="b">
            <a:noAutofit/>
          </a:bodyPr>
          <a:lstStyle>
            <a:lvl1pPr algn="l">
              <a:defRPr sz="3600">
                <a:solidFill>
                  <a:schemeClr val="accent1"/>
                </a:solidFill>
                <a:latin typeface="+mn-lt"/>
                <a:cs typeface="Arial" panose="020B0604020202020204" pitchFamily="34" charset="0"/>
              </a:defRPr>
            </a:lvl1pPr>
          </a:lstStyle>
          <a:p>
            <a:r>
              <a:rPr lang="en-US"/>
              <a:t>Click to edit section title</a:t>
            </a:r>
          </a:p>
        </p:txBody>
      </p:sp>
      <p:sp>
        <p:nvSpPr>
          <p:cNvPr id="24" name="Subtitle 2">
            <a:extLst>
              <a:ext uri="{FF2B5EF4-FFF2-40B4-BE49-F238E27FC236}">
                <a16:creationId xmlns:a16="http://schemas.microsoft.com/office/drawing/2014/main" id="{A57272B1-D4B7-4B27-9A7A-1EB4697DECEC}"/>
              </a:ext>
            </a:extLst>
          </p:cNvPr>
          <p:cNvSpPr>
            <a:spLocks noGrp="1"/>
          </p:cNvSpPr>
          <p:nvPr>
            <p:ph type="subTitle" idx="14" hasCustomPrompt="1"/>
          </p:nvPr>
        </p:nvSpPr>
        <p:spPr>
          <a:xfrm>
            <a:off x="250825" y="4948301"/>
            <a:ext cx="6719063" cy="1283999"/>
          </a:xfrm>
        </p:spPr>
        <p:txBody>
          <a:bodyPr>
            <a:normAutofit/>
          </a:bodyPr>
          <a:lstStyle>
            <a:lvl1pPr marL="0" indent="0" algn="l">
              <a:buNone/>
              <a:defRPr sz="2000">
                <a:solidFill>
                  <a:schemeClr val="accent1"/>
                </a:solidFill>
                <a:latin typeface="+mn-lt"/>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section subtitle </a:t>
            </a:r>
          </a:p>
        </p:txBody>
      </p:sp>
      <p:pic>
        <p:nvPicPr>
          <p:cNvPr id="5" name="Graphic 4">
            <a:extLst>
              <a:ext uri="{FF2B5EF4-FFF2-40B4-BE49-F238E27FC236}">
                <a16:creationId xmlns:a16="http://schemas.microsoft.com/office/drawing/2014/main" id="{6BD5901E-5EDC-03E0-069C-4C3ED6107E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6" y="152373"/>
            <a:ext cx="1782000" cy="689806"/>
          </a:xfrm>
          <a:prstGeom prst="rect">
            <a:avLst/>
          </a:prstGeom>
        </p:spPr>
      </p:pic>
    </p:spTree>
    <p:extLst>
      <p:ext uri="{BB962C8B-B14F-4D97-AF65-F5344CB8AC3E}">
        <p14:creationId xmlns:p14="http://schemas.microsoft.com/office/powerpoint/2010/main" val="3769821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6"/>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CAA513D-C9B5-A544-B9C4-B9D09DB6E1CF}"/>
              </a:ext>
            </a:extLst>
          </p:cNvPr>
          <p:cNvGraphicFramePr>
            <a:graphicFrameLocks noChangeAspect="1"/>
          </p:cNvGraphicFramePr>
          <p:nvPr userDrawn="1">
            <p:custDataLst>
              <p:tags r:id="rId1"/>
            </p:custDataLst>
            <p:extLst>
              <p:ext uri="{D42A27DB-BD31-4B8C-83A1-F6EECF244321}">
                <p14:modId xmlns:p14="http://schemas.microsoft.com/office/powerpoint/2010/main" val="122396441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8CAA513D-C9B5-A544-B9C4-B9D09DB6E1C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8BACFF7A-0A26-4F0A-A400-3AF20106862B}"/>
              </a:ext>
            </a:extLst>
          </p:cNvPr>
          <p:cNvSpPr>
            <a:spLocks noGrp="1"/>
          </p:cNvSpPr>
          <p:nvPr>
            <p:ph type="ctrTitle" hasCustomPrompt="1"/>
          </p:nvPr>
        </p:nvSpPr>
        <p:spPr>
          <a:xfrm>
            <a:off x="250825" y="2526835"/>
            <a:ext cx="6722148" cy="2242079"/>
          </a:xfrm>
        </p:spPr>
        <p:txBody>
          <a:bodyPr vert="horz" anchor="b">
            <a:noAutofit/>
          </a:bodyPr>
          <a:lstStyle>
            <a:lvl1pPr algn="l">
              <a:defRPr sz="3600">
                <a:solidFill>
                  <a:schemeClr val="accent1"/>
                </a:solidFill>
                <a:latin typeface="+mn-lt"/>
                <a:cs typeface="Arial" panose="020B0604020202020204" pitchFamily="34" charset="0"/>
              </a:defRPr>
            </a:lvl1pPr>
          </a:lstStyle>
          <a:p>
            <a:r>
              <a:rPr lang="en-US"/>
              <a:t>Click to edit section title</a:t>
            </a:r>
          </a:p>
        </p:txBody>
      </p:sp>
      <p:sp>
        <p:nvSpPr>
          <p:cNvPr id="9" name="Subtitle 2">
            <a:extLst>
              <a:ext uri="{FF2B5EF4-FFF2-40B4-BE49-F238E27FC236}">
                <a16:creationId xmlns:a16="http://schemas.microsoft.com/office/drawing/2014/main" id="{5D52D574-4430-4847-B932-BA1C1DC56322}"/>
              </a:ext>
            </a:extLst>
          </p:cNvPr>
          <p:cNvSpPr>
            <a:spLocks noGrp="1"/>
          </p:cNvSpPr>
          <p:nvPr>
            <p:ph type="subTitle" idx="13" hasCustomPrompt="1"/>
          </p:nvPr>
        </p:nvSpPr>
        <p:spPr>
          <a:xfrm>
            <a:off x="250825" y="4948301"/>
            <a:ext cx="6719063" cy="1283999"/>
          </a:xfrm>
        </p:spPr>
        <p:txBody>
          <a:bodyPr>
            <a:normAutofit/>
          </a:bodyPr>
          <a:lstStyle>
            <a:lvl1pPr marL="0" indent="0" algn="l">
              <a:buNone/>
              <a:defRPr sz="2000">
                <a:solidFill>
                  <a:schemeClr val="accent1"/>
                </a:solidFill>
                <a:latin typeface="+mn-lt"/>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section subtitle </a:t>
            </a:r>
          </a:p>
        </p:txBody>
      </p:sp>
      <p:sp>
        <p:nvSpPr>
          <p:cNvPr id="18" name="Slide Number Placeholder 5">
            <a:extLst>
              <a:ext uri="{FF2B5EF4-FFF2-40B4-BE49-F238E27FC236}">
                <a16:creationId xmlns:a16="http://schemas.microsoft.com/office/drawing/2014/main" id="{6C2690B3-34BA-4DEA-AD15-F9112DF4223E}"/>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pic>
        <p:nvPicPr>
          <p:cNvPr id="5" name="Graphic 4">
            <a:extLst>
              <a:ext uri="{FF2B5EF4-FFF2-40B4-BE49-F238E27FC236}">
                <a16:creationId xmlns:a16="http://schemas.microsoft.com/office/drawing/2014/main" id="{4984F962-CC9E-0228-69C4-D1ACF5895DF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6" y="152373"/>
            <a:ext cx="1782000" cy="689806"/>
          </a:xfrm>
          <a:prstGeom prst="rect">
            <a:avLst/>
          </a:prstGeom>
        </p:spPr>
      </p:pic>
    </p:spTree>
    <p:extLst>
      <p:ext uri="{BB962C8B-B14F-4D97-AF65-F5344CB8AC3E}">
        <p14:creationId xmlns:p14="http://schemas.microsoft.com/office/powerpoint/2010/main" val="3272363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8A9E0DE-846D-FF38-B2EC-DA3678E2E7E9}"/>
              </a:ext>
            </a:extLst>
          </p:cNvPr>
          <p:cNvGraphicFramePr>
            <a:graphicFrameLocks noChangeAspect="1"/>
          </p:cNvGraphicFramePr>
          <p:nvPr userDrawn="1">
            <p:custDataLst>
              <p:tags r:id="rId1"/>
            </p:custDataLst>
            <p:extLst>
              <p:ext uri="{D42A27DB-BD31-4B8C-83A1-F6EECF244321}">
                <p14:modId xmlns:p14="http://schemas.microsoft.com/office/powerpoint/2010/main" val="20996575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Object 2" hidden="1">
                        <a:extLst>
                          <a:ext uri="{FF2B5EF4-FFF2-40B4-BE49-F238E27FC236}">
                            <a16:creationId xmlns:a16="http://schemas.microsoft.com/office/drawing/2014/main" id="{A8A9E0DE-846D-FF38-B2EC-DA3678E2E7E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8BACFF7A-0A26-4F0A-A400-3AF20106862B}"/>
              </a:ext>
            </a:extLst>
          </p:cNvPr>
          <p:cNvSpPr>
            <a:spLocks noGrp="1"/>
          </p:cNvSpPr>
          <p:nvPr>
            <p:ph type="ctrTitle" hasCustomPrompt="1"/>
          </p:nvPr>
        </p:nvSpPr>
        <p:spPr>
          <a:xfrm>
            <a:off x="250825" y="2526835"/>
            <a:ext cx="6722148" cy="2242079"/>
          </a:xfrm>
        </p:spPr>
        <p:txBody>
          <a:bodyPr vert="horz" anchor="b">
            <a:noAutofit/>
          </a:bodyPr>
          <a:lstStyle>
            <a:lvl1pPr algn="l">
              <a:defRPr sz="3600">
                <a:solidFill>
                  <a:schemeClr val="accent5"/>
                </a:solidFill>
                <a:latin typeface="+mn-lt"/>
                <a:cs typeface="Arial" panose="020B0604020202020204" pitchFamily="34" charset="0"/>
              </a:defRPr>
            </a:lvl1pPr>
          </a:lstStyle>
          <a:p>
            <a:r>
              <a:rPr lang="en-US"/>
              <a:t>Click to edit title</a:t>
            </a:r>
          </a:p>
        </p:txBody>
      </p:sp>
      <p:sp>
        <p:nvSpPr>
          <p:cNvPr id="9" name="Subtitle 2">
            <a:extLst>
              <a:ext uri="{FF2B5EF4-FFF2-40B4-BE49-F238E27FC236}">
                <a16:creationId xmlns:a16="http://schemas.microsoft.com/office/drawing/2014/main" id="{5D52D574-4430-4847-B932-BA1C1DC56322}"/>
              </a:ext>
            </a:extLst>
          </p:cNvPr>
          <p:cNvSpPr>
            <a:spLocks noGrp="1"/>
          </p:cNvSpPr>
          <p:nvPr>
            <p:ph type="subTitle" idx="13" hasCustomPrompt="1"/>
          </p:nvPr>
        </p:nvSpPr>
        <p:spPr>
          <a:xfrm>
            <a:off x="250825" y="4948301"/>
            <a:ext cx="6719063" cy="1283999"/>
          </a:xfrm>
        </p:spPr>
        <p:txBody>
          <a:bodyPr>
            <a:normAutofit/>
          </a:bodyPr>
          <a:lstStyle>
            <a:lvl1pPr marL="0" indent="0" algn="l">
              <a:buNone/>
              <a:defRPr sz="2000">
                <a:solidFill>
                  <a:schemeClr val="accent5"/>
                </a:solidFill>
                <a:latin typeface="+mn-lt"/>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subtitle</a:t>
            </a:r>
          </a:p>
        </p:txBody>
      </p:sp>
      <p:sp>
        <p:nvSpPr>
          <p:cNvPr id="15" name="Picture Placeholder 2">
            <a:extLst>
              <a:ext uri="{FF2B5EF4-FFF2-40B4-BE49-F238E27FC236}">
                <a16:creationId xmlns:a16="http://schemas.microsoft.com/office/drawing/2014/main" id="{207E0EDD-CE7D-485D-90AA-EB92659F4C2E}"/>
              </a:ext>
            </a:extLst>
          </p:cNvPr>
          <p:cNvSpPr>
            <a:spLocks noGrp="1" noChangeAspect="1"/>
          </p:cNvSpPr>
          <p:nvPr>
            <p:ph type="pic" sz="quarter" idx="14" hasCustomPrompt="1"/>
          </p:nvPr>
        </p:nvSpPr>
        <p:spPr>
          <a:xfrm>
            <a:off x="9061251" y="1902437"/>
            <a:ext cx="3120000" cy="3120000"/>
          </a:xfrm>
          <a:prstGeom prst="ellipse">
            <a:avLst/>
          </a:prstGeom>
        </p:spPr>
        <p:txBody>
          <a:bodyPr/>
          <a:lstStyle>
            <a:lvl1pPr algn="ctr">
              <a:buNone/>
              <a:defRPr b="0" i="0">
                <a:solidFill>
                  <a:schemeClr val="accent5"/>
                </a:solidFill>
                <a:latin typeface="+mn-lt"/>
                <a:cs typeface="Arial" panose="020B0604020202020204" pitchFamily="34" charset="0"/>
              </a:defRPr>
            </a:lvl1pPr>
          </a:lstStyle>
          <a:p>
            <a:r>
              <a:rPr lang="en-GB"/>
              <a:t>Add a picture here</a:t>
            </a:r>
          </a:p>
        </p:txBody>
      </p:sp>
      <p:sp>
        <p:nvSpPr>
          <p:cNvPr id="16" name="Freeform 12">
            <a:extLst>
              <a:ext uri="{FF2B5EF4-FFF2-40B4-BE49-F238E27FC236}">
                <a16:creationId xmlns:a16="http://schemas.microsoft.com/office/drawing/2014/main" id="{CDD94F9F-17AF-4158-8273-144D6BB8BFBA}"/>
              </a:ext>
            </a:extLst>
          </p:cNvPr>
          <p:cNvSpPr/>
          <p:nvPr userDrawn="1"/>
        </p:nvSpPr>
        <p:spPr bwMode="auto">
          <a:xfrm rot="735038">
            <a:off x="9719774" y="4974386"/>
            <a:ext cx="933047" cy="469973"/>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accent4"/>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l" defTabSz="1219170" rtl="0" eaLnBrk="1" fontAlgn="base" latinLnBrk="0" hangingPunct="1">
              <a:lnSpc>
                <a:spcPct val="100000"/>
              </a:lnSpc>
              <a:spcBef>
                <a:spcPct val="0"/>
              </a:spcBef>
              <a:spcAft>
                <a:spcPct val="0"/>
              </a:spcAft>
              <a:buClrTx/>
              <a:buSzTx/>
              <a:buFontTx/>
              <a:buNone/>
              <a:tabLst/>
            </a:pPr>
            <a:endParaRPr kumimoji="0" lang="en-ES" sz="2400" b="0" i="0" u="none" strike="noStrike" cap="none" normalizeH="0" baseline="0">
              <a:ln>
                <a:noFill/>
              </a:ln>
              <a:solidFill>
                <a:schemeClr val="accent6"/>
              </a:solidFill>
              <a:effectLst/>
              <a:latin typeface="+mn-lt"/>
              <a:cs typeface="Arial" panose="020B0604020202020204" pitchFamily="34" charset="0"/>
            </a:endParaRPr>
          </a:p>
        </p:txBody>
      </p:sp>
      <p:sp>
        <p:nvSpPr>
          <p:cNvPr id="17" name="Freeform 17">
            <a:extLst>
              <a:ext uri="{FF2B5EF4-FFF2-40B4-BE49-F238E27FC236}">
                <a16:creationId xmlns:a16="http://schemas.microsoft.com/office/drawing/2014/main" id="{03EA52F0-9F47-4C1A-A653-1F060850BB16}"/>
              </a:ext>
            </a:extLst>
          </p:cNvPr>
          <p:cNvSpPr/>
          <p:nvPr userDrawn="1"/>
        </p:nvSpPr>
        <p:spPr bwMode="auto">
          <a:xfrm rot="8315714" flipH="1">
            <a:off x="9180227" y="5547933"/>
            <a:ext cx="1677271" cy="863308"/>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tx1"/>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l" defTabSz="1219170" rtl="0" eaLnBrk="1" fontAlgn="base" latinLnBrk="0" hangingPunct="1">
              <a:lnSpc>
                <a:spcPct val="100000"/>
              </a:lnSpc>
              <a:spcBef>
                <a:spcPct val="0"/>
              </a:spcBef>
              <a:spcAft>
                <a:spcPct val="0"/>
              </a:spcAft>
              <a:buClrTx/>
              <a:buSzTx/>
              <a:buFontTx/>
              <a:buNone/>
              <a:tabLst/>
            </a:pPr>
            <a:endParaRPr kumimoji="0" lang="en-ES" sz="2400" b="0" i="0" u="none" strike="noStrike" cap="none" normalizeH="0" baseline="0">
              <a:ln>
                <a:noFill/>
              </a:ln>
              <a:solidFill>
                <a:schemeClr val="accent6"/>
              </a:solidFill>
              <a:effectLst/>
              <a:latin typeface="+mn-lt"/>
              <a:cs typeface="Arial" panose="020B0604020202020204" pitchFamily="34" charset="0"/>
            </a:endParaRPr>
          </a:p>
        </p:txBody>
      </p:sp>
      <p:sp>
        <p:nvSpPr>
          <p:cNvPr id="18" name="Oval 17">
            <a:extLst>
              <a:ext uri="{FF2B5EF4-FFF2-40B4-BE49-F238E27FC236}">
                <a16:creationId xmlns:a16="http://schemas.microsoft.com/office/drawing/2014/main" id="{6AED791D-1518-403F-BA5A-79F94E7CDCCB}"/>
              </a:ext>
            </a:extLst>
          </p:cNvPr>
          <p:cNvSpPr>
            <a:spLocks noChangeAspect="1"/>
          </p:cNvSpPr>
          <p:nvPr userDrawn="1"/>
        </p:nvSpPr>
        <p:spPr bwMode="auto">
          <a:xfrm rot="5400000">
            <a:off x="10403602" y="5983124"/>
            <a:ext cx="875301" cy="874456"/>
          </a:xfrm>
          <a:prstGeom prst="ellipse">
            <a:avLst/>
          </a:prstGeom>
          <a:solidFill>
            <a:schemeClr val="accent2"/>
          </a:solidFill>
          <a:ln w="9525" cap="flat" cmpd="sng" algn="ctr">
            <a:noFill/>
            <a:prstDash val="solid"/>
            <a:round/>
            <a:headEnd type="none" w="med" len="med"/>
            <a:tailEnd type="none" w="med" len="med"/>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indent="0" algn="l" defTabSz="1219170" rtl="0" eaLnBrk="1" fontAlgn="base" latinLnBrk="0" hangingPunct="1">
              <a:lnSpc>
                <a:spcPct val="100000"/>
              </a:lnSpc>
              <a:spcBef>
                <a:spcPct val="0"/>
              </a:spcBef>
              <a:spcAft>
                <a:spcPct val="0"/>
              </a:spcAft>
              <a:buClrTx/>
              <a:buSzTx/>
              <a:buFontTx/>
              <a:buNone/>
              <a:tabLst/>
            </a:pPr>
            <a:endParaRPr kumimoji="0" lang="en-ES" sz="2400" b="0" i="0" u="none" strike="noStrike" cap="none" normalizeH="0" baseline="0">
              <a:ln>
                <a:noFill/>
              </a:ln>
              <a:solidFill>
                <a:schemeClr val="accent6"/>
              </a:solidFill>
              <a:effectLst/>
              <a:latin typeface="+mn-lt"/>
              <a:cs typeface="Arial" panose="020B0604020202020204" pitchFamily="34" charset="0"/>
            </a:endParaRPr>
          </a:p>
        </p:txBody>
      </p:sp>
      <p:sp>
        <p:nvSpPr>
          <p:cNvPr id="26" name="TextBox 25">
            <a:extLst>
              <a:ext uri="{FF2B5EF4-FFF2-40B4-BE49-F238E27FC236}">
                <a16:creationId xmlns:a16="http://schemas.microsoft.com/office/drawing/2014/main" id="{964649C4-0FE0-4E4D-B386-F39D40C28AE9}"/>
              </a:ext>
            </a:extLst>
          </p:cNvPr>
          <p:cNvSpPr txBox="1"/>
          <p:nvPr userDrawn="1"/>
        </p:nvSpPr>
        <p:spPr>
          <a:xfrm>
            <a:off x="11158230" y="6548967"/>
            <a:ext cx="699337" cy="143565"/>
          </a:xfrm>
          <a:prstGeom prst="rect">
            <a:avLst/>
          </a:prstGeom>
        </p:spPr>
        <p:txBody>
          <a:bodyPr vert="horz" lIns="0" tIns="0" rIns="0" bIns="0" rtlCol="0" anchor="t" anchorCtr="0">
            <a:spAutoFit/>
          </a:bodyPr>
          <a:lstStyle>
            <a:defPPr>
              <a:defRPr lang="en-US"/>
            </a:defPPr>
            <a:lvl1pPr algn="r">
              <a:defRPr sz="700">
                <a:solidFill>
                  <a:schemeClr val="accent1"/>
                </a:solidFill>
              </a:defRPr>
            </a:lvl1pPr>
          </a:lstStyle>
          <a:p>
            <a:pPr lvl="0"/>
            <a:r>
              <a:rPr lang="en-US" sz="900">
                <a:solidFill>
                  <a:schemeClr val="accent6"/>
                </a:solidFill>
                <a:latin typeface="+mn-lt"/>
                <a:cs typeface="Arial" panose="020B0604020202020204" pitchFamily="34" charset="0"/>
              </a:rPr>
              <a:t>© Zurich</a:t>
            </a:r>
          </a:p>
        </p:txBody>
      </p:sp>
      <p:pic>
        <p:nvPicPr>
          <p:cNvPr id="6" name="Graphic 5">
            <a:extLst>
              <a:ext uri="{FF2B5EF4-FFF2-40B4-BE49-F238E27FC236}">
                <a16:creationId xmlns:a16="http://schemas.microsoft.com/office/drawing/2014/main" id="{CF7F0AF8-1804-46CE-C00E-14D625846D5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6" y="152373"/>
            <a:ext cx="1782000" cy="689806"/>
          </a:xfrm>
          <a:prstGeom prst="rect">
            <a:avLst/>
          </a:prstGeom>
        </p:spPr>
      </p:pic>
    </p:spTree>
    <p:extLst>
      <p:ext uri="{BB962C8B-B14F-4D97-AF65-F5344CB8AC3E}">
        <p14:creationId xmlns:p14="http://schemas.microsoft.com/office/powerpoint/2010/main" val="876543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9" name="Rectangle 8"/>
          <p:cNvSpPr/>
          <p:nvPr/>
        </p:nvSpPr>
        <p:spPr bwMode="auto">
          <a:xfrm>
            <a:off x="406401" y="2018662"/>
            <a:ext cx="11358292" cy="4451034"/>
          </a:xfrm>
          <a:prstGeom prst="rect">
            <a:avLst/>
          </a:prstGeom>
          <a:solidFill>
            <a:schemeClr val="accent3">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121910" tIns="60955" rIns="121910" bIns="60955" numCol="1" spcCol="0" rtlCol="0" fromWordArt="0" anchor="ctr" anchorCtr="0" forceAA="0" compatLnSpc="1">
            <a:prstTxWarp prst="textNoShape">
              <a:avLst/>
            </a:prstTxWarp>
            <a:noAutofit/>
          </a:bodyPr>
          <a:lstStyle/>
          <a:p>
            <a:endParaRPr lang="en-GB" sz="2700" baseline="30000"/>
          </a:p>
        </p:txBody>
      </p:sp>
      <p:sp>
        <p:nvSpPr>
          <p:cNvPr id="3" name="Content Placeholder 2"/>
          <p:cNvSpPr>
            <a:spLocks noGrp="1"/>
          </p:cNvSpPr>
          <p:nvPr>
            <p:ph idx="1" hasCustomPrompt="1"/>
          </p:nvPr>
        </p:nvSpPr>
        <p:spPr>
          <a:xfrm>
            <a:off x="403819" y="2028139"/>
            <a:ext cx="11346365" cy="4361862"/>
          </a:xfrm>
          <a:prstGeom prst="rect">
            <a:avLst/>
          </a:prstGeom>
        </p:spPr>
        <p:txBody>
          <a:bodyPr lIns="240012" tIns="240012" rIns="240012" bIns="240012"/>
          <a:lstStyle>
            <a:lvl5pPr marL="1345952" indent="-271413">
              <a:buClr>
                <a:srgbClr val="000066"/>
              </a:buClr>
              <a:buSzPct val="100000"/>
              <a:buFont typeface="Frutiger 55 Roman" pitchFamily="34" charset="0"/>
              <a:buChar char="–"/>
              <a:defRPr/>
            </a:lvl5pPr>
            <a:lvl6pPr marL="1614193" indent="-285697">
              <a:spcBef>
                <a:spcPts val="0"/>
              </a:spcBef>
              <a:spcAft>
                <a:spcPts val="300"/>
              </a:spcAft>
              <a:buClr>
                <a:srgbClr val="000066"/>
              </a:buClr>
              <a:buSzPct val="100000"/>
              <a:buFont typeface="Frutiger 55 Roman" pitchFamily="34" charset="0"/>
              <a:buChar char="–"/>
              <a:defRPr/>
            </a:lvl6pPr>
            <a:lvl7pPr marL="1880843" indent="-285697">
              <a:spcBef>
                <a:spcPts val="0"/>
              </a:spcBef>
              <a:spcAft>
                <a:spcPts val="300"/>
              </a:spcAft>
              <a:buClr>
                <a:srgbClr val="000066"/>
              </a:buClr>
              <a:buSzPct val="100000"/>
              <a:buFont typeface="Frutiger 55 Roman" pitchFamily="34" charset="0"/>
              <a:buChar char="–"/>
              <a:defRPr/>
            </a:lvl7pPr>
            <a:lvl8pPr marL="2160192" indent="-285697">
              <a:spcBef>
                <a:spcPts val="0"/>
              </a:spcBef>
              <a:spcAft>
                <a:spcPts val="300"/>
              </a:spcAft>
              <a:buClr>
                <a:srgbClr val="000066"/>
              </a:buClr>
              <a:buSzPct val="100000"/>
              <a:buFont typeface="Frutiger 55 Roman" pitchFamily="34" charset="0"/>
              <a:buChar char="–"/>
              <a:defRPr/>
            </a:lvl8pPr>
            <a:lvl9pPr marL="2426842" indent="-285697">
              <a:spcBef>
                <a:spcPts val="0"/>
              </a:spcBef>
              <a:spcAft>
                <a:spcPts val="300"/>
              </a:spcAft>
              <a:buClr>
                <a:srgbClr val="000066"/>
              </a:buClr>
              <a:buSzPct val="100000"/>
              <a:buFont typeface="Frutiger 55 Roman"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liennummernplatzhalter 5"/>
          <p:cNvSpPr>
            <a:spLocks noGrp="1"/>
          </p:cNvSpPr>
          <p:nvPr>
            <p:ph type="sldNum" sz="quarter" idx="16"/>
          </p:nvPr>
        </p:nvSpPr>
        <p:spPr/>
        <p:txBody>
          <a:bodyPr/>
          <a:lstStyle/>
          <a:p>
            <a:fld id="{3625140F-D71A-43FC-9215-9022021A6496}" type="slidenum">
              <a:rPr lang="en-GB" smtClean="0"/>
              <a:t>‹#›</a:t>
            </a:fld>
            <a:endParaRPr lang="en-GB"/>
          </a:p>
        </p:txBody>
      </p:sp>
      <p:sp>
        <p:nvSpPr>
          <p:cNvPr id="13" name="Text Placeholder 13"/>
          <p:cNvSpPr>
            <a:spLocks noGrp="1"/>
          </p:cNvSpPr>
          <p:nvPr>
            <p:ph type="body" sz="quarter" idx="17"/>
          </p:nvPr>
        </p:nvSpPr>
        <p:spPr>
          <a:xfrm>
            <a:off x="407010" y="211138"/>
            <a:ext cx="10036880" cy="765814"/>
          </a:xfrm>
          <a:prstGeom prst="rect">
            <a:avLst/>
          </a:prstGeom>
        </p:spPr>
        <p:txBody>
          <a:bodyPr vert="horz" anchor="t"/>
          <a:lstStyle>
            <a:lvl1pPr marL="0" indent="0">
              <a:buNone/>
              <a:defRPr sz="2800" b="1"/>
            </a:lvl1pPr>
          </a:lstStyle>
          <a:p>
            <a:pPr lvl="0"/>
            <a:r>
              <a:rPr lang="en-US"/>
              <a:t>Click to edit Master text styles</a:t>
            </a:r>
          </a:p>
        </p:txBody>
      </p:sp>
      <p:sp>
        <p:nvSpPr>
          <p:cNvPr id="14" name="Text Placeholder 15"/>
          <p:cNvSpPr>
            <a:spLocks noGrp="1"/>
          </p:cNvSpPr>
          <p:nvPr>
            <p:ph type="body" sz="quarter" idx="18"/>
          </p:nvPr>
        </p:nvSpPr>
        <p:spPr>
          <a:xfrm>
            <a:off x="407010" y="984980"/>
            <a:ext cx="11380013" cy="520700"/>
          </a:xfrm>
          <a:prstGeom prst="rect">
            <a:avLst/>
          </a:prstGeom>
        </p:spPr>
        <p:txBody>
          <a:bodyPr vert="horz"/>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2932946917"/>
      </p:ext>
    </p:extLst>
  </p:cSld>
  <p:clrMapOvr>
    <a:masterClrMapping/>
  </p:clrMapOvr>
  <p:hf hdr="0" ftr="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259451" y="1205994"/>
            <a:ext cx="11518145" cy="5040145"/>
          </a:xfrm>
        </p:spPr>
        <p:txBody>
          <a:bodyPr/>
          <a:lstStyle>
            <a:lvl1pPr>
              <a:defRPr sz="1800">
                <a:latin typeface="+mn-lt"/>
                <a:cs typeface="Arial" panose="020B0604020202020204" pitchFamily="34" charset="0"/>
              </a:defRPr>
            </a:lvl1pPr>
            <a:lvl2pPr>
              <a:defRPr sz="1600">
                <a:latin typeface="+mn-lt"/>
                <a:cs typeface="Arial" panose="020B0604020202020204" pitchFamily="34" charset="0"/>
              </a:defRPr>
            </a:lvl2pPr>
            <a:lvl3pPr>
              <a:defRPr sz="1400">
                <a:latin typeface="+mn-lt"/>
                <a:cs typeface="Arial" panose="020B0604020202020204" pitchFamily="34" charset="0"/>
              </a:defRPr>
            </a:lvl3pPr>
            <a:lvl4pPr>
              <a:defRPr sz="1200">
                <a:latin typeface="+mn-lt"/>
                <a:cs typeface="Arial" panose="020B0604020202020204" pitchFamily="34" charset="0"/>
              </a:defRPr>
            </a:lvl4pPr>
            <a:lvl5pPr>
              <a:defRPr sz="1200">
                <a:latin typeface="+mn-lt"/>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itle 1">
            <a:extLst>
              <a:ext uri="{FF2B5EF4-FFF2-40B4-BE49-F238E27FC236}">
                <a16:creationId xmlns:a16="http://schemas.microsoft.com/office/drawing/2014/main" id="{29FBF581-E754-574B-A309-6F2FB382E481}"/>
              </a:ext>
            </a:extLst>
          </p:cNvPr>
          <p:cNvSpPr>
            <a:spLocks noGrp="1"/>
          </p:cNvSpPr>
          <p:nvPr>
            <p:ph type="title"/>
          </p:nvPr>
        </p:nvSpPr>
        <p:spPr>
          <a:xfrm>
            <a:off x="252659" y="260268"/>
            <a:ext cx="9586415" cy="332399"/>
          </a:xfrm>
        </p:spPr>
        <p:txBody>
          <a:bodyPr>
            <a:spAutoFit/>
          </a:bodyPr>
          <a:lstStyle>
            <a:lvl1pPr>
              <a:defRPr>
                <a:latin typeface="+mj-lt"/>
                <a:cs typeface="Arial" panose="020B0604020202020204" pitchFamily="34" charset="0"/>
              </a:defRPr>
            </a:lvl1pPr>
          </a:lstStyle>
          <a:p>
            <a:r>
              <a:rPr lang="en-US"/>
              <a:t>Click to edit Master title style</a:t>
            </a:r>
          </a:p>
        </p:txBody>
      </p:sp>
      <p:sp>
        <p:nvSpPr>
          <p:cNvPr id="22" name="Subtitle 2">
            <a:extLst>
              <a:ext uri="{FF2B5EF4-FFF2-40B4-BE49-F238E27FC236}">
                <a16:creationId xmlns:a16="http://schemas.microsoft.com/office/drawing/2014/main" id="{60580A64-4AC1-D547-A7C8-FF2A5434D2C5}"/>
              </a:ext>
            </a:extLst>
          </p:cNvPr>
          <p:cNvSpPr>
            <a:spLocks noGrp="1"/>
          </p:cNvSpPr>
          <p:nvPr>
            <p:ph type="subTitle" idx="13"/>
          </p:nvPr>
        </p:nvSpPr>
        <p:spPr>
          <a:xfrm>
            <a:off x="252658" y="610597"/>
            <a:ext cx="9586415" cy="332399"/>
          </a:xfrm>
          <a:prstGeom prst="rect">
            <a:avLst/>
          </a:prstGeom>
        </p:spPr>
        <p:txBody>
          <a:bodyPr anchor="t">
            <a:normAutofit/>
          </a:bodyPr>
          <a:lstStyle>
            <a:lvl1pPr marL="0" indent="0" algn="l">
              <a:buFont typeface="Arial" panose="020B0604020202020204" pitchFamily="34" charset="0"/>
              <a:buNone/>
              <a:defRPr sz="1800" b="0" i="0">
                <a:solidFill>
                  <a:srgbClr val="2167AE"/>
                </a:solidFill>
                <a:latin typeface="+mn-lt"/>
                <a:cs typeface="Arial" panose="020B0604020202020204" pitchFamily="34" charset="0"/>
              </a:defRPr>
            </a:lvl1pPr>
            <a:lvl2pPr marL="342854" indent="0" algn="ctr">
              <a:buNone/>
              <a:defRPr>
                <a:solidFill>
                  <a:schemeClr val="tx1">
                    <a:tint val="75000"/>
                  </a:schemeClr>
                </a:solidFill>
              </a:defRPr>
            </a:lvl2pPr>
            <a:lvl3pPr marL="685709" indent="0" algn="ctr">
              <a:buNone/>
              <a:defRPr>
                <a:solidFill>
                  <a:schemeClr val="tx1">
                    <a:tint val="75000"/>
                  </a:schemeClr>
                </a:solidFill>
              </a:defRPr>
            </a:lvl3pPr>
            <a:lvl4pPr marL="1028563" indent="0" algn="ctr">
              <a:buNone/>
              <a:defRPr>
                <a:solidFill>
                  <a:schemeClr val="tx1">
                    <a:tint val="75000"/>
                  </a:schemeClr>
                </a:solidFill>
              </a:defRPr>
            </a:lvl4pPr>
            <a:lvl5pPr marL="1371417" indent="0" algn="ctr">
              <a:buNone/>
              <a:defRPr>
                <a:solidFill>
                  <a:schemeClr val="tx1">
                    <a:tint val="75000"/>
                  </a:schemeClr>
                </a:solidFill>
              </a:defRPr>
            </a:lvl5pPr>
            <a:lvl6pPr marL="1714271" indent="0" algn="ctr">
              <a:buNone/>
              <a:defRPr>
                <a:solidFill>
                  <a:schemeClr val="tx1">
                    <a:tint val="75000"/>
                  </a:schemeClr>
                </a:solidFill>
              </a:defRPr>
            </a:lvl6pPr>
            <a:lvl7pPr marL="2057126" indent="0" algn="ctr">
              <a:buNone/>
              <a:defRPr>
                <a:solidFill>
                  <a:schemeClr val="tx1">
                    <a:tint val="75000"/>
                  </a:schemeClr>
                </a:solidFill>
              </a:defRPr>
            </a:lvl7pPr>
            <a:lvl8pPr marL="2399980" indent="0" algn="ctr">
              <a:buNone/>
              <a:defRPr>
                <a:solidFill>
                  <a:schemeClr val="tx1">
                    <a:tint val="75000"/>
                  </a:schemeClr>
                </a:solidFill>
              </a:defRPr>
            </a:lvl8pPr>
            <a:lvl9pPr marL="2742834" indent="0" algn="ctr">
              <a:buNone/>
              <a:defRPr>
                <a:solidFill>
                  <a:schemeClr val="tx1">
                    <a:tint val="75000"/>
                  </a:schemeClr>
                </a:solidFill>
              </a:defRPr>
            </a:lvl9pPr>
          </a:lstStyle>
          <a:p>
            <a:r>
              <a:rPr lang="en-US"/>
              <a:t>Click to edit Master subtitle style</a:t>
            </a:r>
            <a:endParaRPr lang="en-GB" noProof="0"/>
          </a:p>
        </p:txBody>
      </p:sp>
      <p:grpSp>
        <p:nvGrpSpPr>
          <p:cNvPr id="20" name="Group 4">
            <a:extLst>
              <a:ext uri="{FF2B5EF4-FFF2-40B4-BE49-F238E27FC236}">
                <a16:creationId xmlns:a16="http://schemas.microsoft.com/office/drawing/2014/main" id="{94606C33-87B8-4AFF-AF8D-3BA9B6C21CD8}"/>
              </a:ext>
            </a:extLst>
          </p:cNvPr>
          <p:cNvGrpSpPr>
            <a:grpSpLocks noChangeAspect="1"/>
          </p:cNvGrpSpPr>
          <p:nvPr userDrawn="1"/>
        </p:nvGrpSpPr>
        <p:grpSpPr bwMode="auto">
          <a:xfrm>
            <a:off x="10178596" y="158751"/>
            <a:ext cx="1773767" cy="683683"/>
            <a:chOff x="79" y="75"/>
            <a:chExt cx="838" cy="323"/>
          </a:xfrm>
          <a:solidFill>
            <a:schemeClr val="accent1"/>
          </a:solidFill>
        </p:grpSpPr>
        <p:sp>
          <p:nvSpPr>
            <p:cNvPr id="23" name="AutoShape 3">
              <a:extLst>
                <a:ext uri="{FF2B5EF4-FFF2-40B4-BE49-F238E27FC236}">
                  <a16:creationId xmlns:a16="http://schemas.microsoft.com/office/drawing/2014/main" id="{D6138836-BE78-42EE-AA1D-2F9DE86593DD}"/>
                </a:ext>
              </a:extLst>
            </p:cNvPr>
            <p:cNvSpPr>
              <a:spLocks noChangeAspect="1" noChangeArrowheads="1" noTextEdit="1"/>
            </p:cNvSpPr>
            <p:nvPr userDrawn="1"/>
          </p:nvSpPr>
          <p:spPr bwMode="auto">
            <a:xfrm>
              <a:off x="79" y="75"/>
              <a:ext cx="838" cy="32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24" name="Freeform 5">
              <a:extLst>
                <a:ext uri="{FF2B5EF4-FFF2-40B4-BE49-F238E27FC236}">
                  <a16:creationId xmlns:a16="http://schemas.microsoft.com/office/drawing/2014/main" id="{50A847EF-9D82-48C0-8807-DD2B588CD811}"/>
                </a:ext>
              </a:extLst>
            </p:cNvPr>
            <p:cNvSpPr>
              <a:spLocks/>
            </p:cNvSpPr>
            <p:nvPr userDrawn="1"/>
          </p:nvSpPr>
          <p:spPr bwMode="auto">
            <a:xfrm>
              <a:off x="159" y="155"/>
              <a:ext cx="163" cy="164"/>
            </a:xfrm>
            <a:custGeom>
              <a:avLst/>
              <a:gdLst>
                <a:gd name="T0" fmla="*/ 920 w 1841"/>
                <a:gd name="T1" fmla="*/ 0 h 1842"/>
                <a:gd name="T2" fmla="*/ 920 w 1841"/>
                <a:gd name="T3" fmla="*/ 0 h 1842"/>
                <a:gd name="T4" fmla="*/ 0 w 1841"/>
                <a:gd name="T5" fmla="*/ 921 h 1842"/>
                <a:gd name="T6" fmla="*/ 0 w 1841"/>
                <a:gd name="T7" fmla="*/ 921 h 1842"/>
                <a:gd name="T8" fmla="*/ 188 w 1841"/>
                <a:gd name="T9" fmla="*/ 1479 h 1842"/>
                <a:gd name="T10" fmla="*/ 954 w 1841"/>
                <a:gd name="T11" fmla="*/ 473 h 1842"/>
                <a:gd name="T12" fmla="*/ 871 w 1841"/>
                <a:gd name="T13" fmla="*/ 474 h 1842"/>
                <a:gd name="T14" fmla="*/ 790 w 1841"/>
                <a:gd name="T15" fmla="*/ 473 h 1842"/>
                <a:gd name="T16" fmla="*/ 561 w 1841"/>
                <a:gd name="T17" fmla="*/ 491 h 1842"/>
                <a:gd name="T18" fmla="*/ 467 w 1841"/>
                <a:gd name="T19" fmla="*/ 530 h 1842"/>
                <a:gd name="T20" fmla="*/ 374 w 1841"/>
                <a:gd name="T21" fmla="*/ 641 h 1842"/>
                <a:gd name="T22" fmla="*/ 361 w 1841"/>
                <a:gd name="T23" fmla="*/ 665 h 1842"/>
                <a:gd name="T24" fmla="*/ 316 w 1841"/>
                <a:gd name="T25" fmla="*/ 655 h 1842"/>
                <a:gd name="T26" fmla="*/ 392 w 1841"/>
                <a:gd name="T27" fmla="*/ 366 h 1842"/>
                <a:gd name="T28" fmla="*/ 1350 w 1841"/>
                <a:gd name="T29" fmla="*/ 366 h 1842"/>
                <a:gd name="T30" fmla="*/ 588 w 1841"/>
                <a:gd name="T31" fmla="*/ 1385 h 1842"/>
                <a:gd name="T32" fmla="*/ 698 w 1841"/>
                <a:gd name="T33" fmla="*/ 1379 h 1842"/>
                <a:gd name="T34" fmla="*/ 839 w 1841"/>
                <a:gd name="T35" fmla="*/ 1385 h 1842"/>
                <a:gd name="T36" fmla="*/ 974 w 1841"/>
                <a:gd name="T37" fmla="*/ 1393 h 1842"/>
                <a:gd name="T38" fmla="*/ 1095 w 1841"/>
                <a:gd name="T39" fmla="*/ 1397 h 1842"/>
                <a:gd name="T40" fmla="*/ 1255 w 1841"/>
                <a:gd name="T41" fmla="*/ 1378 h 1842"/>
                <a:gd name="T42" fmla="*/ 1354 w 1841"/>
                <a:gd name="T43" fmla="*/ 1331 h 1842"/>
                <a:gd name="T44" fmla="*/ 1491 w 1841"/>
                <a:gd name="T45" fmla="*/ 1175 h 1842"/>
                <a:gd name="T46" fmla="*/ 1504 w 1841"/>
                <a:gd name="T47" fmla="*/ 1147 h 1842"/>
                <a:gd name="T48" fmla="*/ 1545 w 1841"/>
                <a:gd name="T49" fmla="*/ 1158 h 1842"/>
                <a:gd name="T50" fmla="*/ 1505 w 1841"/>
                <a:gd name="T51" fmla="*/ 1273 h 1842"/>
                <a:gd name="T52" fmla="*/ 1354 w 1841"/>
                <a:gd name="T53" fmla="*/ 1472 h 1842"/>
                <a:gd name="T54" fmla="*/ 1131 w 1841"/>
                <a:gd name="T55" fmla="*/ 1546 h 1842"/>
                <a:gd name="T56" fmla="*/ 1118 w 1841"/>
                <a:gd name="T57" fmla="*/ 1546 h 1842"/>
                <a:gd name="T58" fmla="*/ 854 w 1841"/>
                <a:gd name="T59" fmla="*/ 1518 h 1842"/>
                <a:gd name="T60" fmla="*/ 544 w 1841"/>
                <a:gd name="T61" fmla="*/ 1486 h 1842"/>
                <a:gd name="T62" fmla="*/ 394 w 1841"/>
                <a:gd name="T63" fmla="*/ 1498 h 1842"/>
                <a:gd name="T64" fmla="*/ 242 w 1841"/>
                <a:gd name="T65" fmla="*/ 1543 h 1842"/>
                <a:gd name="T66" fmla="*/ 920 w 1841"/>
                <a:gd name="T67" fmla="*/ 1842 h 1842"/>
                <a:gd name="T68" fmla="*/ 1841 w 1841"/>
                <a:gd name="T69" fmla="*/ 921 h 1842"/>
                <a:gd name="T70" fmla="*/ 920 w 1841"/>
                <a:gd name="T71" fmla="*/ 0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41" h="1842">
                  <a:moveTo>
                    <a:pt x="920" y="0"/>
                  </a:moveTo>
                  <a:lnTo>
                    <a:pt x="920" y="0"/>
                  </a:lnTo>
                  <a:cubicBezTo>
                    <a:pt x="412" y="0"/>
                    <a:pt x="0" y="412"/>
                    <a:pt x="0" y="921"/>
                  </a:cubicBezTo>
                  <a:lnTo>
                    <a:pt x="0" y="921"/>
                  </a:lnTo>
                  <a:cubicBezTo>
                    <a:pt x="0" y="1131"/>
                    <a:pt x="70" y="1325"/>
                    <a:pt x="188" y="1479"/>
                  </a:cubicBezTo>
                  <a:lnTo>
                    <a:pt x="954" y="473"/>
                  </a:lnTo>
                  <a:lnTo>
                    <a:pt x="871" y="474"/>
                  </a:lnTo>
                  <a:lnTo>
                    <a:pt x="790" y="473"/>
                  </a:lnTo>
                  <a:cubicBezTo>
                    <a:pt x="702" y="473"/>
                    <a:pt x="620" y="480"/>
                    <a:pt x="561" y="491"/>
                  </a:cubicBezTo>
                  <a:cubicBezTo>
                    <a:pt x="525" y="498"/>
                    <a:pt x="493" y="511"/>
                    <a:pt x="467" y="530"/>
                  </a:cubicBezTo>
                  <a:cubicBezTo>
                    <a:pt x="437" y="551"/>
                    <a:pt x="399" y="596"/>
                    <a:pt x="374" y="641"/>
                  </a:cubicBezTo>
                  <a:cubicBezTo>
                    <a:pt x="371" y="646"/>
                    <a:pt x="367" y="654"/>
                    <a:pt x="361" y="665"/>
                  </a:cubicBezTo>
                  <a:lnTo>
                    <a:pt x="316" y="655"/>
                  </a:lnTo>
                  <a:lnTo>
                    <a:pt x="392" y="366"/>
                  </a:lnTo>
                  <a:lnTo>
                    <a:pt x="1350" y="366"/>
                  </a:lnTo>
                  <a:lnTo>
                    <a:pt x="588" y="1385"/>
                  </a:lnTo>
                  <a:cubicBezTo>
                    <a:pt x="638" y="1380"/>
                    <a:pt x="658" y="1379"/>
                    <a:pt x="698" y="1379"/>
                  </a:cubicBezTo>
                  <a:cubicBezTo>
                    <a:pt x="729" y="1379"/>
                    <a:pt x="776" y="1381"/>
                    <a:pt x="839" y="1385"/>
                  </a:cubicBezTo>
                  <a:lnTo>
                    <a:pt x="974" y="1393"/>
                  </a:lnTo>
                  <a:cubicBezTo>
                    <a:pt x="1023" y="1396"/>
                    <a:pt x="1064" y="1397"/>
                    <a:pt x="1095" y="1397"/>
                  </a:cubicBezTo>
                  <a:cubicBezTo>
                    <a:pt x="1165" y="1397"/>
                    <a:pt x="1210" y="1392"/>
                    <a:pt x="1255" y="1378"/>
                  </a:cubicBezTo>
                  <a:cubicBezTo>
                    <a:pt x="1290" y="1367"/>
                    <a:pt x="1324" y="1351"/>
                    <a:pt x="1354" y="1331"/>
                  </a:cubicBezTo>
                  <a:cubicBezTo>
                    <a:pt x="1408" y="1293"/>
                    <a:pt x="1460" y="1234"/>
                    <a:pt x="1491" y="1175"/>
                  </a:cubicBezTo>
                  <a:cubicBezTo>
                    <a:pt x="1494" y="1169"/>
                    <a:pt x="1499" y="1160"/>
                    <a:pt x="1504" y="1147"/>
                  </a:cubicBezTo>
                  <a:lnTo>
                    <a:pt x="1545" y="1158"/>
                  </a:lnTo>
                  <a:cubicBezTo>
                    <a:pt x="1532" y="1208"/>
                    <a:pt x="1525" y="1228"/>
                    <a:pt x="1505" y="1273"/>
                  </a:cubicBezTo>
                  <a:cubicBezTo>
                    <a:pt x="1464" y="1364"/>
                    <a:pt x="1417" y="1425"/>
                    <a:pt x="1354" y="1472"/>
                  </a:cubicBezTo>
                  <a:cubicBezTo>
                    <a:pt x="1289" y="1521"/>
                    <a:pt x="1216" y="1544"/>
                    <a:pt x="1131" y="1546"/>
                  </a:cubicBezTo>
                  <a:lnTo>
                    <a:pt x="1118" y="1546"/>
                  </a:lnTo>
                  <a:cubicBezTo>
                    <a:pt x="1055" y="1546"/>
                    <a:pt x="1006" y="1541"/>
                    <a:pt x="854" y="1518"/>
                  </a:cubicBezTo>
                  <a:cubicBezTo>
                    <a:pt x="700" y="1494"/>
                    <a:pt x="621" y="1486"/>
                    <a:pt x="544" y="1486"/>
                  </a:cubicBezTo>
                  <a:cubicBezTo>
                    <a:pt x="492" y="1486"/>
                    <a:pt x="444" y="1490"/>
                    <a:pt x="394" y="1498"/>
                  </a:cubicBezTo>
                  <a:cubicBezTo>
                    <a:pt x="328" y="1508"/>
                    <a:pt x="302" y="1516"/>
                    <a:pt x="242" y="1543"/>
                  </a:cubicBezTo>
                  <a:cubicBezTo>
                    <a:pt x="410" y="1727"/>
                    <a:pt x="652" y="1842"/>
                    <a:pt x="920" y="1842"/>
                  </a:cubicBezTo>
                  <a:cubicBezTo>
                    <a:pt x="1429" y="1842"/>
                    <a:pt x="1841" y="1430"/>
                    <a:pt x="1841" y="921"/>
                  </a:cubicBezTo>
                  <a:cubicBezTo>
                    <a:pt x="1841" y="412"/>
                    <a:pt x="1429" y="0"/>
                    <a:pt x="920"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25" name="Freeform 6">
              <a:extLst>
                <a:ext uri="{FF2B5EF4-FFF2-40B4-BE49-F238E27FC236}">
                  <a16:creationId xmlns:a16="http://schemas.microsoft.com/office/drawing/2014/main" id="{7FA11094-2131-4D03-9C37-B2C0B5E8C091}"/>
                </a:ext>
              </a:extLst>
            </p:cNvPr>
            <p:cNvSpPr>
              <a:spLocks/>
            </p:cNvSpPr>
            <p:nvPr userDrawn="1"/>
          </p:nvSpPr>
          <p:spPr bwMode="auto">
            <a:xfrm>
              <a:off x="642" y="197"/>
              <a:ext cx="25" cy="80"/>
            </a:xfrm>
            <a:custGeom>
              <a:avLst/>
              <a:gdLst>
                <a:gd name="T0" fmla="*/ 232 w 288"/>
                <a:gd name="T1" fmla="*/ 166 h 897"/>
                <a:gd name="T2" fmla="*/ 232 w 288"/>
                <a:gd name="T3" fmla="*/ 166 h 897"/>
                <a:gd name="T4" fmla="*/ 241 w 288"/>
                <a:gd name="T5" fmla="*/ 65 h 897"/>
                <a:gd name="T6" fmla="*/ 254 w 288"/>
                <a:gd name="T7" fmla="*/ 37 h 897"/>
                <a:gd name="T8" fmla="*/ 288 w 288"/>
                <a:gd name="T9" fmla="*/ 0 h 897"/>
                <a:gd name="T10" fmla="*/ 0 w 288"/>
                <a:gd name="T11" fmla="*/ 0 h 897"/>
                <a:gd name="T12" fmla="*/ 33 w 288"/>
                <a:gd name="T13" fmla="*/ 35 h 897"/>
                <a:gd name="T14" fmla="*/ 47 w 288"/>
                <a:gd name="T15" fmla="*/ 64 h 897"/>
                <a:gd name="T16" fmla="*/ 56 w 288"/>
                <a:gd name="T17" fmla="*/ 161 h 897"/>
                <a:gd name="T18" fmla="*/ 56 w 288"/>
                <a:gd name="T19" fmla="*/ 215 h 897"/>
                <a:gd name="T20" fmla="*/ 56 w 288"/>
                <a:gd name="T21" fmla="*/ 752 h 897"/>
                <a:gd name="T22" fmla="*/ 42 w 288"/>
                <a:gd name="T23" fmla="*/ 839 h 897"/>
                <a:gd name="T24" fmla="*/ 28 w 288"/>
                <a:gd name="T25" fmla="*/ 865 h 897"/>
                <a:gd name="T26" fmla="*/ 1 w 288"/>
                <a:gd name="T27" fmla="*/ 897 h 897"/>
                <a:gd name="T28" fmla="*/ 285 w 288"/>
                <a:gd name="T29" fmla="*/ 897 h 897"/>
                <a:gd name="T30" fmla="*/ 258 w 288"/>
                <a:gd name="T31" fmla="*/ 865 h 897"/>
                <a:gd name="T32" fmla="*/ 243 w 288"/>
                <a:gd name="T33" fmla="*/ 838 h 897"/>
                <a:gd name="T34" fmla="*/ 231 w 288"/>
                <a:gd name="T35" fmla="*/ 759 h 897"/>
                <a:gd name="T36" fmla="*/ 231 w 288"/>
                <a:gd name="T37" fmla="*/ 218 h 897"/>
                <a:gd name="T38" fmla="*/ 232 w 288"/>
                <a:gd name="T39" fmla="*/ 166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8" h="897">
                  <a:moveTo>
                    <a:pt x="232" y="166"/>
                  </a:moveTo>
                  <a:lnTo>
                    <a:pt x="232" y="166"/>
                  </a:lnTo>
                  <a:cubicBezTo>
                    <a:pt x="232" y="106"/>
                    <a:pt x="233" y="89"/>
                    <a:pt x="241" y="65"/>
                  </a:cubicBezTo>
                  <a:cubicBezTo>
                    <a:pt x="244" y="55"/>
                    <a:pt x="248" y="46"/>
                    <a:pt x="254" y="37"/>
                  </a:cubicBezTo>
                  <a:cubicBezTo>
                    <a:pt x="263" y="22"/>
                    <a:pt x="270" y="14"/>
                    <a:pt x="288" y="0"/>
                  </a:cubicBezTo>
                  <a:lnTo>
                    <a:pt x="0" y="0"/>
                  </a:lnTo>
                  <a:cubicBezTo>
                    <a:pt x="18" y="16"/>
                    <a:pt x="24" y="22"/>
                    <a:pt x="33" y="35"/>
                  </a:cubicBezTo>
                  <a:cubicBezTo>
                    <a:pt x="39" y="44"/>
                    <a:pt x="44" y="54"/>
                    <a:pt x="47" y="64"/>
                  </a:cubicBezTo>
                  <a:cubicBezTo>
                    <a:pt x="53" y="86"/>
                    <a:pt x="56" y="108"/>
                    <a:pt x="56" y="161"/>
                  </a:cubicBezTo>
                  <a:cubicBezTo>
                    <a:pt x="56" y="188"/>
                    <a:pt x="56" y="206"/>
                    <a:pt x="56" y="215"/>
                  </a:cubicBezTo>
                  <a:lnTo>
                    <a:pt x="56" y="752"/>
                  </a:lnTo>
                  <a:cubicBezTo>
                    <a:pt x="56" y="784"/>
                    <a:pt x="51" y="817"/>
                    <a:pt x="42" y="839"/>
                  </a:cubicBezTo>
                  <a:cubicBezTo>
                    <a:pt x="39" y="848"/>
                    <a:pt x="34" y="857"/>
                    <a:pt x="28" y="865"/>
                  </a:cubicBezTo>
                  <a:cubicBezTo>
                    <a:pt x="21" y="875"/>
                    <a:pt x="16" y="880"/>
                    <a:pt x="1" y="897"/>
                  </a:cubicBezTo>
                  <a:lnTo>
                    <a:pt x="285" y="897"/>
                  </a:lnTo>
                  <a:cubicBezTo>
                    <a:pt x="271" y="885"/>
                    <a:pt x="266" y="879"/>
                    <a:pt x="258" y="865"/>
                  </a:cubicBezTo>
                  <a:cubicBezTo>
                    <a:pt x="252" y="856"/>
                    <a:pt x="247" y="847"/>
                    <a:pt x="243" y="838"/>
                  </a:cubicBezTo>
                  <a:cubicBezTo>
                    <a:pt x="236" y="817"/>
                    <a:pt x="231" y="787"/>
                    <a:pt x="231" y="759"/>
                  </a:cubicBezTo>
                  <a:lnTo>
                    <a:pt x="231" y="218"/>
                  </a:lnTo>
                  <a:lnTo>
                    <a:pt x="232" y="16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26" name="Freeform 7">
              <a:extLst>
                <a:ext uri="{FF2B5EF4-FFF2-40B4-BE49-F238E27FC236}">
                  <a16:creationId xmlns:a16="http://schemas.microsoft.com/office/drawing/2014/main" id="{0CF24BF3-852E-497F-922A-8CFA13A12B5F}"/>
                </a:ext>
              </a:extLst>
            </p:cNvPr>
            <p:cNvSpPr>
              <a:spLocks/>
            </p:cNvSpPr>
            <p:nvPr userDrawn="1"/>
          </p:nvSpPr>
          <p:spPr bwMode="auto">
            <a:xfrm>
              <a:off x="761" y="197"/>
              <a:ext cx="77" cy="80"/>
            </a:xfrm>
            <a:custGeom>
              <a:avLst/>
              <a:gdLst>
                <a:gd name="T0" fmla="*/ 810 w 869"/>
                <a:gd name="T1" fmla="*/ 165 h 897"/>
                <a:gd name="T2" fmla="*/ 810 w 869"/>
                <a:gd name="T3" fmla="*/ 165 h 897"/>
                <a:gd name="T4" fmla="*/ 819 w 869"/>
                <a:gd name="T5" fmla="*/ 70 h 897"/>
                <a:gd name="T6" fmla="*/ 834 w 869"/>
                <a:gd name="T7" fmla="*/ 37 h 897"/>
                <a:gd name="T8" fmla="*/ 869 w 869"/>
                <a:gd name="T9" fmla="*/ 0 h 897"/>
                <a:gd name="T10" fmla="*/ 576 w 869"/>
                <a:gd name="T11" fmla="*/ 0 h 897"/>
                <a:gd name="T12" fmla="*/ 609 w 869"/>
                <a:gd name="T13" fmla="*/ 36 h 897"/>
                <a:gd name="T14" fmla="*/ 624 w 869"/>
                <a:gd name="T15" fmla="*/ 67 h 897"/>
                <a:gd name="T16" fmla="*/ 634 w 869"/>
                <a:gd name="T17" fmla="*/ 162 h 897"/>
                <a:gd name="T18" fmla="*/ 634 w 869"/>
                <a:gd name="T19" fmla="*/ 379 h 897"/>
                <a:gd name="T20" fmla="*/ 232 w 869"/>
                <a:gd name="T21" fmla="*/ 379 h 897"/>
                <a:gd name="T22" fmla="*/ 232 w 869"/>
                <a:gd name="T23" fmla="*/ 216 h 897"/>
                <a:gd name="T24" fmla="*/ 234 w 869"/>
                <a:gd name="T25" fmla="*/ 109 h 897"/>
                <a:gd name="T26" fmla="*/ 241 w 869"/>
                <a:gd name="T27" fmla="*/ 70 h 897"/>
                <a:gd name="T28" fmla="*/ 278 w 869"/>
                <a:gd name="T29" fmla="*/ 9 h 897"/>
                <a:gd name="T30" fmla="*/ 288 w 869"/>
                <a:gd name="T31" fmla="*/ 0 h 897"/>
                <a:gd name="T32" fmla="*/ 1 w 869"/>
                <a:gd name="T33" fmla="*/ 0 h 897"/>
                <a:gd name="T34" fmla="*/ 30 w 869"/>
                <a:gd name="T35" fmla="*/ 34 h 897"/>
                <a:gd name="T36" fmla="*/ 46 w 869"/>
                <a:gd name="T37" fmla="*/ 64 h 897"/>
                <a:gd name="T38" fmla="*/ 56 w 869"/>
                <a:gd name="T39" fmla="*/ 159 h 897"/>
                <a:gd name="T40" fmla="*/ 57 w 869"/>
                <a:gd name="T41" fmla="*/ 216 h 897"/>
                <a:gd name="T42" fmla="*/ 57 w 869"/>
                <a:gd name="T43" fmla="*/ 707 h 897"/>
                <a:gd name="T44" fmla="*/ 53 w 869"/>
                <a:gd name="T45" fmla="*/ 802 h 897"/>
                <a:gd name="T46" fmla="*/ 44 w 869"/>
                <a:gd name="T47" fmla="*/ 838 h 897"/>
                <a:gd name="T48" fmla="*/ 9 w 869"/>
                <a:gd name="T49" fmla="*/ 888 h 897"/>
                <a:gd name="T50" fmla="*/ 0 w 869"/>
                <a:gd name="T51" fmla="*/ 897 h 897"/>
                <a:gd name="T52" fmla="*/ 284 w 869"/>
                <a:gd name="T53" fmla="*/ 897 h 897"/>
                <a:gd name="T54" fmla="*/ 260 w 869"/>
                <a:gd name="T55" fmla="*/ 867 h 897"/>
                <a:gd name="T56" fmla="*/ 245 w 869"/>
                <a:gd name="T57" fmla="*/ 839 h 897"/>
                <a:gd name="T58" fmla="*/ 232 w 869"/>
                <a:gd name="T59" fmla="*/ 761 h 897"/>
                <a:gd name="T60" fmla="*/ 232 w 869"/>
                <a:gd name="T61" fmla="*/ 707 h 897"/>
                <a:gd name="T62" fmla="*/ 232 w 869"/>
                <a:gd name="T63" fmla="*/ 490 h 897"/>
                <a:gd name="T64" fmla="*/ 634 w 869"/>
                <a:gd name="T65" fmla="*/ 490 h 897"/>
                <a:gd name="T66" fmla="*/ 634 w 869"/>
                <a:gd name="T67" fmla="*/ 709 h 897"/>
                <a:gd name="T68" fmla="*/ 630 w 869"/>
                <a:gd name="T69" fmla="*/ 800 h 897"/>
                <a:gd name="T70" fmla="*/ 620 w 869"/>
                <a:gd name="T71" fmla="*/ 838 h 897"/>
                <a:gd name="T72" fmla="*/ 588 w 869"/>
                <a:gd name="T73" fmla="*/ 885 h 897"/>
                <a:gd name="T74" fmla="*/ 575 w 869"/>
                <a:gd name="T75" fmla="*/ 897 h 897"/>
                <a:gd name="T76" fmla="*/ 862 w 869"/>
                <a:gd name="T77" fmla="*/ 897 h 897"/>
                <a:gd name="T78" fmla="*/ 838 w 869"/>
                <a:gd name="T79" fmla="*/ 869 h 897"/>
                <a:gd name="T80" fmla="*/ 821 w 869"/>
                <a:gd name="T81" fmla="*/ 839 h 897"/>
                <a:gd name="T82" fmla="*/ 810 w 869"/>
                <a:gd name="T83" fmla="*/ 758 h 897"/>
                <a:gd name="T84" fmla="*/ 809 w 869"/>
                <a:gd name="T85" fmla="*/ 712 h 897"/>
                <a:gd name="T86" fmla="*/ 810 w 869"/>
                <a:gd name="T87" fmla="*/ 218 h 897"/>
                <a:gd name="T88" fmla="*/ 810 w 869"/>
                <a:gd name="T89" fmla="*/ 16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69" h="897">
                  <a:moveTo>
                    <a:pt x="810" y="165"/>
                  </a:moveTo>
                  <a:lnTo>
                    <a:pt x="810" y="165"/>
                  </a:lnTo>
                  <a:cubicBezTo>
                    <a:pt x="810" y="125"/>
                    <a:pt x="813" y="95"/>
                    <a:pt x="819" y="70"/>
                  </a:cubicBezTo>
                  <a:cubicBezTo>
                    <a:pt x="823" y="59"/>
                    <a:pt x="828" y="48"/>
                    <a:pt x="834" y="37"/>
                  </a:cubicBezTo>
                  <a:cubicBezTo>
                    <a:pt x="843" y="22"/>
                    <a:pt x="850" y="14"/>
                    <a:pt x="869" y="0"/>
                  </a:cubicBezTo>
                  <a:lnTo>
                    <a:pt x="576" y="0"/>
                  </a:lnTo>
                  <a:cubicBezTo>
                    <a:pt x="593" y="14"/>
                    <a:pt x="599" y="20"/>
                    <a:pt x="609" y="36"/>
                  </a:cubicBezTo>
                  <a:cubicBezTo>
                    <a:pt x="616" y="46"/>
                    <a:pt x="621" y="57"/>
                    <a:pt x="624" y="67"/>
                  </a:cubicBezTo>
                  <a:cubicBezTo>
                    <a:pt x="631" y="88"/>
                    <a:pt x="634" y="115"/>
                    <a:pt x="634" y="162"/>
                  </a:cubicBezTo>
                  <a:lnTo>
                    <a:pt x="634" y="379"/>
                  </a:lnTo>
                  <a:lnTo>
                    <a:pt x="232" y="379"/>
                  </a:lnTo>
                  <a:lnTo>
                    <a:pt x="232" y="216"/>
                  </a:lnTo>
                  <a:cubicBezTo>
                    <a:pt x="232" y="166"/>
                    <a:pt x="232" y="134"/>
                    <a:pt x="234" y="109"/>
                  </a:cubicBezTo>
                  <a:cubicBezTo>
                    <a:pt x="235" y="95"/>
                    <a:pt x="238" y="82"/>
                    <a:pt x="241" y="70"/>
                  </a:cubicBezTo>
                  <a:cubicBezTo>
                    <a:pt x="247" y="51"/>
                    <a:pt x="264" y="24"/>
                    <a:pt x="278" y="9"/>
                  </a:cubicBezTo>
                  <a:cubicBezTo>
                    <a:pt x="280" y="7"/>
                    <a:pt x="284" y="4"/>
                    <a:pt x="288" y="0"/>
                  </a:cubicBezTo>
                  <a:lnTo>
                    <a:pt x="1" y="0"/>
                  </a:lnTo>
                  <a:cubicBezTo>
                    <a:pt x="18" y="17"/>
                    <a:pt x="23" y="23"/>
                    <a:pt x="30" y="34"/>
                  </a:cubicBezTo>
                  <a:cubicBezTo>
                    <a:pt x="37" y="43"/>
                    <a:pt x="42" y="53"/>
                    <a:pt x="46" y="64"/>
                  </a:cubicBezTo>
                  <a:cubicBezTo>
                    <a:pt x="53" y="87"/>
                    <a:pt x="55" y="100"/>
                    <a:pt x="56" y="159"/>
                  </a:cubicBezTo>
                  <a:lnTo>
                    <a:pt x="57" y="216"/>
                  </a:lnTo>
                  <a:lnTo>
                    <a:pt x="57" y="707"/>
                  </a:lnTo>
                  <a:cubicBezTo>
                    <a:pt x="57" y="757"/>
                    <a:pt x="56" y="779"/>
                    <a:pt x="53" y="802"/>
                  </a:cubicBezTo>
                  <a:cubicBezTo>
                    <a:pt x="51" y="814"/>
                    <a:pt x="48" y="825"/>
                    <a:pt x="44" y="838"/>
                  </a:cubicBezTo>
                  <a:cubicBezTo>
                    <a:pt x="37" y="857"/>
                    <a:pt x="26" y="872"/>
                    <a:pt x="9" y="888"/>
                  </a:cubicBezTo>
                  <a:cubicBezTo>
                    <a:pt x="7" y="890"/>
                    <a:pt x="4" y="893"/>
                    <a:pt x="0" y="897"/>
                  </a:cubicBezTo>
                  <a:lnTo>
                    <a:pt x="284" y="897"/>
                  </a:lnTo>
                  <a:cubicBezTo>
                    <a:pt x="271" y="884"/>
                    <a:pt x="267" y="878"/>
                    <a:pt x="260" y="867"/>
                  </a:cubicBezTo>
                  <a:cubicBezTo>
                    <a:pt x="254" y="859"/>
                    <a:pt x="249" y="849"/>
                    <a:pt x="245" y="839"/>
                  </a:cubicBezTo>
                  <a:cubicBezTo>
                    <a:pt x="236" y="815"/>
                    <a:pt x="233" y="799"/>
                    <a:pt x="232" y="761"/>
                  </a:cubicBezTo>
                  <a:cubicBezTo>
                    <a:pt x="232" y="741"/>
                    <a:pt x="232" y="724"/>
                    <a:pt x="232" y="707"/>
                  </a:cubicBezTo>
                  <a:lnTo>
                    <a:pt x="232" y="490"/>
                  </a:lnTo>
                  <a:lnTo>
                    <a:pt x="634" y="490"/>
                  </a:lnTo>
                  <a:lnTo>
                    <a:pt x="634" y="709"/>
                  </a:lnTo>
                  <a:cubicBezTo>
                    <a:pt x="634" y="757"/>
                    <a:pt x="633" y="775"/>
                    <a:pt x="630" y="800"/>
                  </a:cubicBezTo>
                  <a:cubicBezTo>
                    <a:pt x="628" y="813"/>
                    <a:pt x="625" y="826"/>
                    <a:pt x="620" y="838"/>
                  </a:cubicBezTo>
                  <a:cubicBezTo>
                    <a:pt x="613" y="855"/>
                    <a:pt x="603" y="871"/>
                    <a:pt x="588" y="885"/>
                  </a:cubicBezTo>
                  <a:cubicBezTo>
                    <a:pt x="585" y="888"/>
                    <a:pt x="581" y="892"/>
                    <a:pt x="575" y="897"/>
                  </a:cubicBezTo>
                  <a:lnTo>
                    <a:pt x="862" y="897"/>
                  </a:lnTo>
                  <a:cubicBezTo>
                    <a:pt x="850" y="885"/>
                    <a:pt x="846" y="880"/>
                    <a:pt x="838" y="869"/>
                  </a:cubicBezTo>
                  <a:cubicBezTo>
                    <a:pt x="831" y="859"/>
                    <a:pt x="825" y="849"/>
                    <a:pt x="821" y="839"/>
                  </a:cubicBezTo>
                  <a:cubicBezTo>
                    <a:pt x="813" y="818"/>
                    <a:pt x="811" y="803"/>
                    <a:pt x="810" y="758"/>
                  </a:cubicBezTo>
                  <a:cubicBezTo>
                    <a:pt x="809" y="732"/>
                    <a:pt x="809" y="717"/>
                    <a:pt x="809" y="712"/>
                  </a:cubicBezTo>
                  <a:lnTo>
                    <a:pt x="810" y="218"/>
                  </a:lnTo>
                  <a:lnTo>
                    <a:pt x="810" y="165"/>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27" name="Freeform 8">
              <a:extLst>
                <a:ext uri="{FF2B5EF4-FFF2-40B4-BE49-F238E27FC236}">
                  <a16:creationId xmlns:a16="http://schemas.microsoft.com/office/drawing/2014/main" id="{2056438F-B7BB-4821-86E8-0E21E4217BA9}"/>
                </a:ext>
              </a:extLst>
            </p:cNvPr>
            <p:cNvSpPr>
              <a:spLocks noEditPoints="1"/>
            </p:cNvSpPr>
            <p:nvPr userDrawn="1"/>
          </p:nvSpPr>
          <p:spPr bwMode="auto">
            <a:xfrm>
              <a:off x="562" y="197"/>
              <a:ext cx="73" cy="80"/>
            </a:xfrm>
            <a:custGeom>
              <a:avLst/>
              <a:gdLst>
                <a:gd name="T0" fmla="*/ 408 w 822"/>
                <a:gd name="T1" fmla="*/ 395 h 897"/>
                <a:gd name="T2" fmla="*/ 408 w 822"/>
                <a:gd name="T3" fmla="*/ 395 h 897"/>
                <a:gd name="T4" fmla="*/ 295 w 822"/>
                <a:gd name="T5" fmla="*/ 431 h 897"/>
                <a:gd name="T6" fmla="*/ 248 w 822"/>
                <a:gd name="T7" fmla="*/ 435 h 897"/>
                <a:gd name="T8" fmla="*/ 233 w 822"/>
                <a:gd name="T9" fmla="*/ 435 h 897"/>
                <a:gd name="T10" fmla="*/ 233 w 822"/>
                <a:gd name="T11" fmla="*/ 103 h 897"/>
                <a:gd name="T12" fmla="*/ 257 w 822"/>
                <a:gd name="T13" fmla="*/ 102 h 897"/>
                <a:gd name="T14" fmla="*/ 378 w 822"/>
                <a:gd name="T15" fmla="*/ 117 h 897"/>
                <a:gd name="T16" fmla="*/ 439 w 822"/>
                <a:gd name="T17" fmla="*/ 149 h 897"/>
                <a:gd name="T18" fmla="*/ 485 w 822"/>
                <a:gd name="T19" fmla="*/ 260 h 897"/>
                <a:gd name="T20" fmla="*/ 450 w 822"/>
                <a:gd name="T21" fmla="*/ 361 h 897"/>
                <a:gd name="T22" fmla="*/ 408 w 822"/>
                <a:gd name="T23" fmla="*/ 395 h 897"/>
                <a:gd name="T24" fmla="*/ 408 w 822"/>
                <a:gd name="T25" fmla="*/ 395 h 897"/>
                <a:gd name="T26" fmla="*/ 750 w 822"/>
                <a:gd name="T27" fmla="*/ 835 h 897"/>
                <a:gd name="T28" fmla="*/ 750 w 822"/>
                <a:gd name="T29" fmla="*/ 835 h 897"/>
                <a:gd name="T30" fmla="*/ 649 w 822"/>
                <a:gd name="T31" fmla="*/ 730 h 897"/>
                <a:gd name="T32" fmla="*/ 583 w 822"/>
                <a:gd name="T33" fmla="*/ 657 h 897"/>
                <a:gd name="T34" fmla="*/ 444 w 822"/>
                <a:gd name="T35" fmla="*/ 493 h 897"/>
                <a:gd name="T36" fmla="*/ 484 w 822"/>
                <a:gd name="T37" fmla="*/ 480 h 897"/>
                <a:gd name="T38" fmla="*/ 594 w 822"/>
                <a:gd name="T39" fmla="*/ 416 h 897"/>
                <a:gd name="T40" fmla="*/ 665 w 822"/>
                <a:gd name="T41" fmla="*/ 313 h 897"/>
                <a:gd name="T42" fmla="*/ 676 w 822"/>
                <a:gd name="T43" fmla="*/ 244 h 897"/>
                <a:gd name="T44" fmla="*/ 615 w 822"/>
                <a:gd name="T45" fmla="*/ 97 h 897"/>
                <a:gd name="T46" fmla="*/ 470 w 822"/>
                <a:gd name="T47" fmla="*/ 16 h 897"/>
                <a:gd name="T48" fmla="*/ 316 w 822"/>
                <a:gd name="T49" fmla="*/ 1 h 897"/>
                <a:gd name="T50" fmla="*/ 233 w 822"/>
                <a:gd name="T51" fmla="*/ 0 h 897"/>
                <a:gd name="T52" fmla="*/ 2 w 822"/>
                <a:gd name="T53" fmla="*/ 0 h 897"/>
                <a:gd name="T54" fmla="*/ 32 w 822"/>
                <a:gd name="T55" fmla="*/ 33 h 897"/>
                <a:gd name="T56" fmla="*/ 47 w 822"/>
                <a:gd name="T57" fmla="*/ 66 h 897"/>
                <a:gd name="T58" fmla="*/ 56 w 822"/>
                <a:gd name="T59" fmla="*/ 162 h 897"/>
                <a:gd name="T60" fmla="*/ 56 w 822"/>
                <a:gd name="T61" fmla="*/ 750 h 897"/>
                <a:gd name="T62" fmla="*/ 46 w 822"/>
                <a:gd name="T63" fmla="*/ 837 h 897"/>
                <a:gd name="T64" fmla="*/ 31 w 822"/>
                <a:gd name="T65" fmla="*/ 865 h 897"/>
                <a:gd name="T66" fmla="*/ 0 w 822"/>
                <a:gd name="T67" fmla="*/ 897 h 897"/>
                <a:gd name="T68" fmla="*/ 285 w 822"/>
                <a:gd name="T69" fmla="*/ 897 h 897"/>
                <a:gd name="T70" fmla="*/ 261 w 822"/>
                <a:gd name="T71" fmla="*/ 867 h 897"/>
                <a:gd name="T72" fmla="*/ 245 w 822"/>
                <a:gd name="T73" fmla="*/ 840 h 897"/>
                <a:gd name="T74" fmla="*/ 234 w 822"/>
                <a:gd name="T75" fmla="*/ 757 h 897"/>
                <a:gd name="T76" fmla="*/ 233 w 822"/>
                <a:gd name="T77" fmla="*/ 712 h 897"/>
                <a:gd name="T78" fmla="*/ 233 w 822"/>
                <a:gd name="T79" fmla="*/ 510 h 897"/>
                <a:gd name="T80" fmla="*/ 400 w 822"/>
                <a:gd name="T81" fmla="*/ 710 h 897"/>
                <a:gd name="T82" fmla="*/ 437 w 822"/>
                <a:gd name="T83" fmla="*/ 753 h 897"/>
                <a:gd name="T84" fmla="*/ 481 w 822"/>
                <a:gd name="T85" fmla="*/ 801 h 897"/>
                <a:gd name="T86" fmla="*/ 573 w 822"/>
                <a:gd name="T87" fmla="*/ 875 h 897"/>
                <a:gd name="T88" fmla="*/ 662 w 822"/>
                <a:gd name="T89" fmla="*/ 896 h 897"/>
                <a:gd name="T90" fmla="*/ 709 w 822"/>
                <a:gd name="T91" fmla="*/ 897 h 897"/>
                <a:gd name="T92" fmla="*/ 822 w 822"/>
                <a:gd name="T93" fmla="*/ 897 h 897"/>
                <a:gd name="T94" fmla="*/ 789 w 822"/>
                <a:gd name="T95" fmla="*/ 870 h 897"/>
                <a:gd name="T96" fmla="*/ 750 w 822"/>
                <a:gd name="T97" fmla="*/ 835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22" h="897">
                  <a:moveTo>
                    <a:pt x="408" y="395"/>
                  </a:moveTo>
                  <a:lnTo>
                    <a:pt x="408" y="395"/>
                  </a:lnTo>
                  <a:cubicBezTo>
                    <a:pt x="376" y="413"/>
                    <a:pt x="343" y="424"/>
                    <a:pt x="295" y="431"/>
                  </a:cubicBezTo>
                  <a:cubicBezTo>
                    <a:pt x="277" y="434"/>
                    <a:pt x="261" y="435"/>
                    <a:pt x="248" y="435"/>
                  </a:cubicBezTo>
                  <a:cubicBezTo>
                    <a:pt x="243" y="435"/>
                    <a:pt x="240" y="435"/>
                    <a:pt x="233" y="435"/>
                  </a:cubicBezTo>
                  <a:lnTo>
                    <a:pt x="233" y="103"/>
                  </a:lnTo>
                  <a:cubicBezTo>
                    <a:pt x="245" y="102"/>
                    <a:pt x="249" y="102"/>
                    <a:pt x="257" y="102"/>
                  </a:cubicBezTo>
                  <a:cubicBezTo>
                    <a:pt x="301" y="102"/>
                    <a:pt x="344" y="107"/>
                    <a:pt x="378" y="117"/>
                  </a:cubicBezTo>
                  <a:cubicBezTo>
                    <a:pt x="400" y="123"/>
                    <a:pt x="421" y="135"/>
                    <a:pt x="439" y="149"/>
                  </a:cubicBezTo>
                  <a:cubicBezTo>
                    <a:pt x="469" y="175"/>
                    <a:pt x="485" y="213"/>
                    <a:pt x="485" y="260"/>
                  </a:cubicBezTo>
                  <a:cubicBezTo>
                    <a:pt x="485" y="300"/>
                    <a:pt x="473" y="335"/>
                    <a:pt x="450" y="361"/>
                  </a:cubicBezTo>
                  <a:cubicBezTo>
                    <a:pt x="439" y="373"/>
                    <a:pt x="425" y="385"/>
                    <a:pt x="408" y="395"/>
                  </a:cubicBezTo>
                  <a:lnTo>
                    <a:pt x="408" y="395"/>
                  </a:lnTo>
                  <a:close/>
                  <a:moveTo>
                    <a:pt x="750" y="835"/>
                  </a:moveTo>
                  <a:lnTo>
                    <a:pt x="750" y="835"/>
                  </a:lnTo>
                  <a:cubicBezTo>
                    <a:pt x="719" y="804"/>
                    <a:pt x="691" y="776"/>
                    <a:pt x="649" y="730"/>
                  </a:cubicBezTo>
                  <a:cubicBezTo>
                    <a:pt x="622" y="702"/>
                    <a:pt x="600" y="677"/>
                    <a:pt x="583" y="657"/>
                  </a:cubicBezTo>
                  <a:lnTo>
                    <a:pt x="444" y="493"/>
                  </a:lnTo>
                  <a:cubicBezTo>
                    <a:pt x="461" y="488"/>
                    <a:pt x="468" y="486"/>
                    <a:pt x="484" y="480"/>
                  </a:cubicBezTo>
                  <a:cubicBezTo>
                    <a:pt x="529" y="462"/>
                    <a:pt x="563" y="442"/>
                    <a:pt x="594" y="416"/>
                  </a:cubicBezTo>
                  <a:cubicBezTo>
                    <a:pt x="630" y="386"/>
                    <a:pt x="652" y="354"/>
                    <a:pt x="665" y="313"/>
                  </a:cubicBezTo>
                  <a:cubicBezTo>
                    <a:pt x="673" y="291"/>
                    <a:pt x="676" y="267"/>
                    <a:pt x="676" y="244"/>
                  </a:cubicBezTo>
                  <a:cubicBezTo>
                    <a:pt x="676" y="189"/>
                    <a:pt x="656" y="139"/>
                    <a:pt x="615" y="97"/>
                  </a:cubicBezTo>
                  <a:cubicBezTo>
                    <a:pt x="579" y="58"/>
                    <a:pt x="527" y="30"/>
                    <a:pt x="470" y="16"/>
                  </a:cubicBezTo>
                  <a:cubicBezTo>
                    <a:pt x="429" y="7"/>
                    <a:pt x="388" y="2"/>
                    <a:pt x="316" y="1"/>
                  </a:cubicBezTo>
                  <a:cubicBezTo>
                    <a:pt x="289" y="0"/>
                    <a:pt x="262" y="0"/>
                    <a:pt x="233" y="0"/>
                  </a:cubicBezTo>
                  <a:lnTo>
                    <a:pt x="2" y="0"/>
                  </a:lnTo>
                  <a:cubicBezTo>
                    <a:pt x="17" y="14"/>
                    <a:pt x="23" y="20"/>
                    <a:pt x="32" y="33"/>
                  </a:cubicBezTo>
                  <a:cubicBezTo>
                    <a:pt x="38" y="44"/>
                    <a:pt x="44" y="55"/>
                    <a:pt x="47" y="66"/>
                  </a:cubicBezTo>
                  <a:cubicBezTo>
                    <a:pt x="53" y="86"/>
                    <a:pt x="56" y="114"/>
                    <a:pt x="56" y="162"/>
                  </a:cubicBezTo>
                  <a:lnTo>
                    <a:pt x="56" y="750"/>
                  </a:lnTo>
                  <a:cubicBezTo>
                    <a:pt x="56" y="793"/>
                    <a:pt x="53" y="817"/>
                    <a:pt x="46" y="837"/>
                  </a:cubicBezTo>
                  <a:cubicBezTo>
                    <a:pt x="42" y="847"/>
                    <a:pt x="37" y="857"/>
                    <a:pt x="31" y="865"/>
                  </a:cubicBezTo>
                  <a:cubicBezTo>
                    <a:pt x="22" y="876"/>
                    <a:pt x="17" y="882"/>
                    <a:pt x="0" y="897"/>
                  </a:cubicBezTo>
                  <a:lnTo>
                    <a:pt x="285" y="897"/>
                  </a:lnTo>
                  <a:cubicBezTo>
                    <a:pt x="273" y="883"/>
                    <a:pt x="269" y="878"/>
                    <a:pt x="261" y="867"/>
                  </a:cubicBezTo>
                  <a:cubicBezTo>
                    <a:pt x="254" y="859"/>
                    <a:pt x="249" y="850"/>
                    <a:pt x="245" y="840"/>
                  </a:cubicBezTo>
                  <a:cubicBezTo>
                    <a:pt x="238" y="820"/>
                    <a:pt x="234" y="799"/>
                    <a:pt x="234" y="757"/>
                  </a:cubicBezTo>
                  <a:cubicBezTo>
                    <a:pt x="234" y="744"/>
                    <a:pt x="233" y="729"/>
                    <a:pt x="233" y="712"/>
                  </a:cubicBezTo>
                  <a:lnTo>
                    <a:pt x="233" y="510"/>
                  </a:lnTo>
                  <a:lnTo>
                    <a:pt x="400" y="710"/>
                  </a:lnTo>
                  <a:cubicBezTo>
                    <a:pt x="407" y="719"/>
                    <a:pt x="420" y="734"/>
                    <a:pt x="437" y="753"/>
                  </a:cubicBezTo>
                  <a:cubicBezTo>
                    <a:pt x="456" y="775"/>
                    <a:pt x="471" y="791"/>
                    <a:pt x="481" y="801"/>
                  </a:cubicBezTo>
                  <a:cubicBezTo>
                    <a:pt x="513" y="835"/>
                    <a:pt x="543" y="859"/>
                    <a:pt x="573" y="875"/>
                  </a:cubicBezTo>
                  <a:cubicBezTo>
                    <a:pt x="599" y="889"/>
                    <a:pt x="624" y="895"/>
                    <a:pt x="662" y="896"/>
                  </a:cubicBezTo>
                  <a:cubicBezTo>
                    <a:pt x="677" y="897"/>
                    <a:pt x="693" y="897"/>
                    <a:pt x="709" y="897"/>
                  </a:cubicBezTo>
                  <a:lnTo>
                    <a:pt x="822" y="897"/>
                  </a:lnTo>
                  <a:cubicBezTo>
                    <a:pt x="807" y="885"/>
                    <a:pt x="800" y="880"/>
                    <a:pt x="789" y="870"/>
                  </a:cubicBezTo>
                  <a:cubicBezTo>
                    <a:pt x="777" y="859"/>
                    <a:pt x="764" y="848"/>
                    <a:pt x="750" y="835"/>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28" name="Freeform 9">
              <a:extLst>
                <a:ext uri="{FF2B5EF4-FFF2-40B4-BE49-F238E27FC236}">
                  <a16:creationId xmlns:a16="http://schemas.microsoft.com/office/drawing/2014/main" id="{A780C951-A02A-4E5E-A235-A334C27C12CD}"/>
                </a:ext>
              </a:extLst>
            </p:cNvPr>
            <p:cNvSpPr>
              <a:spLocks/>
            </p:cNvSpPr>
            <p:nvPr userDrawn="1"/>
          </p:nvSpPr>
          <p:spPr bwMode="auto">
            <a:xfrm>
              <a:off x="679" y="195"/>
              <a:ext cx="68" cy="84"/>
            </a:xfrm>
            <a:custGeom>
              <a:avLst/>
              <a:gdLst>
                <a:gd name="T0" fmla="*/ 668 w 765"/>
                <a:gd name="T1" fmla="*/ 790 h 944"/>
                <a:gd name="T2" fmla="*/ 668 w 765"/>
                <a:gd name="T3" fmla="*/ 790 h 944"/>
                <a:gd name="T4" fmla="*/ 512 w 765"/>
                <a:gd name="T5" fmla="*/ 823 h 944"/>
                <a:gd name="T6" fmla="*/ 281 w 765"/>
                <a:gd name="T7" fmla="*/ 727 h 944"/>
                <a:gd name="T8" fmla="*/ 191 w 765"/>
                <a:gd name="T9" fmla="*/ 478 h 944"/>
                <a:gd name="T10" fmla="*/ 272 w 765"/>
                <a:gd name="T11" fmla="*/ 236 h 944"/>
                <a:gd name="T12" fmla="*/ 354 w 765"/>
                <a:gd name="T13" fmla="*/ 170 h 944"/>
                <a:gd name="T14" fmla="*/ 527 w 765"/>
                <a:gd name="T15" fmla="*/ 126 h 944"/>
                <a:gd name="T16" fmla="*/ 688 w 765"/>
                <a:gd name="T17" fmla="*/ 159 h 944"/>
                <a:gd name="T18" fmla="*/ 762 w 765"/>
                <a:gd name="T19" fmla="*/ 199 h 944"/>
                <a:gd name="T20" fmla="*/ 762 w 765"/>
                <a:gd name="T21" fmla="*/ 31 h 944"/>
                <a:gd name="T22" fmla="*/ 708 w 765"/>
                <a:gd name="T23" fmla="*/ 16 h 944"/>
                <a:gd name="T24" fmla="*/ 550 w 765"/>
                <a:gd name="T25" fmla="*/ 0 h 944"/>
                <a:gd name="T26" fmla="*/ 294 w 765"/>
                <a:gd name="T27" fmla="*/ 48 h 944"/>
                <a:gd name="T28" fmla="*/ 171 w 765"/>
                <a:gd name="T29" fmla="*/ 121 h 944"/>
                <a:gd name="T30" fmla="*/ 0 w 765"/>
                <a:gd name="T31" fmla="*/ 488 h 944"/>
                <a:gd name="T32" fmla="*/ 164 w 765"/>
                <a:gd name="T33" fmla="*/ 840 h 944"/>
                <a:gd name="T34" fmla="*/ 499 w 765"/>
                <a:gd name="T35" fmla="*/ 944 h 944"/>
                <a:gd name="T36" fmla="*/ 751 w 765"/>
                <a:gd name="T37" fmla="*/ 904 h 944"/>
                <a:gd name="T38" fmla="*/ 765 w 765"/>
                <a:gd name="T39" fmla="*/ 899 h 944"/>
                <a:gd name="T40" fmla="*/ 765 w 765"/>
                <a:gd name="T41" fmla="*/ 736 h 944"/>
                <a:gd name="T42" fmla="*/ 724 w 765"/>
                <a:gd name="T43" fmla="*/ 763 h 944"/>
                <a:gd name="T44" fmla="*/ 668 w 765"/>
                <a:gd name="T45" fmla="*/ 790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65" h="944">
                  <a:moveTo>
                    <a:pt x="668" y="790"/>
                  </a:moveTo>
                  <a:lnTo>
                    <a:pt x="668" y="790"/>
                  </a:lnTo>
                  <a:cubicBezTo>
                    <a:pt x="614" y="813"/>
                    <a:pt x="565" y="823"/>
                    <a:pt x="512" y="823"/>
                  </a:cubicBezTo>
                  <a:cubicBezTo>
                    <a:pt x="419" y="823"/>
                    <a:pt x="340" y="790"/>
                    <a:pt x="281" y="727"/>
                  </a:cubicBezTo>
                  <a:cubicBezTo>
                    <a:pt x="222" y="664"/>
                    <a:pt x="191" y="577"/>
                    <a:pt x="191" y="478"/>
                  </a:cubicBezTo>
                  <a:cubicBezTo>
                    <a:pt x="191" y="384"/>
                    <a:pt x="220" y="297"/>
                    <a:pt x="272" y="236"/>
                  </a:cubicBezTo>
                  <a:cubicBezTo>
                    <a:pt x="295" y="210"/>
                    <a:pt x="322" y="187"/>
                    <a:pt x="354" y="170"/>
                  </a:cubicBezTo>
                  <a:cubicBezTo>
                    <a:pt x="404" y="141"/>
                    <a:pt x="463" y="126"/>
                    <a:pt x="527" y="126"/>
                  </a:cubicBezTo>
                  <a:cubicBezTo>
                    <a:pt x="582" y="126"/>
                    <a:pt x="635" y="137"/>
                    <a:pt x="688" y="159"/>
                  </a:cubicBezTo>
                  <a:cubicBezTo>
                    <a:pt x="722" y="172"/>
                    <a:pt x="734" y="179"/>
                    <a:pt x="762" y="199"/>
                  </a:cubicBezTo>
                  <a:lnTo>
                    <a:pt x="762" y="31"/>
                  </a:lnTo>
                  <a:cubicBezTo>
                    <a:pt x="740" y="24"/>
                    <a:pt x="731" y="21"/>
                    <a:pt x="708" y="16"/>
                  </a:cubicBezTo>
                  <a:cubicBezTo>
                    <a:pt x="656" y="5"/>
                    <a:pt x="606" y="0"/>
                    <a:pt x="550" y="0"/>
                  </a:cubicBezTo>
                  <a:cubicBezTo>
                    <a:pt x="453" y="0"/>
                    <a:pt x="370" y="16"/>
                    <a:pt x="294" y="48"/>
                  </a:cubicBezTo>
                  <a:cubicBezTo>
                    <a:pt x="249" y="67"/>
                    <a:pt x="207" y="91"/>
                    <a:pt x="171" y="121"/>
                  </a:cubicBezTo>
                  <a:cubicBezTo>
                    <a:pt x="60" y="210"/>
                    <a:pt x="0" y="339"/>
                    <a:pt x="0" y="488"/>
                  </a:cubicBezTo>
                  <a:cubicBezTo>
                    <a:pt x="0" y="632"/>
                    <a:pt x="58" y="756"/>
                    <a:pt x="164" y="840"/>
                  </a:cubicBezTo>
                  <a:cubicBezTo>
                    <a:pt x="251" y="909"/>
                    <a:pt x="364" y="944"/>
                    <a:pt x="499" y="944"/>
                  </a:cubicBezTo>
                  <a:cubicBezTo>
                    <a:pt x="583" y="944"/>
                    <a:pt x="662" y="931"/>
                    <a:pt x="751" y="904"/>
                  </a:cubicBezTo>
                  <a:cubicBezTo>
                    <a:pt x="754" y="903"/>
                    <a:pt x="759" y="901"/>
                    <a:pt x="765" y="899"/>
                  </a:cubicBezTo>
                  <a:lnTo>
                    <a:pt x="765" y="736"/>
                  </a:lnTo>
                  <a:cubicBezTo>
                    <a:pt x="744" y="750"/>
                    <a:pt x="736" y="755"/>
                    <a:pt x="724" y="763"/>
                  </a:cubicBezTo>
                  <a:cubicBezTo>
                    <a:pt x="706" y="773"/>
                    <a:pt x="688" y="782"/>
                    <a:pt x="668" y="79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29" name="Freeform 10">
              <a:extLst>
                <a:ext uri="{FF2B5EF4-FFF2-40B4-BE49-F238E27FC236}">
                  <a16:creationId xmlns:a16="http://schemas.microsoft.com/office/drawing/2014/main" id="{DB9A6084-650E-4900-8E17-4B39F7A20DD2}"/>
                </a:ext>
              </a:extLst>
            </p:cNvPr>
            <p:cNvSpPr>
              <a:spLocks/>
            </p:cNvSpPr>
            <p:nvPr userDrawn="1"/>
          </p:nvSpPr>
          <p:spPr bwMode="auto">
            <a:xfrm>
              <a:off x="471" y="197"/>
              <a:ext cx="78" cy="83"/>
            </a:xfrm>
            <a:custGeom>
              <a:avLst/>
              <a:gdLst>
                <a:gd name="T0" fmla="*/ 631 w 885"/>
                <a:gd name="T1" fmla="*/ 34 h 927"/>
                <a:gd name="T2" fmla="*/ 631 w 885"/>
                <a:gd name="T3" fmla="*/ 34 h 927"/>
                <a:gd name="T4" fmla="*/ 644 w 885"/>
                <a:gd name="T5" fmla="*/ 65 h 927"/>
                <a:gd name="T6" fmla="*/ 652 w 885"/>
                <a:gd name="T7" fmla="*/ 159 h 927"/>
                <a:gd name="T8" fmla="*/ 652 w 885"/>
                <a:gd name="T9" fmla="*/ 500 h 927"/>
                <a:gd name="T10" fmla="*/ 645 w 885"/>
                <a:gd name="T11" fmla="*/ 652 h 927"/>
                <a:gd name="T12" fmla="*/ 621 w 885"/>
                <a:gd name="T13" fmla="*/ 718 h 927"/>
                <a:gd name="T14" fmla="*/ 511 w 885"/>
                <a:gd name="T15" fmla="*/ 795 h 927"/>
                <a:gd name="T16" fmla="*/ 448 w 885"/>
                <a:gd name="T17" fmla="*/ 802 h 927"/>
                <a:gd name="T18" fmla="*/ 272 w 885"/>
                <a:gd name="T19" fmla="*/ 726 h 927"/>
                <a:gd name="T20" fmla="*/ 240 w 885"/>
                <a:gd name="T21" fmla="*/ 562 h 927"/>
                <a:gd name="T22" fmla="*/ 239 w 885"/>
                <a:gd name="T23" fmla="*/ 488 h 927"/>
                <a:gd name="T24" fmla="*/ 239 w 885"/>
                <a:gd name="T25" fmla="*/ 218 h 927"/>
                <a:gd name="T26" fmla="*/ 241 w 885"/>
                <a:gd name="T27" fmla="*/ 114 h 927"/>
                <a:gd name="T28" fmla="*/ 248 w 885"/>
                <a:gd name="T29" fmla="*/ 73 h 927"/>
                <a:gd name="T30" fmla="*/ 284 w 885"/>
                <a:gd name="T31" fmla="*/ 8 h 927"/>
                <a:gd name="T32" fmla="*/ 291 w 885"/>
                <a:gd name="T33" fmla="*/ 0 h 927"/>
                <a:gd name="T34" fmla="*/ 0 w 885"/>
                <a:gd name="T35" fmla="*/ 0 h 927"/>
                <a:gd name="T36" fmla="*/ 32 w 885"/>
                <a:gd name="T37" fmla="*/ 36 h 927"/>
                <a:gd name="T38" fmla="*/ 45 w 885"/>
                <a:gd name="T39" fmla="*/ 67 h 927"/>
                <a:gd name="T40" fmla="*/ 51 w 885"/>
                <a:gd name="T41" fmla="*/ 109 h 927"/>
                <a:gd name="T42" fmla="*/ 51 w 885"/>
                <a:gd name="T43" fmla="*/ 164 h 927"/>
                <a:gd name="T44" fmla="*/ 52 w 885"/>
                <a:gd name="T45" fmla="*/ 216 h 927"/>
                <a:gd name="T46" fmla="*/ 52 w 885"/>
                <a:gd name="T47" fmla="*/ 473 h 927"/>
                <a:gd name="T48" fmla="*/ 55 w 885"/>
                <a:gd name="T49" fmla="*/ 631 h 927"/>
                <a:gd name="T50" fmla="*/ 118 w 885"/>
                <a:gd name="T51" fmla="*/ 796 h 927"/>
                <a:gd name="T52" fmla="*/ 435 w 885"/>
                <a:gd name="T53" fmla="*/ 927 h 927"/>
                <a:gd name="T54" fmla="*/ 615 w 885"/>
                <a:gd name="T55" fmla="*/ 898 h 927"/>
                <a:gd name="T56" fmla="*/ 748 w 885"/>
                <a:gd name="T57" fmla="*/ 809 h 927"/>
                <a:gd name="T58" fmla="*/ 821 w 885"/>
                <a:gd name="T59" fmla="*/ 635 h 927"/>
                <a:gd name="T60" fmla="*/ 827 w 885"/>
                <a:gd name="T61" fmla="*/ 475 h 927"/>
                <a:gd name="T62" fmla="*/ 827 w 885"/>
                <a:gd name="T63" fmla="*/ 217 h 927"/>
                <a:gd name="T64" fmla="*/ 826 w 885"/>
                <a:gd name="T65" fmla="*/ 165 h 927"/>
                <a:gd name="T66" fmla="*/ 826 w 885"/>
                <a:gd name="T67" fmla="*/ 155 h 927"/>
                <a:gd name="T68" fmla="*/ 834 w 885"/>
                <a:gd name="T69" fmla="*/ 73 h 927"/>
                <a:gd name="T70" fmla="*/ 849 w 885"/>
                <a:gd name="T71" fmla="*/ 37 h 927"/>
                <a:gd name="T72" fmla="*/ 885 w 885"/>
                <a:gd name="T73" fmla="*/ 0 h 927"/>
                <a:gd name="T74" fmla="*/ 599 w 885"/>
                <a:gd name="T75" fmla="*/ 0 h 927"/>
                <a:gd name="T76" fmla="*/ 631 w 885"/>
                <a:gd name="T77" fmla="*/ 34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5" h="927">
                  <a:moveTo>
                    <a:pt x="631" y="34"/>
                  </a:moveTo>
                  <a:lnTo>
                    <a:pt x="631" y="34"/>
                  </a:lnTo>
                  <a:cubicBezTo>
                    <a:pt x="637" y="44"/>
                    <a:pt x="641" y="54"/>
                    <a:pt x="644" y="65"/>
                  </a:cubicBezTo>
                  <a:cubicBezTo>
                    <a:pt x="650" y="87"/>
                    <a:pt x="652" y="108"/>
                    <a:pt x="652" y="159"/>
                  </a:cubicBezTo>
                  <a:lnTo>
                    <a:pt x="652" y="500"/>
                  </a:lnTo>
                  <a:cubicBezTo>
                    <a:pt x="652" y="573"/>
                    <a:pt x="650" y="617"/>
                    <a:pt x="645" y="652"/>
                  </a:cubicBezTo>
                  <a:cubicBezTo>
                    <a:pt x="641" y="676"/>
                    <a:pt x="633" y="698"/>
                    <a:pt x="621" y="718"/>
                  </a:cubicBezTo>
                  <a:cubicBezTo>
                    <a:pt x="600" y="755"/>
                    <a:pt x="559" y="783"/>
                    <a:pt x="511" y="795"/>
                  </a:cubicBezTo>
                  <a:cubicBezTo>
                    <a:pt x="492" y="800"/>
                    <a:pt x="470" y="802"/>
                    <a:pt x="448" y="802"/>
                  </a:cubicBezTo>
                  <a:cubicBezTo>
                    <a:pt x="371" y="802"/>
                    <a:pt x="304" y="773"/>
                    <a:pt x="272" y="726"/>
                  </a:cubicBezTo>
                  <a:cubicBezTo>
                    <a:pt x="248" y="690"/>
                    <a:pt x="241" y="655"/>
                    <a:pt x="240" y="562"/>
                  </a:cubicBezTo>
                  <a:lnTo>
                    <a:pt x="239" y="488"/>
                  </a:lnTo>
                  <a:lnTo>
                    <a:pt x="239" y="218"/>
                  </a:lnTo>
                  <a:cubicBezTo>
                    <a:pt x="239" y="166"/>
                    <a:pt x="239" y="141"/>
                    <a:pt x="241" y="114"/>
                  </a:cubicBezTo>
                  <a:cubicBezTo>
                    <a:pt x="242" y="98"/>
                    <a:pt x="244" y="84"/>
                    <a:pt x="248" y="73"/>
                  </a:cubicBezTo>
                  <a:cubicBezTo>
                    <a:pt x="254" y="52"/>
                    <a:pt x="269" y="25"/>
                    <a:pt x="284" y="8"/>
                  </a:cubicBezTo>
                  <a:cubicBezTo>
                    <a:pt x="286" y="6"/>
                    <a:pt x="288" y="3"/>
                    <a:pt x="291" y="0"/>
                  </a:cubicBezTo>
                  <a:lnTo>
                    <a:pt x="0" y="0"/>
                  </a:lnTo>
                  <a:cubicBezTo>
                    <a:pt x="18" y="15"/>
                    <a:pt x="23" y="21"/>
                    <a:pt x="32" y="36"/>
                  </a:cubicBezTo>
                  <a:cubicBezTo>
                    <a:pt x="38" y="46"/>
                    <a:pt x="42" y="56"/>
                    <a:pt x="45" y="67"/>
                  </a:cubicBezTo>
                  <a:cubicBezTo>
                    <a:pt x="48" y="81"/>
                    <a:pt x="51" y="95"/>
                    <a:pt x="51" y="109"/>
                  </a:cubicBezTo>
                  <a:cubicBezTo>
                    <a:pt x="51" y="117"/>
                    <a:pt x="51" y="136"/>
                    <a:pt x="51" y="164"/>
                  </a:cubicBezTo>
                  <a:lnTo>
                    <a:pt x="52" y="216"/>
                  </a:lnTo>
                  <a:lnTo>
                    <a:pt x="52" y="473"/>
                  </a:lnTo>
                  <a:cubicBezTo>
                    <a:pt x="52" y="569"/>
                    <a:pt x="52" y="593"/>
                    <a:pt x="55" y="631"/>
                  </a:cubicBezTo>
                  <a:cubicBezTo>
                    <a:pt x="61" y="697"/>
                    <a:pt x="80" y="749"/>
                    <a:pt x="118" y="796"/>
                  </a:cubicBezTo>
                  <a:cubicBezTo>
                    <a:pt x="186" y="882"/>
                    <a:pt x="295" y="927"/>
                    <a:pt x="435" y="927"/>
                  </a:cubicBezTo>
                  <a:cubicBezTo>
                    <a:pt x="501" y="927"/>
                    <a:pt x="566" y="916"/>
                    <a:pt x="615" y="898"/>
                  </a:cubicBezTo>
                  <a:cubicBezTo>
                    <a:pt x="667" y="879"/>
                    <a:pt x="714" y="847"/>
                    <a:pt x="748" y="809"/>
                  </a:cubicBezTo>
                  <a:cubicBezTo>
                    <a:pt x="790" y="763"/>
                    <a:pt x="814" y="705"/>
                    <a:pt x="821" y="635"/>
                  </a:cubicBezTo>
                  <a:cubicBezTo>
                    <a:pt x="825" y="594"/>
                    <a:pt x="827" y="545"/>
                    <a:pt x="827" y="475"/>
                  </a:cubicBezTo>
                  <a:lnTo>
                    <a:pt x="827" y="217"/>
                  </a:lnTo>
                  <a:lnTo>
                    <a:pt x="826" y="165"/>
                  </a:lnTo>
                  <a:lnTo>
                    <a:pt x="826" y="155"/>
                  </a:lnTo>
                  <a:cubicBezTo>
                    <a:pt x="826" y="117"/>
                    <a:pt x="828" y="94"/>
                    <a:pt x="834" y="73"/>
                  </a:cubicBezTo>
                  <a:cubicBezTo>
                    <a:pt x="837" y="61"/>
                    <a:pt x="842" y="48"/>
                    <a:pt x="849" y="37"/>
                  </a:cubicBezTo>
                  <a:cubicBezTo>
                    <a:pt x="859" y="22"/>
                    <a:pt x="866" y="15"/>
                    <a:pt x="885" y="0"/>
                  </a:cubicBezTo>
                  <a:lnTo>
                    <a:pt x="599" y="0"/>
                  </a:lnTo>
                  <a:cubicBezTo>
                    <a:pt x="616" y="13"/>
                    <a:pt x="622" y="20"/>
                    <a:pt x="631" y="34"/>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30" name="Freeform 11">
              <a:extLst>
                <a:ext uri="{FF2B5EF4-FFF2-40B4-BE49-F238E27FC236}">
                  <a16:creationId xmlns:a16="http://schemas.microsoft.com/office/drawing/2014/main" id="{F8192D7D-37FB-4624-877F-4BC4661F25A4}"/>
                </a:ext>
              </a:extLst>
            </p:cNvPr>
            <p:cNvSpPr>
              <a:spLocks/>
            </p:cNvSpPr>
            <p:nvPr userDrawn="1"/>
          </p:nvSpPr>
          <p:spPr bwMode="auto">
            <a:xfrm>
              <a:off x="381" y="197"/>
              <a:ext cx="77" cy="80"/>
            </a:xfrm>
            <a:custGeom>
              <a:avLst/>
              <a:gdLst>
                <a:gd name="T0" fmla="*/ 654 w 865"/>
                <a:gd name="T1" fmla="*/ 771 h 897"/>
                <a:gd name="T2" fmla="*/ 654 w 865"/>
                <a:gd name="T3" fmla="*/ 771 h 897"/>
                <a:gd name="T4" fmla="*/ 513 w 865"/>
                <a:gd name="T5" fmla="*/ 783 h 897"/>
                <a:gd name="T6" fmla="*/ 442 w 865"/>
                <a:gd name="T7" fmla="*/ 784 h 897"/>
                <a:gd name="T8" fmla="*/ 304 w 865"/>
                <a:gd name="T9" fmla="*/ 784 h 897"/>
                <a:gd name="T10" fmla="*/ 848 w 865"/>
                <a:gd name="T11" fmla="*/ 0 h 897"/>
                <a:gd name="T12" fmla="*/ 143 w 865"/>
                <a:gd name="T13" fmla="*/ 0 h 897"/>
                <a:gd name="T14" fmla="*/ 56 w 865"/>
                <a:gd name="T15" fmla="*/ 191 h 897"/>
                <a:gd name="T16" fmla="*/ 121 w 865"/>
                <a:gd name="T17" fmla="*/ 160 h 897"/>
                <a:gd name="T18" fmla="*/ 248 w 865"/>
                <a:gd name="T19" fmla="*/ 124 h 897"/>
                <a:gd name="T20" fmla="*/ 375 w 865"/>
                <a:gd name="T21" fmla="*/ 113 h 897"/>
                <a:gd name="T22" fmla="*/ 444 w 865"/>
                <a:gd name="T23" fmla="*/ 112 h 897"/>
                <a:gd name="T24" fmla="*/ 549 w 865"/>
                <a:gd name="T25" fmla="*/ 112 h 897"/>
                <a:gd name="T26" fmla="*/ 0 w 865"/>
                <a:gd name="T27" fmla="*/ 897 h 897"/>
                <a:gd name="T28" fmla="*/ 776 w 865"/>
                <a:gd name="T29" fmla="*/ 897 h 897"/>
                <a:gd name="T30" fmla="*/ 865 w 865"/>
                <a:gd name="T31" fmla="*/ 692 h 897"/>
                <a:gd name="T32" fmla="*/ 800 w 865"/>
                <a:gd name="T33" fmla="*/ 727 h 897"/>
                <a:gd name="T34" fmla="*/ 654 w 865"/>
                <a:gd name="T35" fmla="*/ 771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65" h="897">
                  <a:moveTo>
                    <a:pt x="654" y="771"/>
                  </a:moveTo>
                  <a:lnTo>
                    <a:pt x="654" y="771"/>
                  </a:lnTo>
                  <a:cubicBezTo>
                    <a:pt x="614" y="778"/>
                    <a:pt x="569" y="782"/>
                    <a:pt x="513" y="783"/>
                  </a:cubicBezTo>
                  <a:cubicBezTo>
                    <a:pt x="495" y="784"/>
                    <a:pt x="471" y="784"/>
                    <a:pt x="442" y="784"/>
                  </a:cubicBezTo>
                  <a:lnTo>
                    <a:pt x="304" y="784"/>
                  </a:lnTo>
                  <a:lnTo>
                    <a:pt x="848" y="0"/>
                  </a:lnTo>
                  <a:lnTo>
                    <a:pt x="143" y="0"/>
                  </a:lnTo>
                  <a:lnTo>
                    <a:pt x="56" y="191"/>
                  </a:lnTo>
                  <a:cubicBezTo>
                    <a:pt x="85" y="176"/>
                    <a:pt x="96" y="170"/>
                    <a:pt x="121" y="160"/>
                  </a:cubicBezTo>
                  <a:cubicBezTo>
                    <a:pt x="162" y="144"/>
                    <a:pt x="206" y="132"/>
                    <a:pt x="248" y="124"/>
                  </a:cubicBezTo>
                  <a:cubicBezTo>
                    <a:pt x="285" y="118"/>
                    <a:pt x="319" y="115"/>
                    <a:pt x="375" y="113"/>
                  </a:cubicBezTo>
                  <a:cubicBezTo>
                    <a:pt x="400" y="112"/>
                    <a:pt x="423" y="112"/>
                    <a:pt x="444" y="112"/>
                  </a:cubicBezTo>
                  <a:lnTo>
                    <a:pt x="549" y="112"/>
                  </a:lnTo>
                  <a:lnTo>
                    <a:pt x="0" y="897"/>
                  </a:lnTo>
                  <a:lnTo>
                    <a:pt x="776" y="897"/>
                  </a:lnTo>
                  <a:lnTo>
                    <a:pt x="865" y="692"/>
                  </a:lnTo>
                  <a:cubicBezTo>
                    <a:pt x="834" y="710"/>
                    <a:pt x="823" y="716"/>
                    <a:pt x="800" y="727"/>
                  </a:cubicBezTo>
                  <a:cubicBezTo>
                    <a:pt x="754" y="747"/>
                    <a:pt x="705" y="762"/>
                    <a:pt x="654" y="77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31" name="Freeform 12">
              <a:extLst>
                <a:ext uri="{FF2B5EF4-FFF2-40B4-BE49-F238E27FC236}">
                  <a16:creationId xmlns:a16="http://schemas.microsoft.com/office/drawing/2014/main" id="{8951349E-FD36-4092-B6F6-02B228122ED1}"/>
                </a:ext>
              </a:extLst>
            </p:cNvPr>
            <p:cNvSpPr>
              <a:spLocks noEditPoints="1"/>
            </p:cNvSpPr>
            <p:nvPr userDrawn="1"/>
          </p:nvSpPr>
          <p:spPr bwMode="auto">
            <a:xfrm>
              <a:off x="850" y="167"/>
              <a:ext cx="18" cy="18"/>
            </a:xfrm>
            <a:custGeom>
              <a:avLst/>
              <a:gdLst>
                <a:gd name="T0" fmla="*/ 102 w 203"/>
                <a:gd name="T1" fmla="*/ 189 h 203"/>
                <a:gd name="T2" fmla="*/ 102 w 203"/>
                <a:gd name="T3" fmla="*/ 189 h 203"/>
                <a:gd name="T4" fmla="*/ 17 w 203"/>
                <a:gd name="T5" fmla="*/ 102 h 203"/>
                <a:gd name="T6" fmla="*/ 102 w 203"/>
                <a:gd name="T7" fmla="*/ 15 h 203"/>
                <a:gd name="T8" fmla="*/ 187 w 203"/>
                <a:gd name="T9" fmla="*/ 102 h 203"/>
                <a:gd name="T10" fmla="*/ 102 w 203"/>
                <a:gd name="T11" fmla="*/ 189 h 203"/>
                <a:gd name="T12" fmla="*/ 102 w 203"/>
                <a:gd name="T13" fmla="*/ 189 h 203"/>
                <a:gd name="T14" fmla="*/ 102 w 203"/>
                <a:gd name="T15" fmla="*/ 0 h 203"/>
                <a:gd name="T16" fmla="*/ 102 w 203"/>
                <a:gd name="T17" fmla="*/ 0 h 203"/>
                <a:gd name="T18" fmla="*/ 0 w 203"/>
                <a:gd name="T19" fmla="*/ 102 h 203"/>
                <a:gd name="T20" fmla="*/ 102 w 203"/>
                <a:gd name="T21" fmla="*/ 203 h 203"/>
                <a:gd name="T22" fmla="*/ 203 w 203"/>
                <a:gd name="T23" fmla="*/ 102 h 203"/>
                <a:gd name="T24" fmla="*/ 102 w 203"/>
                <a:gd name="T2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3" h="203">
                  <a:moveTo>
                    <a:pt x="102" y="189"/>
                  </a:moveTo>
                  <a:lnTo>
                    <a:pt x="102" y="189"/>
                  </a:lnTo>
                  <a:cubicBezTo>
                    <a:pt x="54" y="189"/>
                    <a:pt x="17" y="154"/>
                    <a:pt x="17" y="102"/>
                  </a:cubicBezTo>
                  <a:cubicBezTo>
                    <a:pt x="17" y="50"/>
                    <a:pt x="54" y="15"/>
                    <a:pt x="102" y="15"/>
                  </a:cubicBezTo>
                  <a:cubicBezTo>
                    <a:pt x="150" y="15"/>
                    <a:pt x="187" y="50"/>
                    <a:pt x="187" y="102"/>
                  </a:cubicBezTo>
                  <a:cubicBezTo>
                    <a:pt x="187" y="154"/>
                    <a:pt x="150" y="189"/>
                    <a:pt x="102" y="189"/>
                  </a:cubicBezTo>
                  <a:lnTo>
                    <a:pt x="102" y="189"/>
                  </a:lnTo>
                  <a:close/>
                  <a:moveTo>
                    <a:pt x="102" y="0"/>
                  </a:moveTo>
                  <a:lnTo>
                    <a:pt x="102" y="0"/>
                  </a:lnTo>
                  <a:cubicBezTo>
                    <a:pt x="46" y="0"/>
                    <a:pt x="0" y="42"/>
                    <a:pt x="0" y="102"/>
                  </a:cubicBezTo>
                  <a:cubicBezTo>
                    <a:pt x="0" y="162"/>
                    <a:pt x="46" y="203"/>
                    <a:pt x="102" y="203"/>
                  </a:cubicBezTo>
                  <a:cubicBezTo>
                    <a:pt x="158" y="203"/>
                    <a:pt x="203" y="162"/>
                    <a:pt x="203" y="102"/>
                  </a:cubicBezTo>
                  <a:cubicBezTo>
                    <a:pt x="203" y="42"/>
                    <a:pt x="158" y="0"/>
                    <a:pt x="102"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sp>
          <p:nvSpPr>
            <p:cNvPr id="32" name="Freeform 13">
              <a:extLst>
                <a:ext uri="{FF2B5EF4-FFF2-40B4-BE49-F238E27FC236}">
                  <a16:creationId xmlns:a16="http://schemas.microsoft.com/office/drawing/2014/main" id="{B72629BF-0B35-49EF-A912-DAEE3FADF199}"/>
                </a:ext>
              </a:extLst>
            </p:cNvPr>
            <p:cNvSpPr>
              <a:spLocks noEditPoints="1"/>
            </p:cNvSpPr>
            <p:nvPr userDrawn="1"/>
          </p:nvSpPr>
          <p:spPr bwMode="auto">
            <a:xfrm>
              <a:off x="856" y="171"/>
              <a:ext cx="7" cy="9"/>
            </a:xfrm>
            <a:custGeom>
              <a:avLst/>
              <a:gdLst>
                <a:gd name="T0" fmla="*/ 40 w 87"/>
                <a:gd name="T1" fmla="*/ 50 h 107"/>
                <a:gd name="T2" fmla="*/ 40 w 87"/>
                <a:gd name="T3" fmla="*/ 50 h 107"/>
                <a:gd name="T4" fmla="*/ 15 w 87"/>
                <a:gd name="T5" fmla="*/ 50 h 107"/>
                <a:gd name="T6" fmla="*/ 15 w 87"/>
                <a:gd name="T7" fmla="*/ 16 h 107"/>
                <a:gd name="T8" fmla="*/ 38 w 87"/>
                <a:gd name="T9" fmla="*/ 16 h 107"/>
                <a:gd name="T10" fmla="*/ 66 w 87"/>
                <a:gd name="T11" fmla="*/ 33 h 107"/>
                <a:gd name="T12" fmla="*/ 40 w 87"/>
                <a:gd name="T13" fmla="*/ 50 h 107"/>
                <a:gd name="T14" fmla="*/ 40 w 87"/>
                <a:gd name="T15" fmla="*/ 50 h 107"/>
                <a:gd name="T16" fmla="*/ 83 w 87"/>
                <a:gd name="T17" fmla="*/ 33 h 107"/>
                <a:gd name="T18" fmla="*/ 83 w 87"/>
                <a:gd name="T19" fmla="*/ 33 h 107"/>
                <a:gd name="T20" fmla="*/ 32 w 87"/>
                <a:gd name="T21" fmla="*/ 0 h 107"/>
                <a:gd name="T22" fmla="*/ 0 w 87"/>
                <a:gd name="T23" fmla="*/ 0 h 107"/>
                <a:gd name="T24" fmla="*/ 0 w 87"/>
                <a:gd name="T25" fmla="*/ 107 h 107"/>
                <a:gd name="T26" fmla="*/ 15 w 87"/>
                <a:gd name="T27" fmla="*/ 107 h 107"/>
                <a:gd name="T28" fmla="*/ 15 w 87"/>
                <a:gd name="T29" fmla="*/ 66 h 107"/>
                <a:gd name="T30" fmla="*/ 44 w 87"/>
                <a:gd name="T31" fmla="*/ 66 h 107"/>
                <a:gd name="T32" fmla="*/ 46 w 87"/>
                <a:gd name="T33" fmla="*/ 65 h 107"/>
                <a:gd name="T34" fmla="*/ 69 w 87"/>
                <a:gd name="T35" fmla="*/ 107 h 107"/>
                <a:gd name="T36" fmla="*/ 87 w 87"/>
                <a:gd name="T37" fmla="*/ 107 h 107"/>
                <a:gd name="T38" fmla="*/ 62 w 87"/>
                <a:gd name="T39" fmla="*/ 62 h 107"/>
                <a:gd name="T40" fmla="*/ 83 w 87"/>
                <a:gd name="T41" fmla="*/ 33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7" h="107">
                  <a:moveTo>
                    <a:pt x="40" y="50"/>
                  </a:moveTo>
                  <a:lnTo>
                    <a:pt x="40" y="50"/>
                  </a:lnTo>
                  <a:lnTo>
                    <a:pt x="15" y="50"/>
                  </a:lnTo>
                  <a:lnTo>
                    <a:pt x="15" y="16"/>
                  </a:lnTo>
                  <a:lnTo>
                    <a:pt x="38" y="16"/>
                  </a:lnTo>
                  <a:cubicBezTo>
                    <a:pt x="54" y="16"/>
                    <a:pt x="66" y="19"/>
                    <a:pt x="66" y="33"/>
                  </a:cubicBezTo>
                  <a:cubicBezTo>
                    <a:pt x="66" y="45"/>
                    <a:pt x="58" y="50"/>
                    <a:pt x="40" y="50"/>
                  </a:cubicBezTo>
                  <a:lnTo>
                    <a:pt x="40" y="50"/>
                  </a:lnTo>
                  <a:close/>
                  <a:moveTo>
                    <a:pt x="83" y="33"/>
                  </a:moveTo>
                  <a:lnTo>
                    <a:pt x="83" y="33"/>
                  </a:lnTo>
                  <a:cubicBezTo>
                    <a:pt x="83" y="5"/>
                    <a:pt x="64" y="0"/>
                    <a:pt x="32" y="0"/>
                  </a:cubicBezTo>
                  <a:lnTo>
                    <a:pt x="0" y="0"/>
                  </a:lnTo>
                  <a:lnTo>
                    <a:pt x="0" y="107"/>
                  </a:lnTo>
                  <a:lnTo>
                    <a:pt x="15" y="107"/>
                  </a:lnTo>
                  <a:lnTo>
                    <a:pt x="15" y="66"/>
                  </a:lnTo>
                  <a:lnTo>
                    <a:pt x="44" y="66"/>
                  </a:lnTo>
                  <a:cubicBezTo>
                    <a:pt x="45" y="66"/>
                    <a:pt x="46" y="66"/>
                    <a:pt x="46" y="65"/>
                  </a:cubicBezTo>
                  <a:lnTo>
                    <a:pt x="69" y="107"/>
                  </a:lnTo>
                  <a:lnTo>
                    <a:pt x="87" y="107"/>
                  </a:lnTo>
                  <a:lnTo>
                    <a:pt x="62" y="62"/>
                  </a:lnTo>
                  <a:cubicBezTo>
                    <a:pt x="76" y="56"/>
                    <a:pt x="83" y="45"/>
                    <a:pt x="83" y="3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sz="2400">
                <a:latin typeface="+mn-lt"/>
                <a:cs typeface="Arial" panose="020B0604020202020204" pitchFamily="34" charset="0"/>
              </a:endParaRPr>
            </a:p>
          </p:txBody>
        </p:sp>
      </p:grpSp>
      <p:sp>
        <p:nvSpPr>
          <p:cNvPr id="18" name="Slide Number Placeholder 5">
            <a:extLst>
              <a:ext uri="{FF2B5EF4-FFF2-40B4-BE49-F238E27FC236}">
                <a16:creationId xmlns:a16="http://schemas.microsoft.com/office/drawing/2014/main" id="{9DEE29F2-F280-4686-A9A8-3959443731C7}"/>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33" name="Footer Placeholder 3">
            <a:extLst>
              <a:ext uri="{FF2B5EF4-FFF2-40B4-BE49-F238E27FC236}">
                <a16:creationId xmlns:a16="http://schemas.microsoft.com/office/drawing/2014/main" id="{F71481AB-279E-41C8-ACA9-C2DA8D6056B0}"/>
              </a:ext>
            </a:extLst>
          </p:cNvPr>
          <p:cNvSpPr>
            <a:spLocks noGrp="1"/>
          </p:cNvSpPr>
          <p:nvPr>
            <p:ph type="ftr" sz="quarter" idx="3"/>
          </p:nvPr>
        </p:nvSpPr>
        <p:spPr>
          <a:xfrm>
            <a:off x="2261053" y="6548967"/>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Tree>
    <p:extLst>
      <p:ext uri="{BB962C8B-B14F-4D97-AF65-F5344CB8AC3E}">
        <p14:creationId xmlns:p14="http://schemas.microsoft.com/office/powerpoint/2010/main" val="964620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sub">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083639" y="6235986"/>
            <a:ext cx="597285" cy="365124"/>
          </a:xfrm>
          <a:prstGeom prst="rect">
            <a:avLst/>
          </a:prstGeom>
        </p:spPr>
        <p:txBody>
          <a:bodyPr anchor="b"/>
          <a:lstStyle>
            <a:lvl1pPr algn="r">
              <a:defRPr sz="907">
                <a:solidFill>
                  <a:schemeClr val="bg1">
                    <a:lumMod val="50000"/>
                  </a:schemeClr>
                </a:solidFill>
              </a:defRPr>
            </a:lvl1pPr>
          </a:lstStyle>
          <a:p>
            <a:fld id="{66F6FF41-5833-4EBF-9145-362BCED2914A}" type="slidenum">
              <a:rPr lang="en-US" smtClean="0"/>
              <a:pPr/>
              <a:t>‹#›</a:t>
            </a:fld>
            <a:endParaRPr lang="en-US"/>
          </a:p>
        </p:txBody>
      </p:sp>
      <p:sp>
        <p:nvSpPr>
          <p:cNvPr id="13" name="Title Placeholder 3">
            <a:extLst>
              <a:ext uri="{FF2B5EF4-FFF2-40B4-BE49-F238E27FC236}">
                <a16:creationId xmlns:a16="http://schemas.microsoft.com/office/drawing/2014/main" id="{3EC5EE7D-5983-47CC-BD1F-2E8E4F9432A0}"/>
              </a:ext>
            </a:extLst>
          </p:cNvPr>
          <p:cNvSpPr>
            <a:spLocks noGrp="1"/>
          </p:cNvSpPr>
          <p:nvPr>
            <p:ph type="title"/>
          </p:nvPr>
        </p:nvSpPr>
        <p:spPr>
          <a:xfrm>
            <a:off x="530032" y="597529"/>
            <a:ext cx="10972076" cy="460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marL="1441" lvl="0" indent="0" defTabSz="941689" fontAlgn="base">
              <a:lnSpc>
                <a:spcPct val="100000"/>
              </a:lnSpc>
              <a:spcAft>
                <a:spcPct val="0"/>
              </a:spcAft>
            </a:pPr>
            <a:r>
              <a:rPr lang="en-US"/>
              <a:t>Click to edit Master title style</a:t>
            </a:r>
            <a:endParaRPr lang="en-GB"/>
          </a:p>
        </p:txBody>
      </p:sp>
      <p:sp>
        <p:nvSpPr>
          <p:cNvPr id="14" name="Text Placeholder 11">
            <a:extLst>
              <a:ext uri="{FF2B5EF4-FFF2-40B4-BE49-F238E27FC236}">
                <a16:creationId xmlns:a16="http://schemas.microsoft.com/office/drawing/2014/main" id="{08BC46FF-0B31-4301-AD43-B2DF452DBCD4}"/>
              </a:ext>
            </a:extLst>
          </p:cNvPr>
          <p:cNvSpPr>
            <a:spLocks noGrp="1"/>
          </p:cNvSpPr>
          <p:nvPr>
            <p:ph type="body" sz="quarter" idx="14" hasCustomPrompt="1"/>
          </p:nvPr>
        </p:nvSpPr>
        <p:spPr>
          <a:xfrm>
            <a:off x="651388" y="1039346"/>
            <a:ext cx="10694941" cy="305360"/>
          </a:xfrm>
          <a:prstGeom prst="rect">
            <a:avLst/>
          </a:prstGeom>
        </p:spPr>
        <p:txBody>
          <a:bodyPr lIns="0" tIns="0" rIns="0" bIns="0" anchor="t">
            <a:noAutofit/>
          </a:bodyPr>
          <a:lstStyle>
            <a:lvl1pPr marL="0" indent="0">
              <a:spcBef>
                <a:spcPts val="998"/>
              </a:spcBef>
              <a:buNone/>
              <a:defRPr sz="1633">
                <a:solidFill>
                  <a:schemeClr val="bg1">
                    <a:lumMod val="50000"/>
                  </a:schemeClr>
                </a:solidFill>
              </a:defRPr>
            </a:lvl1pPr>
          </a:lstStyle>
          <a:p>
            <a:pPr lvl="0"/>
            <a:r>
              <a:rPr lang="en-US"/>
              <a:t>Click to edit subhead</a:t>
            </a:r>
          </a:p>
        </p:txBody>
      </p:sp>
      <p:sp>
        <p:nvSpPr>
          <p:cNvPr id="15" name="Text Placeholder 13">
            <a:extLst>
              <a:ext uri="{FF2B5EF4-FFF2-40B4-BE49-F238E27FC236}">
                <a16:creationId xmlns:a16="http://schemas.microsoft.com/office/drawing/2014/main" id="{DA83ABD5-F47C-4A23-87F8-66C233D55A4E}"/>
              </a:ext>
            </a:extLst>
          </p:cNvPr>
          <p:cNvSpPr>
            <a:spLocks noGrp="1"/>
          </p:cNvSpPr>
          <p:nvPr>
            <p:ph type="body" sz="quarter" idx="15" hasCustomPrompt="1"/>
          </p:nvPr>
        </p:nvSpPr>
        <p:spPr>
          <a:xfrm>
            <a:off x="640735" y="6248122"/>
            <a:ext cx="10705595" cy="352984"/>
          </a:xfrm>
          <a:prstGeom prst="rect">
            <a:avLst/>
          </a:prstGeom>
        </p:spPr>
        <p:txBody>
          <a:bodyPr lIns="0" tIns="0" rIns="0" bIns="0" anchor="b">
            <a:noAutofit/>
          </a:bodyPr>
          <a:lstStyle>
            <a:lvl1pPr marL="0" indent="0">
              <a:lnSpc>
                <a:spcPct val="90000"/>
              </a:lnSpc>
              <a:spcBef>
                <a:spcPts val="0"/>
              </a:spcBef>
              <a:buNone/>
              <a:defRPr sz="726">
                <a:solidFill>
                  <a:schemeClr val="tx1">
                    <a:lumMod val="65000"/>
                    <a:lumOff val="35000"/>
                  </a:schemeClr>
                </a:solidFill>
                <a:latin typeface="Arial Narrow" pitchFamily="34" charset="0"/>
              </a:defRPr>
            </a:lvl1pPr>
            <a:lvl2pPr marL="472840" indent="0">
              <a:buNone/>
              <a:defRPr sz="726">
                <a:solidFill>
                  <a:schemeClr val="tx1">
                    <a:lumMod val="65000"/>
                    <a:lumOff val="35000"/>
                  </a:schemeClr>
                </a:solidFill>
              </a:defRPr>
            </a:lvl2pPr>
            <a:lvl3pPr marL="945683" indent="0">
              <a:buNone/>
              <a:defRPr sz="726">
                <a:solidFill>
                  <a:schemeClr val="tx1">
                    <a:lumMod val="65000"/>
                    <a:lumOff val="35000"/>
                  </a:schemeClr>
                </a:solidFill>
              </a:defRPr>
            </a:lvl3pPr>
            <a:lvl4pPr marL="1418524" indent="0">
              <a:buNone/>
              <a:defRPr sz="726">
                <a:solidFill>
                  <a:schemeClr val="tx1">
                    <a:lumMod val="65000"/>
                    <a:lumOff val="35000"/>
                  </a:schemeClr>
                </a:solidFill>
              </a:defRPr>
            </a:lvl4pPr>
            <a:lvl5pPr marL="1891367" indent="0">
              <a:buNone/>
              <a:defRPr sz="726">
                <a:solidFill>
                  <a:schemeClr val="tx1">
                    <a:lumMod val="65000"/>
                    <a:lumOff val="35000"/>
                  </a:schemeClr>
                </a:solidFill>
              </a:defRPr>
            </a:lvl5pPr>
          </a:lstStyle>
          <a:p>
            <a:pPr lvl="0"/>
            <a:r>
              <a:rPr lang="en-US"/>
              <a:t>Click to edit footnote </a:t>
            </a:r>
          </a:p>
        </p:txBody>
      </p:sp>
    </p:spTree>
    <p:extLst>
      <p:ext uri="{BB962C8B-B14F-4D97-AF65-F5344CB8AC3E}">
        <p14:creationId xmlns:p14="http://schemas.microsoft.com/office/powerpoint/2010/main" val="607621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
        <p:nvSpPr>
          <p:cNvPr id="9" name="Rectangle 8"/>
          <p:cNvSpPr/>
          <p:nvPr/>
        </p:nvSpPr>
        <p:spPr bwMode="auto">
          <a:xfrm>
            <a:off x="406401" y="2018662"/>
            <a:ext cx="11358292" cy="4451034"/>
          </a:xfrm>
          <a:prstGeom prst="rect">
            <a:avLst/>
          </a:prstGeom>
          <a:solidFill>
            <a:schemeClr val="accent5">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121910" tIns="60955" rIns="121910" bIns="60955" numCol="1" spcCol="0" rtlCol="0" fromWordArt="0" anchor="ctr" anchorCtr="0" forceAA="0" compatLnSpc="1">
            <a:prstTxWarp prst="textNoShape">
              <a:avLst/>
            </a:prstTxWarp>
            <a:noAutofit/>
          </a:bodyPr>
          <a:lstStyle/>
          <a:p>
            <a:endParaRPr lang="en-GB" sz="2700" baseline="30000"/>
          </a:p>
        </p:txBody>
      </p:sp>
      <p:sp>
        <p:nvSpPr>
          <p:cNvPr id="3" name="Content Placeholder 2"/>
          <p:cNvSpPr>
            <a:spLocks noGrp="1"/>
          </p:cNvSpPr>
          <p:nvPr>
            <p:ph idx="1" hasCustomPrompt="1"/>
          </p:nvPr>
        </p:nvSpPr>
        <p:spPr>
          <a:xfrm>
            <a:off x="407466" y="2018663"/>
            <a:ext cx="11342718" cy="4371339"/>
          </a:xfrm>
          <a:prstGeom prst="rect">
            <a:avLst/>
          </a:prstGeom>
        </p:spPr>
        <p:txBody>
          <a:bodyPr lIns="240012" tIns="240012" rIns="240012" bIns="240012"/>
          <a:lstStyle>
            <a:lvl5pPr marL="1345952" indent="-271413">
              <a:buClr>
                <a:srgbClr val="000066"/>
              </a:buClr>
              <a:buSzPct val="100000"/>
              <a:buFont typeface="Frutiger 55 Roman" pitchFamily="34" charset="0"/>
              <a:buChar char="–"/>
              <a:defRPr/>
            </a:lvl5pPr>
            <a:lvl6pPr marL="1614193" indent="-285697">
              <a:spcBef>
                <a:spcPts val="0"/>
              </a:spcBef>
              <a:spcAft>
                <a:spcPts val="300"/>
              </a:spcAft>
              <a:buClr>
                <a:srgbClr val="000066"/>
              </a:buClr>
              <a:buSzPct val="100000"/>
              <a:buFont typeface="Frutiger 55 Roman" pitchFamily="34" charset="0"/>
              <a:buChar char="–"/>
              <a:defRPr/>
            </a:lvl6pPr>
            <a:lvl7pPr marL="1880843" indent="-285697">
              <a:spcBef>
                <a:spcPts val="0"/>
              </a:spcBef>
              <a:spcAft>
                <a:spcPts val="300"/>
              </a:spcAft>
              <a:buClr>
                <a:srgbClr val="000066"/>
              </a:buClr>
              <a:buSzPct val="100000"/>
              <a:buFont typeface="Frutiger 55 Roman" pitchFamily="34" charset="0"/>
              <a:buChar char="–"/>
              <a:defRPr/>
            </a:lvl7pPr>
            <a:lvl8pPr marL="2160192" indent="-285697">
              <a:spcBef>
                <a:spcPts val="0"/>
              </a:spcBef>
              <a:spcAft>
                <a:spcPts val="300"/>
              </a:spcAft>
              <a:buClr>
                <a:srgbClr val="000066"/>
              </a:buClr>
              <a:buSzPct val="100000"/>
              <a:buFont typeface="Frutiger 55 Roman" pitchFamily="34" charset="0"/>
              <a:buChar char="–"/>
              <a:defRPr/>
            </a:lvl8pPr>
            <a:lvl9pPr marL="2426842" indent="-285697">
              <a:spcBef>
                <a:spcPts val="0"/>
              </a:spcBef>
              <a:spcAft>
                <a:spcPts val="300"/>
              </a:spcAft>
              <a:buClr>
                <a:srgbClr val="000066"/>
              </a:buClr>
              <a:buSzPct val="100000"/>
              <a:buFont typeface="Frutiger 55 Roman"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Eighth level</a:t>
            </a:r>
          </a:p>
          <a:p>
            <a:pPr lvl="8"/>
            <a:r>
              <a:rPr lang="en-US"/>
              <a:t>Ninth level</a:t>
            </a:r>
          </a:p>
        </p:txBody>
      </p:sp>
      <p:sp>
        <p:nvSpPr>
          <p:cNvPr id="6" name="Foliennummernplatzhalter 5"/>
          <p:cNvSpPr>
            <a:spLocks noGrp="1"/>
          </p:cNvSpPr>
          <p:nvPr>
            <p:ph type="sldNum" sz="quarter" idx="16"/>
          </p:nvPr>
        </p:nvSpPr>
        <p:spPr/>
        <p:txBody>
          <a:bodyPr/>
          <a:lstStyle/>
          <a:p>
            <a:fld id="{3625140F-D71A-43FC-9215-9022021A6496}" type="slidenum">
              <a:rPr lang="en-GB" smtClean="0"/>
              <a:t>‹#›</a:t>
            </a:fld>
            <a:endParaRPr lang="en-GB"/>
          </a:p>
        </p:txBody>
      </p:sp>
      <p:sp>
        <p:nvSpPr>
          <p:cNvPr id="13" name="Text Placeholder 13"/>
          <p:cNvSpPr>
            <a:spLocks noGrp="1"/>
          </p:cNvSpPr>
          <p:nvPr>
            <p:ph type="body" sz="quarter" idx="17"/>
          </p:nvPr>
        </p:nvSpPr>
        <p:spPr>
          <a:xfrm>
            <a:off x="407010" y="211138"/>
            <a:ext cx="10036880" cy="765814"/>
          </a:xfrm>
          <a:prstGeom prst="rect">
            <a:avLst/>
          </a:prstGeom>
        </p:spPr>
        <p:txBody>
          <a:bodyPr vert="horz" anchor="t"/>
          <a:lstStyle>
            <a:lvl1pPr marL="0" indent="0">
              <a:buNone/>
              <a:defRPr sz="2800" b="1"/>
            </a:lvl1pPr>
          </a:lstStyle>
          <a:p>
            <a:pPr lvl="0"/>
            <a:r>
              <a:rPr lang="en-US"/>
              <a:t>Click to edit Master text styles</a:t>
            </a:r>
          </a:p>
        </p:txBody>
      </p:sp>
      <p:sp>
        <p:nvSpPr>
          <p:cNvPr id="14" name="Text Placeholder 15"/>
          <p:cNvSpPr>
            <a:spLocks noGrp="1"/>
          </p:cNvSpPr>
          <p:nvPr>
            <p:ph type="body" sz="quarter" idx="18"/>
          </p:nvPr>
        </p:nvSpPr>
        <p:spPr>
          <a:xfrm>
            <a:off x="407010" y="984980"/>
            <a:ext cx="11380013" cy="520700"/>
          </a:xfrm>
          <a:prstGeom prst="rect">
            <a:avLst/>
          </a:prstGeom>
        </p:spPr>
        <p:txBody>
          <a:bodyPr vert="horz"/>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562427051"/>
      </p:ext>
    </p:extLst>
  </p:cSld>
  <p:clrMapOvr>
    <a:masterClrMapping/>
  </p:clrMapOvr>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ank you">
    <p:bg>
      <p:bgPr>
        <a:solidFill>
          <a:srgbClr val="DDE4E3"/>
        </a:solidFill>
        <a:effectLst/>
      </p:bgPr>
    </p:bg>
    <p:spTree>
      <p:nvGrpSpPr>
        <p:cNvPr id="1" name=""/>
        <p:cNvGrpSpPr/>
        <p:nvPr/>
      </p:nvGrpSpPr>
      <p:grpSpPr>
        <a:xfrm>
          <a:off x="0" y="0"/>
          <a:ext cx="0" cy="0"/>
          <a:chOff x="0" y="0"/>
          <a:chExt cx="0" cy="0"/>
        </a:xfrm>
      </p:grpSpPr>
      <p:sp>
        <p:nvSpPr>
          <p:cNvPr id="6" name="Title 5"/>
          <p:cNvSpPr>
            <a:spLocks noGrp="1"/>
          </p:cNvSpPr>
          <p:nvPr>
            <p:ph type="title" hasCustomPrompt="1"/>
          </p:nvPr>
        </p:nvSpPr>
        <p:spPr>
          <a:xfrm>
            <a:off x="334433" y="2915478"/>
            <a:ext cx="4842935" cy="3453572"/>
          </a:xfrm>
          <a:prstGeom prst="rect">
            <a:avLst/>
          </a:prstGeom>
        </p:spPr>
        <p:txBody>
          <a:bodyPr anchor="t" anchorCtr="0">
            <a:normAutofit/>
          </a:bodyPr>
          <a:lstStyle>
            <a:lvl1pPr>
              <a:defRPr sz="3733" b="0" i="0">
                <a:solidFill>
                  <a:srgbClr val="2167AE"/>
                </a:solidFill>
                <a:latin typeface="Arial" panose="020B0604020202020204" pitchFamily="34" charset="0"/>
                <a:cs typeface="Arial" panose="020B0604020202020204" pitchFamily="34" charset="0"/>
              </a:defRPr>
            </a:lvl1pPr>
          </a:lstStyle>
          <a:p>
            <a:r>
              <a:rPr lang="en-GB" noProof="0"/>
              <a:t>Thank you</a:t>
            </a:r>
          </a:p>
        </p:txBody>
      </p:sp>
      <p:sp>
        <p:nvSpPr>
          <p:cNvPr id="5" name="Freeform 4">
            <a:extLst>
              <a:ext uri="{FF2B5EF4-FFF2-40B4-BE49-F238E27FC236}">
                <a16:creationId xmlns:a16="http://schemas.microsoft.com/office/drawing/2014/main" id="{A51A1BF2-3F27-984E-8214-2EEEE3F2394C}"/>
              </a:ext>
            </a:extLst>
          </p:cNvPr>
          <p:cNvSpPr/>
          <p:nvPr userDrawn="1"/>
        </p:nvSpPr>
        <p:spPr bwMode="auto">
          <a:xfrm rot="8100000">
            <a:off x="7033133" y="5470335"/>
            <a:ext cx="1791327" cy="902168"/>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chemeClr val="accent3">
              <a:lumMod val="40000"/>
              <a:lumOff val="6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effectLst/>
              <a:latin typeface="Zurich Sans" panose="02000000000000000000" pitchFamily="2" charset="0"/>
            </a:endParaRPr>
          </a:p>
        </p:txBody>
      </p:sp>
      <p:sp>
        <p:nvSpPr>
          <p:cNvPr id="7" name="Oval 6">
            <a:extLst>
              <a:ext uri="{FF2B5EF4-FFF2-40B4-BE49-F238E27FC236}">
                <a16:creationId xmlns:a16="http://schemas.microsoft.com/office/drawing/2014/main" id="{44CCD223-BA2A-CD4E-8C35-27956ACD25B2}"/>
              </a:ext>
            </a:extLst>
          </p:cNvPr>
          <p:cNvSpPr/>
          <p:nvPr userDrawn="1"/>
        </p:nvSpPr>
        <p:spPr bwMode="auto">
          <a:xfrm>
            <a:off x="8492343" y="5616450"/>
            <a:ext cx="1242911" cy="1241548"/>
          </a:xfrm>
          <a:prstGeom prst="ellipse">
            <a:avLst/>
          </a:prstGeom>
          <a:solidFill>
            <a:schemeClr val="accent4"/>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effectLst/>
              <a:latin typeface="Zurich Sans" panose="02000000000000000000" pitchFamily="2" charset="0"/>
            </a:endParaRPr>
          </a:p>
        </p:txBody>
      </p:sp>
      <p:sp>
        <p:nvSpPr>
          <p:cNvPr id="11" name="Oval 10">
            <a:extLst>
              <a:ext uri="{FF2B5EF4-FFF2-40B4-BE49-F238E27FC236}">
                <a16:creationId xmlns:a16="http://schemas.microsoft.com/office/drawing/2014/main" id="{244D2FA0-A95C-DB48-A783-8283021BF6B0}"/>
              </a:ext>
            </a:extLst>
          </p:cNvPr>
          <p:cNvSpPr/>
          <p:nvPr userDrawn="1"/>
        </p:nvSpPr>
        <p:spPr bwMode="auto">
          <a:xfrm>
            <a:off x="6849532" y="6303700"/>
            <a:ext cx="554763" cy="554299"/>
          </a:xfrm>
          <a:prstGeom prst="ellipse">
            <a:avLst/>
          </a:prstGeom>
          <a:solidFill>
            <a:schemeClr val="accent3"/>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effectLst/>
              <a:latin typeface="Zurich Sans" panose="02000000000000000000" pitchFamily="2" charset="0"/>
            </a:endParaRPr>
          </a:p>
        </p:txBody>
      </p:sp>
      <p:sp>
        <p:nvSpPr>
          <p:cNvPr id="12" name="Freeform 11">
            <a:extLst>
              <a:ext uri="{FF2B5EF4-FFF2-40B4-BE49-F238E27FC236}">
                <a16:creationId xmlns:a16="http://schemas.microsoft.com/office/drawing/2014/main" id="{2D5D536E-2056-0541-A365-00833164DF53}"/>
              </a:ext>
            </a:extLst>
          </p:cNvPr>
          <p:cNvSpPr/>
          <p:nvPr userDrawn="1"/>
        </p:nvSpPr>
        <p:spPr bwMode="auto">
          <a:xfrm rot="13500000">
            <a:off x="8891946" y="4863718"/>
            <a:ext cx="2565636" cy="1292135"/>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rgbClr val="2167AE"/>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effectLst/>
              <a:latin typeface="Zurich Sans" panose="02000000000000000000" pitchFamily="2" charset="0"/>
            </a:endParaRPr>
          </a:p>
        </p:txBody>
      </p:sp>
      <p:sp>
        <p:nvSpPr>
          <p:cNvPr id="13" name="Freeform 12">
            <a:extLst>
              <a:ext uri="{FF2B5EF4-FFF2-40B4-BE49-F238E27FC236}">
                <a16:creationId xmlns:a16="http://schemas.microsoft.com/office/drawing/2014/main" id="{E8D140B7-FB48-ED40-882B-C3CF0F17C473}"/>
              </a:ext>
            </a:extLst>
          </p:cNvPr>
          <p:cNvSpPr/>
          <p:nvPr userDrawn="1"/>
        </p:nvSpPr>
        <p:spPr bwMode="auto">
          <a:xfrm rot="10800000">
            <a:off x="10790703" y="6157968"/>
            <a:ext cx="1389964" cy="700029"/>
          </a:xfrm>
          <a:custGeom>
            <a:avLst/>
            <a:gdLst>
              <a:gd name="connsiteX0" fmla="*/ 531 w 1423686"/>
              <a:gd name="connsiteY0" fmla="*/ 0 h 717107"/>
              <a:gd name="connsiteX1" fmla="*/ 1423155 w 1423686"/>
              <a:gd name="connsiteY1" fmla="*/ 0 h 717107"/>
              <a:gd name="connsiteX2" fmla="*/ 1423686 w 1423686"/>
              <a:gd name="connsiteY2" fmla="*/ 5264 h 717107"/>
              <a:gd name="connsiteX3" fmla="*/ 711843 w 1423686"/>
              <a:gd name="connsiteY3" fmla="*/ 717107 h 717107"/>
              <a:gd name="connsiteX4" fmla="*/ 0 w 1423686"/>
              <a:gd name="connsiteY4" fmla="*/ 5264 h 717107"/>
              <a:gd name="connsiteX5" fmla="*/ 531 w 1423686"/>
              <a:gd name="connsiteY5" fmla="*/ 0 h 717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23686" h="717107">
                <a:moveTo>
                  <a:pt x="531" y="0"/>
                </a:moveTo>
                <a:lnTo>
                  <a:pt x="1423155" y="0"/>
                </a:lnTo>
                <a:lnTo>
                  <a:pt x="1423686" y="5264"/>
                </a:lnTo>
                <a:cubicBezTo>
                  <a:pt x="1423686" y="398404"/>
                  <a:pt x="1104983" y="717107"/>
                  <a:pt x="711843" y="717107"/>
                </a:cubicBezTo>
                <a:cubicBezTo>
                  <a:pt x="318703" y="717107"/>
                  <a:pt x="0" y="398404"/>
                  <a:pt x="0" y="5264"/>
                </a:cubicBezTo>
                <a:lnTo>
                  <a:pt x="531" y="0"/>
                </a:lnTo>
                <a:close/>
              </a:path>
            </a:pathLst>
          </a:custGeom>
          <a:solidFill>
            <a:srgbClr val="DBD3BC"/>
          </a:solidFill>
          <a:ln w="9525" cap="flat" cmpd="sng" algn="ctr">
            <a:noFill/>
            <a:prstDash val="solid"/>
            <a:round/>
            <a:headEnd type="none" w="med" len="med"/>
            <a:tailEnd type="none" w="med" len="med"/>
          </a:ln>
          <a:effectLst/>
        </p:spPr>
        <p:txBody>
          <a:bodyPr rot="0" spcFirstLastPara="0" vertOverflow="overflow" horzOverflow="overflow" vert="horz" wrap="square" lIns="91428" tIns="45715" rIns="91428" bIns="45715" numCol="1" spcCol="0" rtlCol="0" fromWordArt="0" anchor="ctr" anchorCtr="0" forceAA="0" compatLnSpc="1">
            <a:prstTxWarp prst="textNoShape">
              <a:avLst/>
            </a:prstTxWarp>
            <a:noAutofit/>
          </a:bodyPr>
          <a:lstStyle/>
          <a:p>
            <a:pPr marL="0" marR="0" indent="0" algn="l" defTabSz="914256" rtl="0" eaLnBrk="1" fontAlgn="base" latinLnBrk="0" hangingPunct="1">
              <a:lnSpc>
                <a:spcPct val="100000"/>
              </a:lnSpc>
              <a:spcBef>
                <a:spcPct val="0"/>
              </a:spcBef>
              <a:spcAft>
                <a:spcPct val="0"/>
              </a:spcAft>
              <a:buClrTx/>
              <a:buSzTx/>
              <a:buFontTx/>
              <a:buNone/>
              <a:tabLst/>
            </a:pPr>
            <a:endParaRPr kumimoji="0" lang="en-ES" sz="2000" b="0" i="0" u="none" strike="noStrike" cap="none" normalizeH="0" baseline="0">
              <a:ln>
                <a:noFill/>
              </a:ln>
              <a:effectLst/>
              <a:latin typeface="Zurich Sans" panose="02000000000000000000" pitchFamily="2" charset="0"/>
            </a:endParaRPr>
          </a:p>
        </p:txBody>
      </p:sp>
      <p:pic>
        <p:nvPicPr>
          <p:cNvPr id="9" name="Picture 8">
            <a:extLst>
              <a:ext uri="{FF2B5EF4-FFF2-40B4-BE49-F238E27FC236}">
                <a16:creationId xmlns:a16="http://schemas.microsoft.com/office/drawing/2014/main" id="{8969E665-211D-45CA-8D9D-31A6E35D857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4175" y="159248"/>
            <a:ext cx="1773767" cy="683952"/>
          </a:xfrm>
          <a:prstGeom prst="rect">
            <a:avLst/>
          </a:prstGeom>
        </p:spPr>
      </p:pic>
    </p:spTree>
    <p:extLst>
      <p:ext uri="{BB962C8B-B14F-4D97-AF65-F5344CB8AC3E}">
        <p14:creationId xmlns:p14="http://schemas.microsoft.com/office/powerpoint/2010/main" val="329108541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oleObject" Target="../embeddings/oleObject1.bin"/><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20" name="Object 19" hidden="1">
            <a:extLst>
              <a:ext uri="{FF2B5EF4-FFF2-40B4-BE49-F238E27FC236}">
                <a16:creationId xmlns:a16="http://schemas.microsoft.com/office/drawing/2014/main" id="{9744A14C-A64C-0BD4-4306-BBB8201349BC}"/>
              </a:ext>
            </a:extLst>
          </p:cNvPr>
          <p:cNvGraphicFramePr>
            <a:graphicFrameLocks noChangeAspect="1"/>
          </p:cNvGraphicFramePr>
          <p:nvPr userDrawn="1">
            <p:custDataLst>
              <p:tags r:id="rId22"/>
            </p:custDataLst>
            <p:extLst>
              <p:ext uri="{D42A27DB-BD31-4B8C-83A1-F6EECF244321}">
                <p14:modId xmlns:p14="http://schemas.microsoft.com/office/powerpoint/2010/main" val="354184516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3" imgW="7772400" imgH="10058400" progId="TCLayout.ActiveDocument.1">
                  <p:embed/>
                </p:oleObj>
              </mc:Choice>
              <mc:Fallback>
                <p:oleObj name="think-cell Slide" r:id="rId23" imgW="7772400" imgH="10058400" progId="TCLayout.ActiveDocument.1">
                  <p:embed/>
                  <p:pic>
                    <p:nvPicPr>
                      <p:cNvPr id="20" name="Object 19" hidden="1">
                        <a:extLst>
                          <a:ext uri="{FF2B5EF4-FFF2-40B4-BE49-F238E27FC236}">
                            <a16:creationId xmlns:a16="http://schemas.microsoft.com/office/drawing/2014/main" id="{9744A14C-A64C-0BD4-4306-BBB8201349BC}"/>
                          </a:ext>
                        </a:extLst>
                      </p:cNvPr>
                      <p:cNvPicPr/>
                      <p:nvPr/>
                    </p:nvPicPr>
                    <p:blipFill>
                      <a:blip r:embed="rId24"/>
                      <a:stretch>
                        <a:fillRect/>
                      </a:stretch>
                    </p:blipFill>
                    <p:spPr>
                      <a:xfrm>
                        <a:off x="1588" y="1588"/>
                        <a:ext cx="1227" cy="1588"/>
                      </a:xfrm>
                      <a:prstGeom prst="rect">
                        <a:avLst/>
                      </a:prstGeom>
                    </p:spPr>
                  </p:pic>
                </p:oleObj>
              </mc:Fallback>
            </mc:AlternateContent>
          </a:graphicData>
        </a:graphic>
      </p:graphicFrame>
      <p:sp>
        <p:nvSpPr>
          <p:cNvPr id="2" name="Title Placeholder 1"/>
          <p:cNvSpPr>
            <a:spLocks noGrp="1"/>
          </p:cNvSpPr>
          <p:nvPr>
            <p:ph type="title"/>
          </p:nvPr>
        </p:nvSpPr>
        <p:spPr>
          <a:xfrm>
            <a:off x="250826" y="249926"/>
            <a:ext cx="9586415" cy="360099"/>
          </a:xfrm>
          <a:prstGeom prst="rect">
            <a:avLst/>
          </a:prstGeom>
        </p:spPr>
        <p:txBody>
          <a:bodyPr vert="horz" lIns="0" tIns="0" rIns="0" bIns="0" rtlCol="0" anchor="t" anchorCtr="0">
            <a:spAutoFit/>
          </a:bodyPr>
          <a:lstStyle/>
          <a:p>
            <a:r>
              <a:rPr lang="en-US"/>
              <a:t>Click to edit Master title style</a:t>
            </a:r>
          </a:p>
        </p:txBody>
      </p:sp>
      <p:sp>
        <p:nvSpPr>
          <p:cNvPr id="3" name="Text Placeholder 2"/>
          <p:cNvSpPr>
            <a:spLocks noGrp="1"/>
          </p:cNvSpPr>
          <p:nvPr>
            <p:ph type="body" idx="1"/>
          </p:nvPr>
        </p:nvSpPr>
        <p:spPr>
          <a:xfrm>
            <a:off x="250825" y="961200"/>
            <a:ext cx="11677649" cy="5278417"/>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704512" y="6564842"/>
            <a:ext cx="551115" cy="181960"/>
          </a:xfrm>
          <a:prstGeom prst="rect">
            <a:avLst/>
          </a:prstGeom>
        </p:spPr>
        <p:txBody>
          <a:bodyPr vert="horz" lIns="0" tIns="0" rIns="0" bIns="0" rtlCol="0" anchor="t" anchorCtr="0"/>
          <a:lstStyle>
            <a:lvl1pPr algn="r">
              <a:defRPr sz="900">
                <a:solidFill>
                  <a:schemeClr val="accent1"/>
                </a:solidFill>
                <a:latin typeface="+mn-lt"/>
                <a:cs typeface="Arial" panose="020B0604020202020204" pitchFamily="34" charset="0"/>
              </a:defRPr>
            </a:lvl1pPr>
          </a:lstStyle>
          <a:p>
            <a:fld id="{FA58F0B4-6BC7-4BFB-804F-EE9B892902C7}" type="slidenum">
              <a:rPr lang="en-US" smtClean="0"/>
              <a:pPr/>
              <a:t>‹#›</a:t>
            </a:fld>
            <a:endParaRPr lang="en-US"/>
          </a:p>
        </p:txBody>
      </p:sp>
      <p:sp>
        <p:nvSpPr>
          <p:cNvPr id="8" name="TextBox 7">
            <a:extLst>
              <a:ext uri="{FF2B5EF4-FFF2-40B4-BE49-F238E27FC236}">
                <a16:creationId xmlns:a16="http://schemas.microsoft.com/office/drawing/2014/main" id="{D14E9977-C3E2-4A29-A565-FFA15C7CA5E3}"/>
              </a:ext>
            </a:extLst>
          </p:cNvPr>
          <p:cNvSpPr txBox="1"/>
          <p:nvPr userDrawn="1"/>
        </p:nvSpPr>
        <p:spPr>
          <a:xfrm>
            <a:off x="11158230" y="6548967"/>
            <a:ext cx="699337" cy="143565"/>
          </a:xfrm>
          <a:prstGeom prst="rect">
            <a:avLst/>
          </a:prstGeom>
        </p:spPr>
        <p:txBody>
          <a:bodyPr vert="horz" lIns="0" tIns="0" rIns="0" bIns="0" rtlCol="0" anchor="t" anchorCtr="0">
            <a:spAutoFit/>
          </a:bodyPr>
          <a:lstStyle>
            <a:defPPr>
              <a:defRPr lang="en-US"/>
            </a:defPPr>
            <a:lvl1pPr algn="r">
              <a:defRPr sz="700">
                <a:solidFill>
                  <a:schemeClr val="accent1"/>
                </a:solidFill>
              </a:defRPr>
            </a:lvl1pPr>
          </a:lstStyle>
          <a:p>
            <a:pPr lvl="0"/>
            <a:r>
              <a:rPr lang="en-US" sz="900">
                <a:latin typeface="+mn-lt"/>
                <a:cs typeface="Arial" panose="020B0604020202020204" pitchFamily="34" charset="0"/>
              </a:rPr>
              <a:t>© Zurich</a:t>
            </a:r>
          </a:p>
        </p:txBody>
      </p:sp>
      <p:sp>
        <p:nvSpPr>
          <p:cNvPr id="9" name="Footer Placeholder 3">
            <a:extLst>
              <a:ext uri="{FF2B5EF4-FFF2-40B4-BE49-F238E27FC236}">
                <a16:creationId xmlns:a16="http://schemas.microsoft.com/office/drawing/2014/main" id="{1DD3C19F-8057-4A4E-9322-AA44FA531B96}"/>
              </a:ext>
            </a:extLst>
          </p:cNvPr>
          <p:cNvSpPr>
            <a:spLocks noGrp="1"/>
          </p:cNvSpPr>
          <p:nvPr>
            <p:ph type="ftr" sz="quarter" idx="3"/>
          </p:nvPr>
        </p:nvSpPr>
        <p:spPr>
          <a:xfrm>
            <a:off x="2261053" y="6564842"/>
            <a:ext cx="8112000" cy="181960"/>
          </a:xfrm>
          <a:prstGeom prst="rect">
            <a:avLst/>
          </a:prstGeom>
        </p:spPr>
        <p:txBody>
          <a:bodyPr lIns="0" tIns="0" rIns="0" bIns="0"/>
          <a:lstStyle>
            <a:lvl1pPr algn="r">
              <a:defRPr sz="900">
                <a:solidFill>
                  <a:schemeClr val="accent1"/>
                </a:solidFill>
                <a:latin typeface="+mn-lt"/>
                <a:cs typeface="Arial" panose="020B0604020202020204" pitchFamily="34" charset="0"/>
              </a:defRPr>
            </a:lvl1pPr>
          </a:lstStyle>
          <a:p>
            <a:endParaRPr lang="en-US"/>
          </a:p>
        </p:txBody>
      </p:sp>
    </p:spTree>
    <p:extLst>
      <p:ext uri="{BB962C8B-B14F-4D97-AF65-F5344CB8AC3E}">
        <p14:creationId xmlns:p14="http://schemas.microsoft.com/office/powerpoint/2010/main" val="448823921"/>
      </p:ext>
    </p:extLst>
  </p:cSld>
  <p:clrMap bg1="lt1" tx1="dk1" bg2="lt2" tx2="dk2" accent1="accent1" accent2="accent2" accent3="accent3" accent4="accent4" accent5="accent5" accent6="accent6" hlink="hlink" folHlink="folHlink"/>
  <p:sldLayoutIdLst>
    <p:sldLayoutId id="2147483661" r:id="rId1"/>
    <p:sldLayoutId id="2147483668" r:id="rId2"/>
    <p:sldLayoutId id="2147483662" r:id="rId3"/>
    <p:sldLayoutId id="2147483669" r:id="rId4"/>
    <p:sldLayoutId id="2147483663" r:id="rId5"/>
    <p:sldLayoutId id="2147483664" r:id="rId6"/>
    <p:sldLayoutId id="2147483672" r:id="rId7"/>
    <p:sldLayoutId id="2147483673" r:id="rId8"/>
    <p:sldLayoutId id="2147483671" r:id="rId9"/>
    <p:sldLayoutId id="2147483674" r:id="rId10"/>
    <p:sldLayoutId id="2147483665" r:id="rId11"/>
    <p:sldLayoutId id="2147483675" r:id="rId12"/>
    <p:sldLayoutId id="2147483670" r:id="rId13"/>
    <p:sldLayoutId id="2147483666" r:id="rId14"/>
    <p:sldLayoutId id="2147483667" r:id="rId15"/>
    <p:sldLayoutId id="2147483677" r:id="rId16"/>
    <p:sldLayoutId id="2147483678" r:id="rId17"/>
    <p:sldLayoutId id="2147483680" r:id="rId18"/>
    <p:sldLayoutId id="2147483681" r:id="rId19"/>
    <p:sldLayoutId id="2147483682" r:id="rId20"/>
  </p:sldLayoutIdLst>
  <p:hf hdr="0" dt="0"/>
  <p:txStyles>
    <p:titleStyle>
      <a:lvl1pPr algn="l" defTabSz="914377" rtl="0" eaLnBrk="1" latinLnBrk="0" hangingPunct="1">
        <a:lnSpc>
          <a:spcPct val="90000"/>
        </a:lnSpc>
        <a:spcBef>
          <a:spcPct val="0"/>
        </a:spcBef>
        <a:buNone/>
        <a:defRPr sz="2600" kern="1200">
          <a:solidFill>
            <a:schemeClr val="accent1"/>
          </a:solidFill>
          <a:latin typeface="+mn-lt"/>
          <a:ea typeface="+mj-ea"/>
          <a:cs typeface="Arial" panose="020B0604020202020204" pitchFamily="34" charset="0"/>
        </a:defRPr>
      </a:lvl1pPr>
    </p:titleStyle>
    <p:bodyStyle>
      <a:lvl1pPr marL="268288" indent="-268288" algn="l" defTabSz="914377" rtl="0" eaLnBrk="1" latinLnBrk="0" hangingPunct="1">
        <a:lnSpc>
          <a:spcPct val="100000"/>
        </a:lnSpc>
        <a:spcBef>
          <a:spcPts val="0"/>
        </a:spcBef>
        <a:spcAft>
          <a:spcPts val="800"/>
        </a:spcAft>
        <a:buFont typeface="Arial" panose="020B0604020202020204" pitchFamily="34" charset="0"/>
        <a:buChar char="•"/>
        <a:defRPr sz="1800" kern="1200">
          <a:solidFill>
            <a:schemeClr val="accent1"/>
          </a:solidFill>
          <a:latin typeface="+mn-lt"/>
          <a:ea typeface="+mn-ea"/>
          <a:cs typeface="Arial" panose="020B0604020202020204" pitchFamily="34" charset="0"/>
        </a:defRPr>
      </a:lvl1pPr>
      <a:lvl2pPr marL="447675" indent="-20796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accent1"/>
          </a:solidFill>
          <a:latin typeface="+mn-lt"/>
          <a:ea typeface="+mn-ea"/>
          <a:cs typeface="Arial" panose="020B0604020202020204" pitchFamily="34" charset="0"/>
        </a:defRPr>
      </a:lvl2pPr>
      <a:lvl3pPr marL="719138" indent="-180975" algn="l" defTabSz="914377" rtl="0" eaLnBrk="1" latinLnBrk="0" hangingPunct="1">
        <a:lnSpc>
          <a:spcPct val="100000"/>
        </a:lnSpc>
        <a:spcBef>
          <a:spcPts val="0"/>
        </a:spcBef>
        <a:spcAft>
          <a:spcPts val="800"/>
        </a:spcAft>
        <a:buFont typeface="Arial" panose="020B0604020202020204" pitchFamily="34" charset="0"/>
        <a:buChar char="−"/>
        <a:defRPr sz="1400" kern="1200">
          <a:solidFill>
            <a:schemeClr val="accent1"/>
          </a:solidFill>
          <a:latin typeface="+mn-lt"/>
          <a:ea typeface="+mn-ea"/>
          <a:cs typeface="Arial" panose="020B0604020202020204" pitchFamily="34" charset="0"/>
        </a:defRPr>
      </a:lvl3pPr>
      <a:lvl4pPr marL="896938" indent="-177800" algn="l" defTabSz="914377" rtl="0" eaLnBrk="1" latinLnBrk="0" hangingPunct="1">
        <a:lnSpc>
          <a:spcPct val="100000"/>
        </a:lnSpc>
        <a:spcBef>
          <a:spcPts val="0"/>
        </a:spcBef>
        <a:spcAft>
          <a:spcPts val="800"/>
        </a:spcAft>
        <a:buFont typeface="Arial" panose="020B0604020202020204" pitchFamily="34" charset="0"/>
        <a:buChar char="−"/>
        <a:defRPr sz="1200" kern="1200">
          <a:solidFill>
            <a:schemeClr val="accent1"/>
          </a:solidFill>
          <a:latin typeface="+mn-lt"/>
          <a:ea typeface="+mn-ea"/>
          <a:cs typeface="Arial" panose="020B0604020202020204" pitchFamily="34" charset="0"/>
        </a:defRPr>
      </a:lvl4pPr>
      <a:lvl5pPr marL="1165225" indent="-179388" algn="l" defTabSz="914377" rtl="0" eaLnBrk="1" latinLnBrk="0" hangingPunct="1">
        <a:lnSpc>
          <a:spcPct val="100000"/>
        </a:lnSpc>
        <a:spcBef>
          <a:spcPts val="0"/>
        </a:spcBef>
        <a:spcAft>
          <a:spcPts val="800"/>
        </a:spcAft>
        <a:buFont typeface="Arial" panose="020B0604020202020204" pitchFamily="34" charset="0"/>
        <a:buChar char="•"/>
        <a:defRPr sz="1200" kern="1200">
          <a:solidFill>
            <a:schemeClr val="accent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56" userDrawn="1">
          <p15:clr>
            <a:srgbClr val="F26B43"/>
          </p15:clr>
        </p15:guide>
        <p15:guide id="2" pos="158">
          <p15:clr>
            <a:srgbClr val="F26B43"/>
          </p15:clr>
        </p15:guide>
        <p15:guide id="3" pos="7514" userDrawn="1">
          <p15:clr>
            <a:srgbClr val="F26B43"/>
          </p15:clr>
        </p15:guide>
        <p15:guide id="4" pos="3953" userDrawn="1">
          <p15:clr>
            <a:srgbClr val="F26B43"/>
          </p15:clr>
        </p15:guide>
        <p15:guide id="6" orient="horz" pos="4133" userDrawn="1">
          <p15:clr>
            <a:srgbClr val="F26B43"/>
          </p15:clr>
        </p15:guide>
        <p15:guide id="7" pos="3716" userDrawn="1">
          <p15:clr>
            <a:srgbClr val="F26B43"/>
          </p15:clr>
        </p15:guide>
        <p15:guide id="8" orient="horz" pos="3929" userDrawn="1">
          <p15:clr>
            <a:srgbClr val="F26B43"/>
          </p15:clr>
        </p15:guide>
        <p15:guide id="9" orient="horz" pos="6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chart" Target="../charts/chart11.xml"/></Relationships>
</file>

<file path=ppt/slides/_rels/slide1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16.xml"/><Relationship Id="rId7" Type="http://schemas.openxmlformats.org/officeDocument/2006/relationships/chart" Target="../charts/chart20.xml"/><Relationship Id="rId2" Type="http://schemas.openxmlformats.org/officeDocument/2006/relationships/chart" Target="../charts/chart15.xml"/><Relationship Id="rId1" Type="http://schemas.openxmlformats.org/officeDocument/2006/relationships/slideLayout" Target="../slideLayouts/slideLayout3.xml"/><Relationship Id="rId6" Type="http://schemas.openxmlformats.org/officeDocument/2006/relationships/chart" Target="../charts/chart19.xml"/><Relationship Id="rId5" Type="http://schemas.openxmlformats.org/officeDocument/2006/relationships/chart" Target="../charts/chart18.xml"/><Relationship Id="rId4" Type="http://schemas.openxmlformats.org/officeDocument/2006/relationships/chart" Target="../charts/chart17.xml"/></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diagramLayout" Target="../diagrams/layout1.xml"/><Relationship Id="rId7" Type="http://schemas.openxmlformats.org/officeDocument/2006/relationships/image" Target="../media/image23.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openxmlformats.org/officeDocument/2006/relationships/image" Target="../media/image27.png"/><Relationship Id="rId5" Type="http://schemas.openxmlformats.org/officeDocument/2006/relationships/diagramColors" Target="../diagrams/colors1.xml"/><Relationship Id="rId10" Type="http://schemas.openxmlformats.org/officeDocument/2006/relationships/image" Target="../media/image26.png"/><Relationship Id="rId4" Type="http://schemas.openxmlformats.org/officeDocument/2006/relationships/diagramQuickStyle" Target="../diagrams/quickStyle1.xml"/><Relationship Id="rId9"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chart" Target="../charts/chart22.xml"/></Relationships>
</file>

<file path=ppt/slides/_rels/slide2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4.xml"/><Relationship Id="rId1" Type="http://schemas.openxmlformats.org/officeDocument/2006/relationships/slideLayout" Target="../slideLayouts/slideLayout18.xml"/><Relationship Id="rId5" Type="http://schemas.openxmlformats.org/officeDocument/2006/relationships/chart" Target="../charts/chart25.xml"/><Relationship Id="rId4" Type="http://schemas.openxmlformats.org/officeDocument/2006/relationships/chart" Target="../charts/chart24.xm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2.emf"/></Relationships>
</file>

<file path=ppt/slides/_rels/slide2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chart" Target="../charts/chart27.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3" Type="http://schemas.openxmlformats.org/officeDocument/2006/relationships/hyperlink" Target="http://www.msci.com/" TargetMode="External"/><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A521889-86C5-4C1D-8326-CE658961C6CA}"/>
              </a:ext>
            </a:extLst>
          </p:cNvPr>
          <p:cNvSpPr>
            <a:spLocks noGrp="1"/>
          </p:cNvSpPr>
          <p:nvPr>
            <p:ph type="ctrTitle"/>
          </p:nvPr>
        </p:nvSpPr>
        <p:spPr>
          <a:xfrm>
            <a:off x="265425" y="2152073"/>
            <a:ext cx="6722148" cy="879764"/>
          </a:xfrm>
        </p:spPr>
        <p:txBody>
          <a:bodyPr>
            <a:normAutofit/>
          </a:bodyPr>
          <a:lstStyle/>
          <a:p>
            <a:r>
              <a:rPr lang="en-IE" sz="5400">
                <a:solidFill>
                  <a:schemeClr val="bg1"/>
                </a:solidFill>
              </a:rPr>
              <a:t>Investment Principles</a:t>
            </a:r>
            <a:endParaRPr lang="en-US" sz="5400">
              <a:solidFill>
                <a:schemeClr val="bg1"/>
              </a:solidFill>
            </a:endParaRPr>
          </a:p>
        </p:txBody>
      </p:sp>
      <p:sp>
        <p:nvSpPr>
          <p:cNvPr id="5" name="Subtitle 4">
            <a:extLst>
              <a:ext uri="{FF2B5EF4-FFF2-40B4-BE49-F238E27FC236}">
                <a16:creationId xmlns:a16="http://schemas.microsoft.com/office/drawing/2014/main" id="{21FCB2E7-E6A3-4A1E-8BC5-0B35DCAEEE44}"/>
              </a:ext>
            </a:extLst>
          </p:cNvPr>
          <p:cNvSpPr>
            <a:spLocks noGrp="1"/>
          </p:cNvSpPr>
          <p:nvPr>
            <p:ph type="subTitle" idx="1"/>
          </p:nvPr>
        </p:nvSpPr>
        <p:spPr/>
        <p:txBody>
          <a:bodyPr>
            <a:normAutofit/>
          </a:bodyPr>
          <a:lstStyle/>
          <a:p>
            <a:r>
              <a:rPr lang="en-US" sz="3200">
                <a:latin typeface="+mn-lt"/>
              </a:rPr>
              <a:t>October 2026</a:t>
            </a:r>
          </a:p>
        </p:txBody>
      </p:sp>
      <p:pic>
        <p:nvPicPr>
          <p:cNvPr id="3" name="Picture Placeholder 2" descr="A person on a rope&#10;&#10;Description automatically generated">
            <a:extLst>
              <a:ext uri="{FF2B5EF4-FFF2-40B4-BE49-F238E27FC236}">
                <a16:creationId xmlns:a16="http://schemas.microsoft.com/office/drawing/2014/main" id="{7FF5807D-D3E7-2394-607B-C5804E865D5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6656" r="16656"/>
          <a:stretch>
            <a:fillRect/>
          </a:stretch>
        </p:blipFill>
        <p:spPr/>
      </p:pic>
    </p:spTree>
    <p:extLst>
      <p:ext uri="{BB962C8B-B14F-4D97-AF65-F5344CB8AC3E}">
        <p14:creationId xmlns:p14="http://schemas.microsoft.com/office/powerpoint/2010/main" val="2999231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75FE630A-069B-2829-9F1C-CB50B1B937B5}"/>
              </a:ext>
            </a:extLst>
          </p:cNvPr>
          <p:cNvGraphicFramePr>
            <a:graphicFrameLocks noGrp="1"/>
          </p:cNvGraphicFramePr>
          <p:nvPr>
            <p:ph idx="1"/>
            <p:extLst>
              <p:ext uri="{D42A27DB-BD31-4B8C-83A1-F6EECF244321}">
                <p14:modId xmlns:p14="http://schemas.microsoft.com/office/powerpoint/2010/main" val="4132549014"/>
              </p:ext>
            </p:extLst>
          </p:nvPr>
        </p:nvGraphicFramePr>
        <p:xfrm>
          <a:off x="252413" y="868218"/>
          <a:ext cx="11819514" cy="5370657"/>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A833BDD2-0B7B-56F0-7998-C6AD28BFE51C}"/>
              </a:ext>
            </a:extLst>
          </p:cNvPr>
          <p:cNvSpPr>
            <a:spLocks noGrp="1"/>
          </p:cNvSpPr>
          <p:nvPr>
            <p:ph type="sldNum" sz="quarter" idx="4"/>
          </p:nvPr>
        </p:nvSpPr>
        <p:spPr/>
        <p:txBody>
          <a:bodyPr/>
          <a:lstStyle/>
          <a:p>
            <a:fld id="{FA58F0B4-6BC7-4BFB-804F-EE9B892902C7}" type="slidenum">
              <a:rPr lang="en-US" smtClean="0"/>
              <a:pPr/>
              <a:t>2</a:t>
            </a:fld>
            <a:endParaRPr lang="en-US"/>
          </a:p>
        </p:txBody>
      </p:sp>
      <p:sp>
        <p:nvSpPr>
          <p:cNvPr id="4" name="Footer Placeholder 3">
            <a:extLst>
              <a:ext uri="{FF2B5EF4-FFF2-40B4-BE49-F238E27FC236}">
                <a16:creationId xmlns:a16="http://schemas.microsoft.com/office/drawing/2014/main" id="{38B9093B-4122-00D4-D114-97EB79F2B402}"/>
              </a:ext>
            </a:extLst>
          </p:cNvPr>
          <p:cNvSpPr>
            <a:spLocks noGrp="1"/>
          </p:cNvSpPr>
          <p:nvPr>
            <p:ph type="ftr" sz="quarter" idx="3"/>
          </p:nvPr>
        </p:nvSpPr>
        <p:spPr>
          <a:xfrm>
            <a:off x="250825" y="6546585"/>
            <a:ext cx="8112000" cy="181960"/>
          </a:xfrm>
        </p:spPr>
        <p:txBody>
          <a:bodyPr/>
          <a:lstStyle/>
          <a:p>
            <a:pPr algn="l"/>
            <a:r>
              <a:rPr lang="en-US"/>
              <a:t>Source: MSCI (EUR) Bloomberg, 31/12/2025 – 30/09/2026</a:t>
            </a:r>
          </a:p>
        </p:txBody>
      </p:sp>
      <p:sp>
        <p:nvSpPr>
          <p:cNvPr id="5" name="Title 4">
            <a:extLst>
              <a:ext uri="{FF2B5EF4-FFF2-40B4-BE49-F238E27FC236}">
                <a16:creationId xmlns:a16="http://schemas.microsoft.com/office/drawing/2014/main" id="{F0AB07D4-64DE-FFDB-3517-372E9E1B5AB2}"/>
              </a:ext>
            </a:extLst>
          </p:cNvPr>
          <p:cNvSpPr>
            <a:spLocks noGrp="1"/>
          </p:cNvSpPr>
          <p:nvPr>
            <p:ph type="title"/>
          </p:nvPr>
        </p:nvSpPr>
        <p:spPr/>
        <p:txBody>
          <a:bodyPr/>
          <a:lstStyle/>
          <a:p>
            <a:r>
              <a:rPr lang="en-IE"/>
              <a:t>2026 Equity Market Performance</a:t>
            </a:r>
          </a:p>
        </p:txBody>
      </p:sp>
    </p:spTree>
    <p:extLst>
      <p:ext uri="{BB962C8B-B14F-4D97-AF65-F5344CB8AC3E}">
        <p14:creationId xmlns:p14="http://schemas.microsoft.com/office/powerpoint/2010/main" val="964583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56163426-10C2-C404-0159-A073DA22908D}"/>
              </a:ext>
            </a:extLst>
          </p:cNvPr>
          <p:cNvGraphicFramePr>
            <a:graphicFrameLocks noGrp="1"/>
          </p:cNvGraphicFramePr>
          <p:nvPr>
            <p:ph idx="1"/>
            <p:extLst>
              <p:ext uri="{D42A27DB-BD31-4B8C-83A1-F6EECF244321}">
                <p14:modId xmlns:p14="http://schemas.microsoft.com/office/powerpoint/2010/main" val="467966512"/>
              </p:ext>
            </p:extLst>
          </p:nvPr>
        </p:nvGraphicFramePr>
        <p:xfrm>
          <a:off x="258763" y="1013076"/>
          <a:ext cx="11518900" cy="5233737"/>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2CDB69E1-6125-7D3A-524B-E869D06B4535}"/>
              </a:ext>
            </a:extLst>
          </p:cNvPr>
          <p:cNvSpPr>
            <a:spLocks noGrp="1"/>
          </p:cNvSpPr>
          <p:nvPr>
            <p:ph type="title"/>
          </p:nvPr>
        </p:nvSpPr>
        <p:spPr>
          <a:xfrm>
            <a:off x="252659" y="260268"/>
            <a:ext cx="9586415" cy="360099"/>
          </a:xfrm>
        </p:spPr>
        <p:txBody>
          <a:bodyPr/>
          <a:lstStyle/>
          <a:p>
            <a:r>
              <a:rPr lang="en-US">
                <a:latin typeface="+mn-lt"/>
              </a:rPr>
              <a:t>Bond Performance vs. Equities in 2026</a:t>
            </a:r>
            <a:endParaRPr lang="en-IE">
              <a:latin typeface="+mn-lt"/>
            </a:endParaRPr>
          </a:p>
        </p:txBody>
      </p:sp>
      <p:sp>
        <p:nvSpPr>
          <p:cNvPr id="5" name="Slide Number Placeholder 4">
            <a:extLst>
              <a:ext uri="{FF2B5EF4-FFF2-40B4-BE49-F238E27FC236}">
                <a16:creationId xmlns:a16="http://schemas.microsoft.com/office/drawing/2014/main" id="{DAA7F844-E9F4-9262-1D67-05835D9D204C}"/>
              </a:ext>
            </a:extLst>
          </p:cNvPr>
          <p:cNvSpPr>
            <a:spLocks noGrp="1"/>
          </p:cNvSpPr>
          <p:nvPr>
            <p:ph type="sldNum" sz="quarter" idx="4"/>
          </p:nvPr>
        </p:nvSpPr>
        <p:spPr/>
        <p:txBody>
          <a:bodyPr/>
          <a:lstStyle/>
          <a:p>
            <a:fld id="{FA58F0B4-6BC7-4BFB-804F-EE9B892902C7}" type="slidenum">
              <a:rPr lang="en-US" smtClean="0"/>
              <a:pPr/>
              <a:t>3</a:t>
            </a:fld>
            <a:endParaRPr lang="en-US"/>
          </a:p>
        </p:txBody>
      </p:sp>
      <p:sp>
        <p:nvSpPr>
          <p:cNvPr id="6" name="Footer Placeholder 5">
            <a:extLst>
              <a:ext uri="{FF2B5EF4-FFF2-40B4-BE49-F238E27FC236}">
                <a16:creationId xmlns:a16="http://schemas.microsoft.com/office/drawing/2014/main" id="{743C881B-993F-FD1E-902E-6C884C6BA49E}"/>
              </a:ext>
            </a:extLst>
          </p:cNvPr>
          <p:cNvSpPr>
            <a:spLocks noGrp="1"/>
          </p:cNvSpPr>
          <p:nvPr>
            <p:ph type="ftr" sz="quarter" idx="3"/>
          </p:nvPr>
        </p:nvSpPr>
        <p:spPr>
          <a:xfrm>
            <a:off x="252659" y="6457987"/>
            <a:ext cx="8112000" cy="181960"/>
          </a:xfrm>
        </p:spPr>
        <p:txBody>
          <a:bodyPr/>
          <a:lstStyle/>
          <a:p>
            <a:pPr algn="l"/>
            <a:r>
              <a:rPr lang="en-US"/>
              <a:t>Source: Bloomberg, as at 30/09/2026</a:t>
            </a:r>
          </a:p>
        </p:txBody>
      </p:sp>
    </p:spTree>
    <p:extLst>
      <p:ext uri="{BB962C8B-B14F-4D97-AF65-F5344CB8AC3E}">
        <p14:creationId xmlns:p14="http://schemas.microsoft.com/office/powerpoint/2010/main" val="1362167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31F41BB4-9DE7-FD37-8668-C88BCA43D07C}"/>
              </a:ext>
            </a:extLst>
          </p:cNvPr>
          <p:cNvGraphicFramePr>
            <a:graphicFrameLocks noGrp="1"/>
          </p:cNvGraphicFramePr>
          <p:nvPr>
            <p:ph idx="1"/>
            <p:extLst>
              <p:ext uri="{D42A27DB-BD31-4B8C-83A1-F6EECF244321}">
                <p14:modId xmlns:p14="http://schemas.microsoft.com/office/powerpoint/2010/main" val="423524931"/>
              </p:ext>
            </p:extLst>
          </p:nvPr>
        </p:nvGraphicFramePr>
        <p:xfrm>
          <a:off x="257175" y="1151615"/>
          <a:ext cx="11677650"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785C1297-5AAC-906A-89A8-C9E82B819E13}"/>
              </a:ext>
            </a:extLst>
          </p:cNvPr>
          <p:cNvSpPr>
            <a:spLocks noGrp="1"/>
          </p:cNvSpPr>
          <p:nvPr>
            <p:ph type="sldNum" sz="quarter" idx="4"/>
          </p:nvPr>
        </p:nvSpPr>
        <p:spPr/>
        <p:txBody>
          <a:bodyPr/>
          <a:lstStyle/>
          <a:p>
            <a:fld id="{FA58F0B4-6BC7-4BFB-804F-EE9B892902C7}" type="slidenum">
              <a:rPr lang="en-US" smtClean="0"/>
              <a:pPr/>
              <a:t>4</a:t>
            </a:fld>
            <a:endParaRPr lang="en-US"/>
          </a:p>
        </p:txBody>
      </p:sp>
      <p:sp>
        <p:nvSpPr>
          <p:cNvPr id="5" name="Title 4">
            <a:extLst>
              <a:ext uri="{FF2B5EF4-FFF2-40B4-BE49-F238E27FC236}">
                <a16:creationId xmlns:a16="http://schemas.microsoft.com/office/drawing/2014/main" id="{A1381232-A98A-BEFA-8583-E25D11B1F7F6}"/>
              </a:ext>
            </a:extLst>
          </p:cNvPr>
          <p:cNvSpPr>
            <a:spLocks noGrp="1"/>
          </p:cNvSpPr>
          <p:nvPr>
            <p:ph type="title"/>
          </p:nvPr>
        </p:nvSpPr>
        <p:spPr/>
        <p:txBody>
          <a:bodyPr/>
          <a:lstStyle/>
          <a:p>
            <a:r>
              <a:rPr lang="en-IE"/>
              <a:t>Global Sectoral Returns</a:t>
            </a:r>
          </a:p>
        </p:txBody>
      </p:sp>
      <p:sp>
        <p:nvSpPr>
          <p:cNvPr id="6" name="Content Placeholder 5">
            <a:extLst>
              <a:ext uri="{FF2B5EF4-FFF2-40B4-BE49-F238E27FC236}">
                <a16:creationId xmlns:a16="http://schemas.microsoft.com/office/drawing/2014/main" id="{54E675D9-0F64-8668-850D-838DE6F3393D}"/>
              </a:ext>
            </a:extLst>
          </p:cNvPr>
          <p:cNvSpPr>
            <a:spLocks noGrp="1"/>
          </p:cNvSpPr>
          <p:nvPr>
            <p:ph sz="quarter" idx="10"/>
          </p:nvPr>
        </p:nvSpPr>
        <p:spPr/>
        <p:txBody>
          <a:bodyPr/>
          <a:lstStyle/>
          <a:p>
            <a:r>
              <a:rPr lang="en-IE"/>
              <a:t>2026 YTD in Euro terms</a:t>
            </a:r>
          </a:p>
        </p:txBody>
      </p:sp>
      <p:sp>
        <p:nvSpPr>
          <p:cNvPr id="7" name="Footer Placeholder 3">
            <a:extLst>
              <a:ext uri="{FF2B5EF4-FFF2-40B4-BE49-F238E27FC236}">
                <a16:creationId xmlns:a16="http://schemas.microsoft.com/office/drawing/2014/main" id="{FE2EA74A-93ED-E124-8F9F-E12120F388BE}"/>
              </a:ext>
            </a:extLst>
          </p:cNvPr>
          <p:cNvSpPr txBox="1">
            <a:spLocks/>
          </p:cNvSpPr>
          <p:nvPr/>
        </p:nvSpPr>
        <p:spPr>
          <a:xfrm>
            <a:off x="250825" y="6457987"/>
            <a:ext cx="8112000" cy="181960"/>
          </a:xfrm>
          <a:prstGeom prst="rect">
            <a:avLst/>
          </a:prstGeom>
        </p:spPr>
        <p:txBody>
          <a:bodyPr lIns="0" tIns="0" rIns="0" bIns="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Source: Bloomberg 31.12.2025 – 30.09.2026</a:t>
            </a:r>
          </a:p>
        </p:txBody>
      </p:sp>
    </p:spTree>
    <p:extLst>
      <p:ext uri="{BB962C8B-B14F-4D97-AF65-F5344CB8AC3E}">
        <p14:creationId xmlns:p14="http://schemas.microsoft.com/office/powerpoint/2010/main" val="1890071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118D662D-5C91-4461-F480-ACA58E0508C7}"/>
              </a:ext>
            </a:extLst>
          </p:cNvPr>
          <p:cNvGraphicFramePr>
            <a:graphicFrameLocks noGrp="1"/>
          </p:cNvGraphicFramePr>
          <p:nvPr>
            <p:ph idx="1"/>
            <p:extLst>
              <p:ext uri="{D42A27DB-BD31-4B8C-83A1-F6EECF244321}">
                <p14:modId xmlns:p14="http://schemas.microsoft.com/office/powerpoint/2010/main" val="1124284927"/>
              </p:ext>
            </p:extLst>
          </p:nvPr>
        </p:nvGraphicFramePr>
        <p:xfrm>
          <a:off x="252413" y="1198563"/>
          <a:ext cx="11677650" cy="5040312"/>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a:extLst>
              <a:ext uri="{FF2B5EF4-FFF2-40B4-BE49-F238E27FC236}">
                <a16:creationId xmlns:a16="http://schemas.microsoft.com/office/drawing/2014/main" id="{3419C5EB-69CF-688A-E62A-003C57216435}"/>
              </a:ext>
            </a:extLst>
          </p:cNvPr>
          <p:cNvSpPr>
            <a:spLocks noGrp="1"/>
          </p:cNvSpPr>
          <p:nvPr>
            <p:ph type="sldNum" sz="quarter" idx="4"/>
          </p:nvPr>
        </p:nvSpPr>
        <p:spPr/>
        <p:txBody>
          <a:bodyPr/>
          <a:lstStyle/>
          <a:p>
            <a:fld id="{FA58F0B4-6BC7-4BFB-804F-EE9B892902C7}" type="slidenum">
              <a:rPr lang="en-US" smtClean="0"/>
              <a:pPr/>
              <a:t>5</a:t>
            </a:fld>
            <a:endParaRPr lang="en-US"/>
          </a:p>
        </p:txBody>
      </p:sp>
      <p:sp>
        <p:nvSpPr>
          <p:cNvPr id="4" name="Footer Placeholder 3">
            <a:extLst>
              <a:ext uri="{FF2B5EF4-FFF2-40B4-BE49-F238E27FC236}">
                <a16:creationId xmlns:a16="http://schemas.microsoft.com/office/drawing/2014/main" id="{BFBEA788-A843-AF86-FEE3-0A04BDA3C299}"/>
              </a:ext>
            </a:extLst>
          </p:cNvPr>
          <p:cNvSpPr>
            <a:spLocks noGrp="1"/>
          </p:cNvSpPr>
          <p:nvPr>
            <p:ph type="ftr" sz="quarter" idx="3"/>
          </p:nvPr>
        </p:nvSpPr>
        <p:spPr>
          <a:xfrm>
            <a:off x="250825" y="6434980"/>
            <a:ext cx="8112000" cy="181960"/>
          </a:xfrm>
        </p:spPr>
        <p:txBody>
          <a:bodyPr/>
          <a:lstStyle/>
          <a:p>
            <a:pPr algn="l"/>
            <a:r>
              <a:rPr lang="en-US" dirty="0"/>
              <a:t>Source: MSCI Index factsheet as at 30/09/2026, Returns in EUR terms</a:t>
            </a:r>
          </a:p>
        </p:txBody>
      </p:sp>
      <p:sp>
        <p:nvSpPr>
          <p:cNvPr id="5" name="Title 4">
            <a:extLst>
              <a:ext uri="{FF2B5EF4-FFF2-40B4-BE49-F238E27FC236}">
                <a16:creationId xmlns:a16="http://schemas.microsoft.com/office/drawing/2014/main" id="{E3E067AF-1C33-1971-586B-BC593AD58286}"/>
              </a:ext>
            </a:extLst>
          </p:cNvPr>
          <p:cNvSpPr>
            <a:spLocks noGrp="1"/>
          </p:cNvSpPr>
          <p:nvPr>
            <p:ph type="title"/>
          </p:nvPr>
        </p:nvSpPr>
        <p:spPr>
          <a:xfrm>
            <a:off x="250826" y="249926"/>
            <a:ext cx="9583200" cy="720197"/>
          </a:xfrm>
        </p:spPr>
        <p:txBody>
          <a:bodyPr/>
          <a:lstStyle/>
          <a:p>
            <a:r>
              <a:rPr lang="en-US"/>
              <a:t>10-year Historical Equity Returns by Geography </a:t>
            </a:r>
            <a:br>
              <a:rPr lang="en-US"/>
            </a:br>
            <a:endParaRPr lang="en-IE"/>
          </a:p>
        </p:txBody>
      </p:sp>
      <p:sp>
        <p:nvSpPr>
          <p:cNvPr id="6" name="Content Placeholder 5">
            <a:extLst>
              <a:ext uri="{FF2B5EF4-FFF2-40B4-BE49-F238E27FC236}">
                <a16:creationId xmlns:a16="http://schemas.microsoft.com/office/drawing/2014/main" id="{9EFCA5D9-A128-495C-4E2B-4E57B7CC665E}"/>
              </a:ext>
            </a:extLst>
          </p:cNvPr>
          <p:cNvSpPr>
            <a:spLocks noGrp="1"/>
          </p:cNvSpPr>
          <p:nvPr>
            <p:ph sz="quarter" idx="10"/>
          </p:nvPr>
        </p:nvSpPr>
        <p:spPr/>
        <p:txBody>
          <a:bodyPr/>
          <a:lstStyle/>
          <a:p>
            <a:r>
              <a:rPr lang="en-IE"/>
              <a:t>10 years to 30</a:t>
            </a:r>
            <a:r>
              <a:rPr lang="en-IE" baseline="30000"/>
              <a:t>th</a:t>
            </a:r>
            <a:r>
              <a:rPr lang="en-IE"/>
              <a:t> September 2026</a:t>
            </a:r>
          </a:p>
        </p:txBody>
      </p:sp>
    </p:spTree>
    <p:extLst>
      <p:ext uri="{BB962C8B-B14F-4D97-AF65-F5344CB8AC3E}">
        <p14:creationId xmlns:p14="http://schemas.microsoft.com/office/powerpoint/2010/main" val="795455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4E8D85F9-AE9F-021F-CC07-D8338CC59BC9}"/>
              </a:ext>
            </a:extLst>
          </p:cNvPr>
          <p:cNvGraphicFramePr>
            <a:graphicFrameLocks noGrp="1"/>
          </p:cNvGraphicFramePr>
          <p:nvPr>
            <p:ph idx="1"/>
            <p:extLst>
              <p:ext uri="{D42A27DB-BD31-4B8C-83A1-F6EECF244321}">
                <p14:modId xmlns:p14="http://schemas.microsoft.com/office/powerpoint/2010/main" val="1392684467"/>
              </p:ext>
            </p:extLst>
          </p:nvPr>
        </p:nvGraphicFramePr>
        <p:xfrm>
          <a:off x="191505" y="1193075"/>
          <a:ext cx="11518900" cy="5495637"/>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88857F83-1277-272B-825E-809463B07C85}"/>
              </a:ext>
            </a:extLst>
          </p:cNvPr>
          <p:cNvSpPr>
            <a:spLocks noGrp="1"/>
          </p:cNvSpPr>
          <p:nvPr>
            <p:ph type="title"/>
          </p:nvPr>
        </p:nvSpPr>
        <p:spPr>
          <a:xfrm>
            <a:off x="252659" y="260268"/>
            <a:ext cx="9586415" cy="360099"/>
          </a:xfrm>
        </p:spPr>
        <p:txBody>
          <a:bodyPr/>
          <a:lstStyle/>
          <a:p>
            <a:r>
              <a:rPr lang="en-IE">
                <a:latin typeface="+mn-lt"/>
              </a:rPr>
              <a:t>The Trillion Dollar Market Cap Club 2026</a:t>
            </a:r>
          </a:p>
        </p:txBody>
      </p:sp>
      <p:sp>
        <p:nvSpPr>
          <p:cNvPr id="5" name="Slide Number Placeholder 4">
            <a:extLst>
              <a:ext uri="{FF2B5EF4-FFF2-40B4-BE49-F238E27FC236}">
                <a16:creationId xmlns:a16="http://schemas.microsoft.com/office/drawing/2014/main" id="{103E5A73-DE39-A8E3-A0F8-58BD9CECA0E2}"/>
              </a:ext>
            </a:extLst>
          </p:cNvPr>
          <p:cNvSpPr>
            <a:spLocks noGrp="1"/>
          </p:cNvSpPr>
          <p:nvPr>
            <p:ph type="sldNum" sz="quarter" idx="4"/>
          </p:nvPr>
        </p:nvSpPr>
        <p:spPr/>
        <p:txBody>
          <a:bodyPr/>
          <a:lstStyle/>
          <a:p>
            <a:fld id="{FA58F0B4-6BC7-4BFB-804F-EE9B892902C7}" type="slidenum">
              <a:rPr lang="en-US" smtClean="0"/>
              <a:pPr/>
              <a:t>6</a:t>
            </a:fld>
            <a:endParaRPr lang="en-US"/>
          </a:p>
        </p:txBody>
      </p:sp>
      <p:sp>
        <p:nvSpPr>
          <p:cNvPr id="6" name="Footer Placeholder 5">
            <a:extLst>
              <a:ext uri="{FF2B5EF4-FFF2-40B4-BE49-F238E27FC236}">
                <a16:creationId xmlns:a16="http://schemas.microsoft.com/office/drawing/2014/main" id="{5A3E878A-7F48-2935-5427-D7C3BD383F8E}"/>
              </a:ext>
            </a:extLst>
          </p:cNvPr>
          <p:cNvSpPr>
            <a:spLocks noGrp="1"/>
          </p:cNvSpPr>
          <p:nvPr>
            <p:ph type="ftr" sz="quarter" idx="3"/>
          </p:nvPr>
        </p:nvSpPr>
        <p:spPr>
          <a:xfrm>
            <a:off x="191505" y="6506752"/>
            <a:ext cx="8112000" cy="181960"/>
          </a:xfrm>
        </p:spPr>
        <p:txBody>
          <a:bodyPr/>
          <a:lstStyle/>
          <a:p>
            <a:pPr algn="l"/>
            <a:r>
              <a:rPr lang="en-US" dirty="0"/>
              <a:t>Source: Yahoo Finance, 28/10/2026, US Region</a:t>
            </a:r>
          </a:p>
        </p:txBody>
      </p:sp>
    </p:spTree>
    <p:extLst>
      <p:ext uri="{BB962C8B-B14F-4D97-AF65-F5344CB8AC3E}">
        <p14:creationId xmlns:p14="http://schemas.microsoft.com/office/powerpoint/2010/main" val="3936240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66A8B5A5-DFCF-31F0-08B2-45505AEF4523}"/>
              </a:ext>
            </a:extLst>
          </p:cNvPr>
          <p:cNvGraphicFramePr>
            <a:graphicFrameLocks noGrp="1"/>
          </p:cNvGraphicFramePr>
          <p:nvPr>
            <p:ph idx="1"/>
            <p:extLst>
              <p:ext uri="{D42A27DB-BD31-4B8C-83A1-F6EECF244321}">
                <p14:modId xmlns:p14="http://schemas.microsoft.com/office/powerpoint/2010/main" val="3436316343"/>
              </p:ext>
            </p:extLst>
          </p:nvPr>
        </p:nvGraphicFramePr>
        <p:xfrm>
          <a:off x="139990" y="1353020"/>
          <a:ext cx="11677650"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5A4729BD-3F6A-90DB-6B4E-3ABC11D8A47D}"/>
              </a:ext>
            </a:extLst>
          </p:cNvPr>
          <p:cNvSpPr>
            <a:spLocks noGrp="1"/>
          </p:cNvSpPr>
          <p:nvPr>
            <p:ph type="sldNum" sz="quarter" idx="4"/>
          </p:nvPr>
        </p:nvSpPr>
        <p:spPr/>
        <p:txBody>
          <a:bodyPr/>
          <a:lstStyle/>
          <a:p>
            <a:fld id="{FA58F0B4-6BC7-4BFB-804F-EE9B892902C7}" type="slidenum">
              <a:rPr lang="en-US" smtClean="0"/>
              <a:pPr/>
              <a:t>7</a:t>
            </a:fld>
            <a:endParaRPr lang="en-US"/>
          </a:p>
        </p:txBody>
      </p:sp>
      <p:sp>
        <p:nvSpPr>
          <p:cNvPr id="4" name="Footer Placeholder 3">
            <a:extLst>
              <a:ext uri="{FF2B5EF4-FFF2-40B4-BE49-F238E27FC236}">
                <a16:creationId xmlns:a16="http://schemas.microsoft.com/office/drawing/2014/main" id="{5E083D8B-AF21-B129-5AE0-4323BBE8D07D}"/>
              </a:ext>
            </a:extLst>
          </p:cNvPr>
          <p:cNvSpPr>
            <a:spLocks noGrp="1"/>
          </p:cNvSpPr>
          <p:nvPr>
            <p:ph type="ftr" sz="quarter" idx="3"/>
          </p:nvPr>
        </p:nvSpPr>
        <p:spPr>
          <a:xfrm>
            <a:off x="250826" y="6457987"/>
            <a:ext cx="8112000" cy="181960"/>
          </a:xfrm>
        </p:spPr>
        <p:txBody>
          <a:bodyPr/>
          <a:lstStyle/>
          <a:p>
            <a:pPr algn="l"/>
            <a:r>
              <a:rPr lang="en-US"/>
              <a:t>Source: The Motley Fool, 5 October 2026</a:t>
            </a:r>
          </a:p>
        </p:txBody>
      </p:sp>
      <p:sp>
        <p:nvSpPr>
          <p:cNvPr id="5" name="Title 4">
            <a:extLst>
              <a:ext uri="{FF2B5EF4-FFF2-40B4-BE49-F238E27FC236}">
                <a16:creationId xmlns:a16="http://schemas.microsoft.com/office/drawing/2014/main" id="{53C6CF4F-3E2A-2D44-CA61-72C82583EA97}"/>
              </a:ext>
            </a:extLst>
          </p:cNvPr>
          <p:cNvSpPr>
            <a:spLocks noGrp="1"/>
          </p:cNvSpPr>
          <p:nvPr>
            <p:ph type="title"/>
          </p:nvPr>
        </p:nvSpPr>
        <p:spPr>
          <a:xfrm>
            <a:off x="250826" y="249926"/>
            <a:ext cx="9752156" cy="360099"/>
          </a:xfrm>
        </p:spPr>
        <p:txBody>
          <a:bodyPr/>
          <a:lstStyle/>
          <a:p>
            <a:r>
              <a:rPr lang="en-IE"/>
              <a:t>Index Weight of the Magnificent 7 in the S&amp;P 500 Over Time</a:t>
            </a:r>
          </a:p>
        </p:txBody>
      </p:sp>
      <p:sp>
        <p:nvSpPr>
          <p:cNvPr id="2" name="TextBox 1">
            <a:extLst>
              <a:ext uri="{FF2B5EF4-FFF2-40B4-BE49-F238E27FC236}">
                <a16:creationId xmlns:a16="http://schemas.microsoft.com/office/drawing/2014/main" id="{DCCF6B0E-DC42-8FCB-08A0-B3E9B067B2DD}"/>
              </a:ext>
            </a:extLst>
          </p:cNvPr>
          <p:cNvSpPr txBox="1"/>
          <p:nvPr/>
        </p:nvSpPr>
        <p:spPr>
          <a:xfrm>
            <a:off x="139990" y="610025"/>
            <a:ext cx="9013247" cy="495108"/>
          </a:xfrm>
          <a:prstGeom prst="rect">
            <a:avLst/>
          </a:prstGeom>
          <a:noFill/>
        </p:spPr>
        <p:txBody>
          <a:bodyPr wrap="square" lIns="108000" tIns="108000" rIns="108000" bIns="108000" rtlCol="0">
            <a:spAutoFit/>
          </a:bodyPr>
          <a:lstStyle/>
          <a:p>
            <a:r>
              <a:rPr lang="en-IE" dirty="0">
                <a:solidFill>
                  <a:schemeClr val="accent1"/>
                </a:solidFill>
                <a:ea typeface="+mj-ea"/>
                <a:cs typeface="Arial" panose="020B0604020202020204" pitchFamily="34" charset="0"/>
              </a:rPr>
              <a:t>The Magnificent 7 stocks make up more than </a:t>
            </a:r>
            <a:r>
              <a:rPr lang="en-IE" b="1" dirty="0">
                <a:solidFill>
                  <a:schemeClr val="accent1"/>
                </a:solidFill>
                <a:ea typeface="+mj-ea"/>
                <a:cs typeface="Arial" panose="020B0604020202020204" pitchFamily="34" charset="0"/>
              </a:rPr>
              <a:t>one-third</a:t>
            </a:r>
            <a:r>
              <a:rPr lang="en-IE" dirty="0">
                <a:solidFill>
                  <a:schemeClr val="accent1"/>
                </a:solidFill>
                <a:ea typeface="+mj-ea"/>
                <a:cs typeface="Arial" panose="020B0604020202020204" pitchFamily="34" charset="0"/>
              </a:rPr>
              <a:t> of the S&amp;P 500.</a:t>
            </a:r>
          </a:p>
        </p:txBody>
      </p:sp>
    </p:spTree>
    <p:extLst>
      <p:ext uri="{BB962C8B-B14F-4D97-AF65-F5344CB8AC3E}">
        <p14:creationId xmlns:p14="http://schemas.microsoft.com/office/powerpoint/2010/main" val="2493756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43984-6A90-9FA2-2C57-D1DFF91238D1}"/>
            </a:ext>
          </a:extLst>
        </p:cNvPr>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783F98D0-FDEE-D653-D233-B2AA79394B64}"/>
              </a:ext>
            </a:extLst>
          </p:cNvPr>
          <p:cNvGraphicFramePr>
            <a:graphicFrameLocks noGrp="1"/>
          </p:cNvGraphicFramePr>
          <p:nvPr>
            <p:ph idx="1"/>
            <p:extLst>
              <p:ext uri="{D42A27DB-BD31-4B8C-83A1-F6EECF244321}">
                <p14:modId xmlns:p14="http://schemas.microsoft.com/office/powerpoint/2010/main" val="4134897580"/>
              </p:ext>
            </p:extLst>
          </p:nvPr>
        </p:nvGraphicFramePr>
        <p:xfrm>
          <a:off x="252413" y="1198563"/>
          <a:ext cx="11677650"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D285C2AB-5C66-8C12-B54E-1717E3D110AA}"/>
              </a:ext>
            </a:extLst>
          </p:cNvPr>
          <p:cNvSpPr>
            <a:spLocks noGrp="1"/>
          </p:cNvSpPr>
          <p:nvPr>
            <p:ph type="sldNum" sz="quarter" idx="4"/>
          </p:nvPr>
        </p:nvSpPr>
        <p:spPr/>
        <p:txBody>
          <a:bodyPr/>
          <a:lstStyle/>
          <a:p>
            <a:fld id="{FA58F0B4-6BC7-4BFB-804F-EE9B892902C7}" type="slidenum">
              <a:rPr lang="en-US" smtClean="0"/>
              <a:pPr/>
              <a:t>8</a:t>
            </a:fld>
            <a:endParaRPr lang="en-US"/>
          </a:p>
        </p:txBody>
      </p:sp>
      <p:sp>
        <p:nvSpPr>
          <p:cNvPr id="5" name="Title 4">
            <a:extLst>
              <a:ext uri="{FF2B5EF4-FFF2-40B4-BE49-F238E27FC236}">
                <a16:creationId xmlns:a16="http://schemas.microsoft.com/office/drawing/2014/main" id="{44FF0CA2-9E09-45C7-4582-6EF9575879AA}"/>
              </a:ext>
            </a:extLst>
          </p:cNvPr>
          <p:cNvSpPr>
            <a:spLocks noGrp="1"/>
          </p:cNvSpPr>
          <p:nvPr>
            <p:ph type="title"/>
          </p:nvPr>
        </p:nvSpPr>
        <p:spPr/>
        <p:txBody>
          <a:bodyPr/>
          <a:lstStyle/>
          <a:p>
            <a:r>
              <a:rPr lang="en-GB"/>
              <a:t>Market Concentration of Top 10 Holdings across Markets</a:t>
            </a:r>
            <a:endParaRPr lang="en-IE"/>
          </a:p>
        </p:txBody>
      </p:sp>
      <p:sp>
        <p:nvSpPr>
          <p:cNvPr id="6" name="Content Placeholder 5">
            <a:extLst>
              <a:ext uri="{FF2B5EF4-FFF2-40B4-BE49-F238E27FC236}">
                <a16:creationId xmlns:a16="http://schemas.microsoft.com/office/drawing/2014/main" id="{3D3DE5BB-5D2F-C189-3122-A7C69AE17033}"/>
              </a:ext>
            </a:extLst>
          </p:cNvPr>
          <p:cNvSpPr>
            <a:spLocks noGrp="1"/>
          </p:cNvSpPr>
          <p:nvPr>
            <p:ph sz="quarter" idx="10"/>
          </p:nvPr>
        </p:nvSpPr>
        <p:spPr/>
        <p:txBody>
          <a:bodyPr/>
          <a:lstStyle/>
          <a:p>
            <a:r>
              <a:rPr lang="en-GB"/>
              <a:t>Samsung and SK Hynix account for almost 66% of Korean index </a:t>
            </a:r>
            <a:endParaRPr lang="en-IE"/>
          </a:p>
        </p:txBody>
      </p:sp>
      <p:sp>
        <p:nvSpPr>
          <p:cNvPr id="7" name="Footer Placeholder 3">
            <a:extLst>
              <a:ext uri="{FF2B5EF4-FFF2-40B4-BE49-F238E27FC236}">
                <a16:creationId xmlns:a16="http://schemas.microsoft.com/office/drawing/2014/main" id="{E2749534-9017-955D-31A5-A7CA3AEFAE37}"/>
              </a:ext>
            </a:extLst>
          </p:cNvPr>
          <p:cNvSpPr txBox="1">
            <a:spLocks/>
          </p:cNvSpPr>
          <p:nvPr/>
        </p:nvSpPr>
        <p:spPr>
          <a:xfrm>
            <a:off x="250825" y="6457987"/>
            <a:ext cx="8112000" cy="181960"/>
          </a:xfrm>
          <a:prstGeom prst="rect">
            <a:avLst/>
          </a:prstGeom>
        </p:spPr>
        <p:txBody>
          <a:bodyPr lIns="0" tIns="0" rIns="0" bIns="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Source: Bloomberg</a:t>
            </a:r>
          </a:p>
        </p:txBody>
      </p:sp>
    </p:spTree>
    <p:extLst>
      <p:ext uri="{BB962C8B-B14F-4D97-AF65-F5344CB8AC3E}">
        <p14:creationId xmlns:p14="http://schemas.microsoft.com/office/powerpoint/2010/main" val="10778568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A62FF-8586-3584-AF43-E15AE18CC3C6}"/>
            </a:ext>
          </a:extLst>
        </p:cNvPr>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28557D82-19A5-87CF-020D-16D5B49CB74D}"/>
              </a:ext>
            </a:extLst>
          </p:cNvPr>
          <p:cNvGraphicFramePr>
            <a:graphicFrameLocks noGrp="1"/>
          </p:cNvGraphicFramePr>
          <p:nvPr>
            <p:ph idx="1"/>
            <p:extLst>
              <p:ext uri="{D42A27DB-BD31-4B8C-83A1-F6EECF244321}">
                <p14:modId xmlns:p14="http://schemas.microsoft.com/office/powerpoint/2010/main" val="2802218160"/>
              </p:ext>
            </p:extLst>
          </p:nvPr>
        </p:nvGraphicFramePr>
        <p:xfrm>
          <a:off x="252413" y="1198563"/>
          <a:ext cx="11677650"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8546548A-BB03-43E7-2F29-BC3CD4846CF9}"/>
              </a:ext>
            </a:extLst>
          </p:cNvPr>
          <p:cNvSpPr>
            <a:spLocks noGrp="1"/>
          </p:cNvSpPr>
          <p:nvPr>
            <p:ph type="sldNum" sz="quarter" idx="4"/>
          </p:nvPr>
        </p:nvSpPr>
        <p:spPr/>
        <p:txBody>
          <a:bodyPr/>
          <a:lstStyle/>
          <a:p>
            <a:fld id="{FA58F0B4-6BC7-4BFB-804F-EE9B892902C7}" type="slidenum">
              <a:rPr lang="en-US" smtClean="0"/>
              <a:pPr/>
              <a:t>9</a:t>
            </a:fld>
            <a:endParaRPr lang="en-US"/>
          </a:p>
        </p:txBody>
      </p:sp>
      <p:sp>
        <p:nvSpPr>
          <p:cNvPr id="5" name="Title 4">
            <a:extLst>
              <a:ext uri="{FF2B5EF4-FFF2-40B4-BE49-F238E27FC236}">
                <a16:creationId xmlns:a16="http://schemas.microsoft.com/office/drawing/2014/main" id="{C3257E25-58FE-F83B-132D-79E065D31542}"/>
              </a:ext>
            </a:extLst>
          </p:cNvPr>
          <p:cNvSpPr>
            <a:spLocks noGrp="1"/>
          </p:cNvSpPr>
          <p:nvPr>
            <p:ph type="title"/>
          </p:nvPr>
        </p:nvSpPr>
        <p:spPr/>
        <p:txBody>
          <a:bodyPr/>
          <a:lstStyle/>
          <a:p>
            <a:r>
              <a:rPr lang="en-GB" dirty="0"/>
              <a:t>US IPO volume for 2026 estimated to be near 2021 levels </a:t>
            </a:r>
            <a:endParaRPr lang="en-IE" dirty="0"/>
          </a:p>
        </p:txBody>
      </p:sp>
      <p:sp>
        <p:nvSpPr>
          <p:cNvPr id="6" name="Content Placeholder 5">
            <a:extLst>
              <a:ext uri="{FF2B5EF4-FFF2-40B4-BE49-F238E27FC236}">
                <a16:creationId xmlns:a16="http://schemas.microsoft.com/office/drawing/2014/main" id="{5CAD6857-96B6-AB68-E4AC-CE14AE28F208}"/>
              </a:ext>
            </a:extLst>
          </p:cNvPr>
          <p:cNvSpPr>
            <a:spLocks noGrp="1"/>
          </p:cNvSpPr>
          <p:nvPr>
            <p:ph sz="quarter" idx="10"/>
          </p:nvPr>
        </p:nvSpPr>
        <p:spPr/>
        <p:txBody>
          <a:bodyPr/>
          <a:lstStyle/>
          <a:p>
            <a:r>
              <a:rPr lang="en-GB" dirty="0"/>
              <a:t>Annual US IPO value, $ billions</a:t>
            </a:r>
            <a:r>
              <a:rPr lang="en-IE" dirty="0"/>
              <a:t> </a:t>
            </a:r>
          </a:p>
        </p:txBody>
      </p:sp>
      <p:sp>
        <p:nvSpPr>
          <p:cNvPr id="4" name="Footer Placeholder 3">
            <a:extLst>
              <a:ext uri="{FF2B5EF4-FFF2-40B4-BE49-F238E27FC236}">
                <a16:creationId xmlns:a16="http://schemas.microsoft.com/office/drawing/2014/main" id="{252A79FD-DD12-8A47-106A-00F40BA2E898}"/>
              </a:ext>
            </a:extLst>
          </p:cNvPr>
          <p:cNvSpPr>
            <a:spLocks noGrp="1"/>
          </p:cNvSpPr>
          <p:nvPr>
            <p:ph type="ftr" sz="quarter" idx="3"/>
          </p:nvPr>
        </p:nvSpPr>
        <p:spPr>
          <a:xfrm>
            <a:off x="250825" y="6457987"/>
            <a:ext cx="8112000" cy="181960"/>
          </a:xfrm>
        </p:spPr>
        <p:txBody>
          <a:bodyPr/>
          <a:lstStyle/>
          <a:p>
            <a:pPr algn="l"/>
            <a:r>
              <a:rPr lang="en-US"/>
              <a:t>Source: U.S. Securities and Exchange Commission </a:t>
            </a:r>
          </a:p>
          <a:p>
            <a:pPr algn="l"/>
            <a:r>
              <a:rPr lang="en-US"/>
              <a:t> </a:t>
            </a:r>
          </a:p>
        </p:txBody>
      </p:sp>
    </p:spTree>
    <p:extLst>
      <p:ext uri="{BB962C8B-B14F-4D97-AF65-F5344CB8AC3E}">
        <p14:creationId xmlns:p14="http://schemas.microsoft.com/office/powerpoint/2010/main" val="1657319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723B1-E03E-A33A-658B-ABEDF6E55337}"/>
            </a:ext>
          </a:extLst>
        </p:cNvPr>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4E356C67-6E48-FDE0-FC7D-3D041626909A}"/>
              </a:ext>
            </a:extLst>
          </p:cNvPr>
          <p:cNvGraphicFramePr>
            <a:graphicFrameLocks noGrp="1"/>
          </p:cNvGraphicFramePr>
          <p:nvPr>
            <p:ph idx="1"/>
            <p:extLst>
              <p:ext uri="{D42A27DB-BD31-4B8C-83A1-F6EECF244321}">
                <p14:modId xmlns:p14="http://schemas.microsoft.com/office/powerpoint/2010/main" val="4183825179"/>
              </p:ext>
            </p:extLst>
          </p:nvPr>
        </p:nvGraphicFramePr>
        <p:xfrm>
          <a:off x="250825" y="1318636"/>
          <a:ext cx="11677650"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FCF52B82-DC41-996B-68F7-DF2814B22B95}"/>
              </a:ext>
            </a:extLst>
          </p:cNvPr>
          <p:cNvSpPr>
            <a:spLocks noGrp="1"/>
          </p:cNvSpPr>
          <p:nvPr>
            <p:ph type="sldNum" sz="quarter" idx="4"/>
          </p:nvPr>
        </p:nvSpPr>
        <p:spPr/>
        <p:txBody>
          <a:bodyPr/>
          <a:lstStyle/>
          <a:p>
            <a:fld id="{FA58F0B4-6BC7-4BFB-804F-EE9B892902C7}" type="slidenum">
              <a:rPr lang="en-US" smtClean="0"/>
              <a:pPr/>
              <a:t>10</a:t>
            </a:fld>
            <a:endParaRPr lang="en-US"/>
          </a:p>
        </p:txBody>
      </p:sp>
      <p:sp>
        <p:nvSpPr>
          <p:cNvPr id="5" name="Title 4">
            <a:extLst>
              <a:ext uri="{FF2B5EF4-FFF2-40B4-BE49-F238E27FC236}">
                <a16:creationId xmlns:a16="http://schemas.microsoft.com/office/drawing/2014/main" id="{2E724611-C7CC-79E7-E033-C049AB4FCFE0}"/>
              </a:ext>
            </a:extLst>
          </p:cNvPr>
          <p:cNvSpPr>
            <a:spLocks noGrp="1"/>
          </p:cNvSpPr>
          <p:nvPr>
            <p:ph type="title"/>
          </p:nvPr>
        </p:nvSpPr>
        <p:spPr/>
        <p:txBody>
          <a:bodyPr/>
          <a:lstStyle/>
          <a:p>
            <a:r>
              <a:rPr lang="en-GB" dirty="0"/>
              <a:t>2026 Expectations Point to Fewer but Larger US IPOs</a:t>
            </a:r>
            <a:endParaRPr lang="en-IE" dirty="0"/>
          </a:p>
        </p:txBody>
      </p:sp>
      <p:sp>
        <p:nvSpPr>
          <p:cNvPr id="6" name="Content Placeholder 5">
            <a:extLst>
              <a:ext uri="{FF2B5EF4-FFF2-40B4-BE49-F238E27FC236}">
                <a16:creationId xmlns:a16="http://schemas.microsoft.com/office/drawing/2014/main" id="{5CD6629A-64A9-6603-6AF6-1C72DDAE8CC4}"/>
              </a:ext>
            </a:extLst>
          </p:cNvPr>
          <p:cNvSpPr>
            <a:spLocks noGrp="1"/>
          </p:cNvSpPr>
          <p:nvPr>
            <p:ph sz="quarter" idx="10"/>
          </p:nvPr>
        </p:nvSpPr>
        <p:spPr>
          <a:xfrm>
            <a:off x="250825" y="666073"/>
            <a:ext cx="9583200" cy="276999"/>
          </a:xfrm>
        </p:spPr>
        <p:txBody>
          <a:bodyPr/>
          <a:lstStyle/>
          <a:p>
            <a:r>
              <a:rPr lang="en-GB"/>
              <a:t>Annual Number of U.S. IPO Listings</a:t>
            </a:r>
          </a:p>
        </p:txBody>
      </p:sp>
      <p:sp>
        <p:nvSpPr>
          <p:cNvPr id="4" name="Footer Placeholder 3">
            <a:extLst>
              <a:ext uri="{FF2B5EF4-FFF2-40B4-BE49-F238E27FC236}">
                <a16:creationId xmlns:a16="http://schemas.microsoft.com/office/drawing/2014/main" id="{4F7F5714-546C-27D4-20D9-33111A735E8B}"/>
              </a:ext>
            </a:extLst>
          </p:cNvPr>
          <p:cNvSpPr>
            <a:spLocks noGrp="1"/>
          </p:cNvSpPr>
          <p:nvPr>
            <p:ph type="ftr" sz="quarter" idx="3"/>
          </p:nvPr>
        </p:nvSpPr>
        <p:spPr>
          <a:xfrm>
            <a:off x="250825" y="6457987"/>
            <a:ext cx="8112000" cy="181960"/>
          </a:xfrm>
        </p:spPr>
        <p:txBody>
          <a:bodyPr/>
          <a:lstStyle/>
          <a:p>
            <a:pPr algn="l"/>
            <a:r>
              <a:rPr lang="en-US"/>
              <a:t>Source: U.S. Securities and Exchange Commission </a:t>
            </a:r>
          </a:p>
        </p:txBody>
      </p:sp>
    </p:spTree>
    <p:extLst>
      <p:ext uri="{BB962C8B-B14F-4D97-AF65-F5344CB8AC3E}">
        <p14:creationId xmlns:p14="http://schemas.microsoft.com/office/powerpoint/2010/main" val="2780185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6EA3E14-7DB8-A3E3-EFEE-45667A98482D}"/>
              </a:ext>
            </a:extLst>
          </p:cNvPr>
          <p:cNvSpPr>
            <a:spLocks noGrp="1"/>
          </p:cNvSpPr>
          <p:nvPr>
            <p:ph type="sldNum" sz="quarter" idx="4"/>
          </p:nvPr>
        </p:nvSpPr>
        <p:spPr/>
        <p:txBody>
          <a:bodyPr/>
          <a:lstStyle/>
          <a:p>
            <a:fld id="{FA58F0B4-6BC7-4BFB-804F-EE9B892902C7}" type="slidenum">
              <a:rPr lang="en-US" smtClean="0"/>
              <a:pPr/>
              <a:t>11</a:t>
            </a:fld>
            <a:endParaRPr lang="en-US"/>
          </a:p>
        </p:txBody>
      </p:sp>
      <p:sp>
        <p:nvSpPr>
          <p:cNvPr id="4" name="Footer Placeholder 3">
            <a:extLst>
              <a:ext uri="{FF2B5EF4-FFF2-40B4-BE49-F238E27FC236}">
                <a16:creationId xmlns:a16="http://schemas.microsoft.com/office/drawing/2014/main" id="{B1F5D345-2B5D-AEAA-D5FC-077A97B3F27C}"/>
              </a:ext>
            </a:extLst>
          </p:cNvPr>
          <p:cNvSpPr>
            <a:spLocks noGrp="1"/>
          </p:cNvSpPr>
          <p:nvPr>
            <p:ph type="ftr" sz="quarter" idx="3"/>
          </p:nvPr>
        </p:nvSpPr>
        <p:spPr>
          <a:xfrm>
            <a:off x="54845" y="6507387"/>
            <a:ext cx="10925224" cy="350613"/>
          </a:xfrm>
        </p:spPr>
        <p:txBody>
          <a:bodyPr/>
          <a:lstStyle/>
          <a:p>
            <a:pPr algn="l"/>
            <a:r>
              <a:rPr lang="en-GB"/>
              <a:t>Source: </a:t>
            </a:r>
            <a:r>
              <a:rPr lang="en-IE"/>
              <a:t>U.S. Bureau of Economic Analysis, Real Gross Domestic Product [GDPC1], retrieved from FRED, Federal Reserve Bank of St. Louis; Macrotrends. Divided Government references periods where no party had control of all 3 government institutions</a:t>
            </a:r>
            <a:endParaRPr lang="en-US"/>
          </a:p>
        </p:txBody>
      </p:sp>
      <p:graphicFrame>
        <p:nvGraphicFramePr>
          <p:cNvPr id="2" name="Content Placeholder 8">
            <a:extLst>
              <a:ext uri="{FF2B5EF4-FFF2-40B4-BE49-F238E27FC236}">
                <a16:creationId xmlns:a16="http://schemas.microsoft.com/office/drawing/2014/main" id="{86806933-AB9F-9947-E7E1-E0822BBBA0FA}"/>
              </a:ext>
            </a:extLst>
          </p:cNvPr>
          <p:cNvGraphicFramePr>
            <a:graphicFrameLocks noGrp="1"/>
          </p:cNvGraphicFramePr>
          <p:nvPr>
            <p:ph idx="1"/>
            <p:extLst>
              <p:ext uri="{D42A27DB-BD31-4B8C-83A1-F6EECF244321}">
                <p14:modId xmlns:p14="http://schemas.microsoft.com/office/powerpoint/2010/main" val="3539311443"/>
              </p:ext>
            </p:extLst>
          </p:nvPr>
        </p:nvGraphicFramePr>
        <p:xfrm>
          <a:off x="174919" y="1311564"/>
          <a:ext cx="11730754" cy="24342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ontent Placeholder 8">
            <a:extLst>
              <a:ext uri="{FF2B5EF4-FFF2-40B4-BE49-F238E27FC236}">
                <a16:creationId xmlns:a16="http://schemas.microsoft.com/office/drawing/2014/main" id="{CACE9C34-7B79-3934-674C-A81C9098078F}"/>
              </a:ext>
            </a:extLst>
          </p:cNvPr>
          <p:cNvGraphicFramePr>
            <a:graphicFrameLocks/>
          </p:cNvGraphicFramePr>
          <p:nvPr>
            <p:extLst>
              <p:ext uri="{D42A27DB-BD31-4B8C-83A1-F6EECF244321}">
                <p14:modId xmlns:p14="http://schemas.microsoft.com/office/powerpoint/2010/main" val="3084591361"/>
              </p:ext>
            </p:extLst>
          </p:nvPr>
        </p:nvGraphicFramePr>
        <p:xfrm>
          <a:off x="318081" y="3745803"/>
          <a:ext cx="11699000" cy="2550184"/>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E6CE44F1-EBB6-61EC-CABD-1EB9525F7969}"/>
              </a:ext>
            </a:extLst>
          </p:cNvPr>
          <p:cNvSpPr txBox="1"/>
          <p:nvPr/>
        </p:nvSpPr>
        <p:spPr>
          <a:xfrm>
            <a:off x="35798" y="109991"/>
            <a:ext cx="9818827" cy="525886"/>
          </a:xfrm>
          <a:prstGeom prst="rect">
            <a:avLst/>
          </a:prstGeom>
          <a:noFill/>
        </p:spPr>
        <p:txBody>
          <a:bodyPr wrap="square" lIns="108000" tIns="108000" rIns="108000" bIns="108000" rtlCol="0">
            <a:spAutoFit/>
          </a:bodyPr>
          <a:lstStyle/>
          <a:p>
            <a:r>
              <a:rPr lang="en-IE" sz="2000" dirty="0">
                <a:solidFill>
                  <a:schemeClr val="accent1"/>
                </a:solidFill>
                <a:ea typeface="+mj-ea"/>
                <a:cs typeface="Arial" panose="020B0604020202020204" pitchFamily="34" charset="0"/>
              </a:rPr>
              <a:t>US Politics and Markets: Why Party Control Doesn’t Predict GDP or S&amp;P 500 Returns</a:t>
            </a:r>
          </a:p>
        </p:txBody>
      </p:sp>
      <p:sp>
        <p:nvSpPr>
          <p:cNvPr id="7" name="TextBox 6">
            <a:extLst>
              <a:ext uri="{FF2B5EF4-FFF2-40B4-BE49-F238E27FC236}">
                <a16:creationId xmlns:a16="http://schemas.microsoft.com/office/drawing/2014/main" id="{0FD66CE2-2CE8-451B-A03C-4C7EE29618F0}"/>
              </a:ext>
            </a:extLst>
          </p:cNvPr>
          <p:cNvSpPr txBox="1"/>
          <p:nvPr/>
        </p:nvSpPr>
        <p:spPr>
          <a:xfrm>
            <a:off x="54845" y="577883"/>
            <a:ext cx="9901955" cy="464331"/>
          </a:xfrm>
          <a:prstGeom prst="rect">
            <a:avLst/>
          </a:prstGeom>
          <a:noFill/>
        </p:spPr>
        <p:txBody>
          <a:bodyPr wrap="square" lIns="108000" tIns="108000" rIns="108000" bIns="108000" rtlCol="0">
            <a:spAutoFit/>
          </a:bodyPr>
          <a:lstStyle/>
          <a:p>
            <a:pPr algn="l"/>
            <a:r>
              <a:rPr lang="en-IE" sz="1600">
                <a:solidFill>
                  <a:schemeClr val="accent1"/>
                </a:solidFill>
              </a:rPr>
              <a:t>There is no correlation between a specific political party and better returns</a:t>
            </a:r>
            <a:r>
              <a:rPr lang="en-IE" sz="1400">
                <a:solidFill>
                  <a:schemeClr val="accent1"/>
                </a:solidFill>
              </a:rPr>
              <a:t>. </a:t>
            </a:r>
          </a:p>
        </p:txBody>
      </p:sp>
    </p:spTree>
    <p:extLst>
      <p:ext uri="{BB962C8B-B14F-4D97-AF65-F5344CB8AC3E}">
        <p14:creationId xmlns:p14="http://schemas.microsoft.com/office/powerpoint/2010/main" val="223694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6DA24-F4E0-DAD0-F28E-97432FDB8814}"/>
            </a:ext>
          </a:extLst>
        </p:cNvPr>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066322B3-8256-4816-388F-29BE27611012}"/>
              </a:ext>
            </a:extLst>
          </p:cNvPr>
          <p:cNvGraphicFramePr>
            <a:graphicFrameLocks noGrp="1"/>
          </p:cNvGraphicFramePr>
          <p:nvPr>
            <p:ph idx="1"/>
            <p:extLst>
              <p:ext uri="{D42A27DB-BD31-4B8C-83A1-F6EECF244321}">
                <p14:modId xmlns:p14="http://schemas.microsoft.com/office/powerpoint/2010/main" val="4080127001"/>
              </p:ext>
            </p:extLst>
          </p:nvPr>
        </p:nvGraphicFramePr>
        <p:xfrm>
          <a:off x="258763" y="1206500"/>
          <a:ext cx="11518900" cy="504031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5F9B8800-C987-6AF7-6C90-5C1C8ADE0664}"/>
              </a:ext>
            </a:extLst>
          </p:cNvPr>
          <p:cNvSpPr>
            <a:spLocks noGrp="1"/>
          </p:cNvSpPr>
          <p:nvPr>
            <p:ph type="title"/>
          </p:nvPr>
        </p:nvSpPr>
        <p:spPr>
          <a:xfrm>
            <a:off x="252659" y="260268"/>
            <a:ext cx="9586415" cy="332399"/>
          </a:xfrm>
        </p:spPr>
        <p:txBody>
          <a:bodyPr/>
          <a:lstStyle/>
          <a:p>
            <a:r>
              <a:rPr lang="en-GB" sz="2400">
                <a:latin typeface="+mn-lt"/>
              </a:rPr>
              <a:t>Past Performance Suggests Stronger Returns After U.S. Mid-Terms</a:t>
            </a:r>
            <a:endParaRPr lang="en-IE" sz="2400">
              <a:latin typeface="+mn-lt"/>
            </a:endParaRPr>
          </a:p>
        </p:txBody>
      </p:sp>
      <p:sp>
        <p:nvSpPr>
          <p:cNvPr id="4" name="Subtitle 3">
            <a:extLst>
              <a:ext uri="{FF2B5EF4-FFF2-40B4-BE49-F238E27FC236}">
                <a16:creationId xmlns:a16="http://schemas.microsoft.com/office/drawing/2014/main" id="{4566EA1F-0928-A7D5-08B0-09FF576E8E88}"/>
              </a:ext>
            </a:extLst>
          </p:cNvPr>
          <p:cNvSpPr>
            <a:spLocks noGrp="1"/>
          </p:cNvSpPr>
          <p:nvPr>
            <p:ph type="subTitle" idx="13"/>
          </p:nvPr>
        </p:nvSpPr>
        <p:spPr/>
        <p:txBody>
          <a:bodyPr/>
          <a:lstStyle/>
          <a:p>
            <a:r>
              <a:rPr lang="en-GB"/>
              <a:t>Average percentage returns across U.S. congressional mid-term election cycles since 2002</a:t>
            </a:r>
            <a:endParaRPr lang="en-IE"/>
          </a:p>
        </p:txBody>
      </p:sp>
      <p:sp>
        <p:nvSpPr>
          <p:cNvPr id="5" name="Slide Number Placeholder 4">
            <a:extLst>
              <a:ext uri="{FF2B5EF4-FFF2-40B4-BE49-F238E27FC236}">
                <a16:creationId xmlns:a16="http://schemas.microsoft.com/office/drawing/2014/main" id="{894F5474-FA39-7C63-B719-E1BDC6A0A62D}"/>
              </a:ext>
            </a:extLst>
          </p:cNvPr>
          <p:cNvSpPr>
            <a:spLocks noGrp="1"/>
          </p:cNvSpPr>
          <p:nvPr>
            <p:ph type="sldNum" sz="quarter" idx="4"/>
          </p:nvPr>
        </p:nvSpPr>
        <p:spPr>
          <a:xfrm>
            <a:off x="10704512" y="6548967"/>
            <a:ext cx="551115" cy="181960"/>
          </a:xfrm>
          <a:prstGeom prst="rect">
            <a:avLst/>
          </a:prstGeom>
        </p:spPr>
        <p:txBody>
          <a:bodyPr vert="horz" lIns="0" tIns="0" rIns="0" bIns="0" rtlCol="0" anchor="t" anchorCtr="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58F0B4-6BC7-4BFB-804F-EE9B892902C7}" type="slidenum">
              <a:rPr lang="en-US" smtClean="0"/>
              <a:pPr/>
              <a:t>12</a:t>
            </a:fld>
            <a:endParaRPr lang="en-US"/>
          </a:p>
        </p:txBody>
      </p:sp>
      <p:sp>
        <p:nvSpPr>
          <p:cNvPr id="12" name="Footer Placeholder 3">
            <a:extLst>
              <a:ext uri="{FF2B5EF4-FFF2-40B4-BE49-F238E27FC236}">
                <a16:creationId xmlns:a16="http://schemas.microsoft.com/office/drawing/2014/main" id="{A29EA20F-FDA5-5B71-661B-0B66E47B26D8}"/>
              </a:ext>
            </a:extLst>
          </p:cNvPr>
          <p:cNvSpPr txBox="1">
            <a:spLocks/>
          </p:cNvSpPr>
          <p:nvPr/>
        </p:nvSpPr>
        <p:spPr>
          <a:xfrm>
            <a:off x="250825" y="6457987"/>
            <a:ext cx="8112000" cy="181960"/>
          </a:xfrm>
          <a:prstGeom prst="rect">
            <a:avLst/>
          </a:prstGeom>
        </p:spPr>
        <p:txBody>
          <a:bodyPr lIns="0" tIns="0" rIns="0" bIns="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Source: Fund Focus</a:t>
            </a:r>
          </a:p>
        </p:txBody>
      </p:sp>
    </p:spTree>
    <p:extLst>
      <p:ext uri="{BB962C8B-B14F-4D97-AF65-F5344CB8AC3E}">
        <p14:creationId xmlns:p14="http://schemas.microsoft.com/office/powerpoint/2010/main" val="4016028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6"/>
          </p:nvPr>
        </p:nvSpPr>
        <p:spPr/>
        <p:txBody>
          <a:bodyPr/>
          <a:lstStyle/>
          <a:p>
            <a:fld id="{3625140F-D71A-43FC-9215-9022021A6496}" type="slidenum">
              <a:rPr lang="en-GB" smtClean="0"/>
              <a:t>13</a:t>
            </a:fld>
            <a:endParaRPr lang="en-GB"/>
          </a:p>
        </p:txBody>
      </p:sp>
      <p:sp>
        <p:nvSpPr>
          <p:cNvPr id="5" name="Text Placeholder 4"/>
          <p:cNvSpPr>
            <a:spLocks noGrp="1"/>
          </p:cNvSpPr>
          <p:nvPr>
            <p:ph type="body" sz="quarter" idx="17"/>
          </p:nvPr>
        </p:nvSpPr>
        <p:spPr>
          <a:xfrm>
            <a:off x="511717" y="489856"/>
            <a:ext cx="10036880" cy="765814"/>
          </a:xfrm>
        </p:spPr>
        <p:txBody>
          <a:bodyPr/>
          <a:lstStyle/>
          <a:p>
            <a:r>
              <a:rPr lang="en-GB" b="0"/>
              <a:t>What do all these phrases mean?</a:t>
            </a:r>
          </a:p>
        </p:txBody>
      </p:sp>
      <p:sp>
        <p:nvSpPr>
          <p:cNvPr id="7" name="Rectangle 6">
            <a:extLst>
              <a:ext uri="{FF2B5EF4-FFF2-40B4-BE49-F238E27FC236}">
                <a16:creationId xmlns:a16="http://schemas.microsoft.com/office/drawing/2014/main" id="{65EE4C0A-DBF7-894F-A48B-D6E0AB35A735}"/>
              </a:ext>
            </a:extLst>
          </p:cNvPr>
          <p:cNvSpPr/>
          <p:nvPr/>
        </p:nvSpPr>
        <p:spPr>
          <a:xfrm>
            <a:off x="716801" y="2514601"/>
            <a:ext cx="1841342" cy="1110341"/>
          </a:xfrm>
          <a:prstGeom prst="rect">
            <a:avLst/>
          </a:prstGeom>
          <a:solidFill>
            <a:schemeClr val="accent1"/>
          </a:solidFill>
        </p:spPr>
        <p:txBody>
          <a:bodyPr wrap="square" lIns="36000" tIns="36000" rIns="36000" bIns="36000" anchor="ctr">
            <a:noAutofit/>
          </a:bodyPr>
          <a:lstStyle/>
          <a:p>
            <a:pPr algn="ctr"/>
            <a:r>
              <a:rPr lang="en-GB" sz="2000" b="1">
                <a:solidFill>
                  <a:schemeClr val="bg1"/>
                </a:solidFill>
              </a:rPr>
              <a:t>BEAR MARKET</a:t>
            </a:r>
          </a:p>
        </p:txBody>
      </p:sp>
      <p:sp>
        <p:nvSpPr>
          <p:cNvPr id="8" name="Rectangle 7">
            <a:extLst>
              <a:ext uri="{FF2B5EF4-FFF2-40B4-BE49-F238E27FC236}">
                <a16:creationId xmlns:a16="http://schemas.microsoft.com/office/drawing/2014/main" id="{F411B26E-4A14-E742-AE3B-A7648F8C38D9}"/>
              </a:ext>
            </a:extLst>
          </p:cNvPr>
          <p:cNvSpPr/>
          <p:nvPr/>
        </p:nvSpPr>
        <p:spPr>
          <a:xfrm>
            <a:off x="2944583" y="2514601"/>
            <a:ext cx="1841342" cy="1110341"/>
          </a:xfrm>
          <a:prstGeom prst="rect">
            <a:avLst/>
          </a:prstGeom>
          <a:solidFill>
            <a:schemeClr val="accent1"/>
          </a:solidFill>
        </p:spPr>
        <p:txBody>
          <a:bodyPr wrap="square" lIns="36000" tIns="36000" rIns="36000" bIns="36000" anchor="ctr">
            <a:noAutofit/>
          </a:bodyPr>
          <a:lstStyle/>
          <a:p>
            <a:pPr algn="ctr"/>
            <a:r>
              <a:rPr lang="en-GB" sz="2000" b="1">
                <a:solidFill>
                  <a:schemeClr val="bg1"/>
                </a:solidFill>
              </a:rPr>
              <a:t>CORRECTION</a:t>
            </a:r>
          </a:p>
        </p:txBody>
      </p:sp>
      <p:sp>
        <p:nvSpPr>
          <p:cNvPr id="9" name="Rectangle 8">
            <a:extLst>
              <a:ext uri="{FF2B5EF4-FFF2-40B4-BE49-F238E27FC236}">
                <a16:creationId xmlns:a16="http://schemas.microsoft.com/office/drawing/2014/main" id="{B5FC2ACB-9A26-174E-893D-ED1D0734DF63}"/>
              </a:ext>
            </a:extLst>
          </p:cNvPr>
          <p:cNvSpPr/>
          <p:nvPr/>
        </p:nvSpPr>
        <p:spPr>
          <a:xfrm>
            <a:off x="5172365" y="2514600"/>
            <a:ext cx="1841342" cy="1110341"/>
          </a:xfrm>
          <a:prstGeom prst="rect">
            <a:avLst/>
          </a:prstGeom>
          <a:solidFill>
            <a:schemeClr val="accent1"/>
          </a:solidFill>
        </p:spPr>
        <p:txBody>
          <a:bodyPr wrap="square" lIns="36000" tIns="36000" rIns="36000" bIns="36000" anchor="ctr">
            <a:noAutofit/>
          </a:bodyPr>
          <a:lstStyle/>
          <a:p>
            <a:pPr algn="ctr"/>
            <a:r>
              <a:rPr lang="en-GB" sz="2000" b="1">
                <a:solidFill>
                  <a:schemeClr val="bg1"/>
                </a:solidFill>
              </a:rPr>
              <a:t>RECESSION</a:t>
            </a:r>
          </a:p>
        </p:txBody>
      </p:sp>
      <p:sp>
        <p:nvSpPr>
          <p:cNvPr id="10" name="Rectangle 9">
            <a:extLst>
              <a:ext uri="{FF2B5EF4-FFF2-40B4-BE49-F238E27FC236}">
                <a16:creationId xmlns:a16="http://schemas.microsoft.com/office/drawing/2014/main" id="{C632518D-C607-294B-AEB0-624ABFA7280E}"/>
              </a:ext>
            </a:extLst>
          </p:cNvPr>
          <p:cNvSpPr/>
          <p:nvPr/>
        </p:nvSpPr>
        <p:spPr>
          <a:xfrm>
            <a:off x="7400147" y="2514600"/>
            <a:ext cx="1841342" cy="1110341"/>
          </a:xfrm>
          <a:prstGeom prst="rect">
            <a:avLst/>
          </a:prstGeom>
          <a:solidFill>
            <a:schemeClr val="accent1"/>
          </a:solidFill>
        </p:spPr>
        <p:txBody>
          <a:bodyPr wrap="square" lIns="36000" tIns="36000" rIns="36000" bIns="36000" anchor="ctr">
            <a:noAutofit/>
          </a:bodyPr>
          <a:lstStyle/>
          <a:p>
            <a:pPr algn="ctr"/>
            <a:r>
              <a:rPr lang="en-GB" sz="2000" b="1">
                <a:solidFill>
                  <a:schemeClr val="bg1"/>
                </a:solidFill>
              </a:rPr>
              <a:t>BULL MARKET</a:t>
            </a:r>
          </a:p>
        </p:txBody>
      </p:sp>
      <p:sp>
        <p:nvSpPr>
          <p:cNvPr id="11" name="Rectangle 10">
            <a:extLst>
              <a:ext uri="{FF2B5EF4-FFF2-40B4-BE49-F238E27FC236}">
                <a16:creationId xmlns:a16="http://schemas.microsoft.com/office/drawing/2014/main" id="{45E3AE5D-E35D-AE43-82C2-65F08D0D6726}"/>
              </a:ext>
            </a:extLst>
          </p:cNvPr>
          <p:cNvSpPr/>
          <p:nvPr/>
        </p:nvSpPr>
        <p:spPr>
          <a:xfrm>
            <a:off x="9627927" y="2514600"/>
            <a:ext cx="1841342" cy="1110341"/>
          </a:xfrm>
          <a:prstGeom prst="rect">
            <a:avLst/>
          </a:prstGeom>
          <a:solidFill>
            <a:schemeClr val="accent1"/>
          </a:solidFill>
        </p:spPr>
        <p:txBody>
          <a:bodyPr wrap="square" lIns="36000" tIns="36000" rIns="36000" bIns="36000" anchor="ctr">
            <a:noAutofit/>
          </a:bodyPr>
          <a:lstStyle/>
          <a:p>
            <a:pPr algn="ctr"/>
            <a:r>
              <a:rPr lang="en-GB" sz="2000" b="1">
                <a:solidFill>
                  <a:schemeClr val="bg1"/>
                </a:solidFill>
              </a:rPr>
              <a:t>BLACK </a:t>
            </a:r>
            <a:br>
              <a:rPr lang="en-GB" sz="2000" b="1">
                <a:solidFill>
                  <a:schemeClr val="bg1"/>
                </a:solidFill>
              </a:rPr>
            </a:br>
            <a:r>
              <a:rPr lang="en-GB" sz="2000" b="1">
                <a:solidFill>
                  <a:schemeClr val="bg1"/>
                </a:solidFill>
              </a:rPr>
              <a:t>SWAN EVENT</a:t>
            </a:r>
          </a:p>
        </p:txBody>
      </p:sp>
      <p:sp>
        <p:nvSpPr>
          <p:cNvPr id="12" name="Rectangle 11">
            <a:extLst>
              <a:ext uri="{FF2B5EF4-FFF2-40B4-BE49-F238E27FC236}">
                <a16:creationId xmlns:a16="http://schemas.microsoft.com/office/drawing/2014/main" id="{86610676-EF27-064B-8118-05A30A821503}"/>
              </a:ext>
            </a:extLst>
          </p:cNvPr>
          <p:cNvSpPr/>
          <p:nvPr/>
        </p:nvSpPr>
        <p:spPr>
          <a:xfrm>
            <a:off x="716801" y="3624941"/>
            <a:ext cx="1841342" cy="2362201"/>
          </a:xfrm>
          <a:prstGeom prst="rect">
            <a:avLst/>
          </a:prstGeom>
          <a:solidFill>
            <a:schemeClr val="accent3">
              <a:lumMod val="20000"/>
              <a:lumOff val="80000"/>
            </a:schemeClr>
          </a:solidFill>
        </p:spPr>
        <p:txBody>
          <a:bodyPr wrap="square" lIns="36000" tIns="36000" rIns="36000" bIns="36000" anchor="ctr">
            <a:noAutofit/>
          </a:bodyPr>
          <a:lstStyle/>
          <a:p>
            <a:pPr indent="-190527" algn="ctr"/>
            <a:r>
              <a:rPr lang="en-GB"/>
              <a:t>Fall of </a:t>
            </a:r>
          </a:p>
          <a:p>
            <a:pPr indent="-190527" algn="ctr"/>
            <a:r>
              <a:rPr lang="en-GB"/>
              <a:t>20% or more from a high.</a:t>
            </a:r>
          </a:p>
          <a:p>
            <a:pPr indent="-190527" algn="ctr"/>
            <a:endParaRPr lang="en-GB"/>
          </a:p>
        </p:txBody>
      </p:sp>
      <p:sp>
        <p:nvSpPr>
          <p:cNvPr id="13" name="Rectangle 12">
            <a:extLst>
              <a:ext uri="{FF2B5EF4-FFF2-40B4-BE49-F238E27FC236}">
                <a16:creationId xmlns:a16="http://schemas.microsoft.com/office/drawing/2014/main" id="{524B317D-43BC-0F45-82B2-3C177610CC9D}"/>
              </a:ext>
            </a:extLst>
          </p:cNvPr>
          <p:cNvSpPr/>
          <p:nvPr/>
        </p:nvSpPr>
        <p:spPr>
          <a:xfrm>
            <a:off x="2944583" y="3624942"/>
            <a:ext cx="1841342" cy="2362201"/>
          </a:xfrm>
          <a:prstGeom prst="rect">
            <a:avLst/>
          </a:prstGeom>
          <a:solidFill>
            <a:schemeClr val="accent3">
              <a:lumMod val="20000"/>
              <a:lumOff val="80000"/>
            </a:schemeClr>
          </a:solidFill>
        </p:spPr>
        <p:txBody>
          <a:bodyPr wrap="square" lIns="36000" tIns="36000" rIns="36000" bIns="36000" anchor="ctr">
            <a:noAutofit/>
          </a:bodyPr>
          <a:lstStyle/>
          <a:p>
            <a:pPr indent="-7937" algn="ctr"/>
            <a:r>
              <a:rPr lang="en-GB" sz="2000"/>
              <a:t>Fall of</a:t>
            </a:r>
            <a:br>
              <a:rPr lang="en-GB" sz="2000"/>
            </a:br>
            <a:r>
              <a:rPr lang="en-GB" sz="2000"/>
              <a:t>10%-20% </a:t>
            </a:r>
            <a:br>
              <a:rPr lang="en-GB" sz="2000"/>
            </a:br>
            <a:r>
              <a:rPr lang="en-GB" sz="2000"/>
              <a:t>from a high.</a:t>
            </a:r>
          </a:p>
          <a:p>
            <a:pPr indent="-7937" algn="ctr"/>
            <a:endParaRPr lang="en-GB" sz="2000"/>
          </a:p>
        </p:txBody>
      </p:sp>
      <p:sp>
        <p:nvSpPr>
          <p:cNvPr id="14" name="Rectangle 13">
            <a:extLst>
              <a:ext uri="{FF2B5EF4-FFF2-40B4-BE49-F238E27FC236}">
                <a16:creationId xmlns:a16="http://schemas.microsoft.com/office/drawing/2014/main" id="{95CBC258-DAE4-174D-B6E8-C481CC270148}"/>
              </a:ext>
            </a:extLst>
          </p:cNvPr>
          <p:cNvSpPr/>
          <p:nvPr/>
        </p:nvSpPr>
        <p:spPr>
          <a:xfrm>
            <a:off x="5172365" y="3624941"/>
            <a:ext cx="1841342" cy="2362201"/>
          </a:xfrm>
          <a:prstGeom prst="rect">
            <a:avLst/>
          </a:prstGeom>
          <a:solidFill>
            <a:schemeClr val="accent3">
              <a:lumMod val="20000"/>
              <a:lumOff val="80000"/>
            </a:schemeClr>
          </a:solidFill>
        </p:spPr>
        <p:txBody>
          <a:bodyPr wrap="square" lIns="36000" tIns="36000" rIns="36000" bIns="36000" anchor="ctr">
            <a:noAutofit/>
          </a:bodyPr>
          <a:lstStyle/>
          <a:p>
            <a:pPr indent="-7937" algn="ctr"/>
            <a:r>
              <a:rPr lang="en-IE" sz="2000"/>
              <a:t>Fall in </a:t>
            </a:r>
          </a:p>
          <a:p>
            <a:pPr indent="-7937" algn="ctr"/>
            <a:r>
              <a:rPr lang="en-IE" sz="2000"/>
              <a:t>GDP for 2 successive quarters.</a:t>
            </a:r>
          </a:p>
        </p:txBody>
      </p:sp>
      <p:sp>
        <p:nvSpPr>
          <p:cNvPr id="15" name="Rectangle 14">
            <a:extLst>
              <a:ext uri="{FF2B5EF4-FFF2-40B4-BE49-F238E27FC236}">
                <a16:creationId xmlns:a16="http://schemas.microsoft.com/office/drawing/2014/main" id="{8DC0BFB0-C24B-9E4F-8F75-2946C3429BBE}"/>
              </a:ext>
            </a:extLst>
          </p:cNvPr>
          <p:cNvSpPr/>
          <p:nvPr/>
        </p:nvSpPr>
        <p:spPr>
          <a:xfrm>
            <a:off x="7400147" y="3624941"/>
            <a:ext cx="1841342" cy="2362201"/>
          </a:xfrm>
          <a:prstGeom prst="rect">
            <a:avLst/>
          </a:prstGeom>
          <a:solidFill>
            <a:schemeClr val="accent3">
              <a:lumMod val="20000"/>
              <a:lumOff val="80000"/>
            </a:schemeClr>
          </a:solidFill>
        </p:spPr>
        <p:txBody>
          <a:bodyPr wrap="square" lIns="36000" tIns="36000" rIns="36000" bIns="36000" anchor="ctr">
            <a:noAutofit/>
          </a:bodyPr>
          <a:lstStyle/>
          <a:p>
            <a:pPr indent="-7937" algn="ctr"/>
            <a:r>
              <a:rPr lang="en-GB" sz="2000"/>
              <a:t>Rise of </a:t>
            </a:r>
          </a:p>
          <a:p>
            <a:pPr indent="-7937" algn="ctr"/>
            <a:r>
              <a:rPr lang="en-GB" sz="2000"/>
              <a:t>20% or more from a low.</a:t>
            </a:r>
          </a:p>
          <a:p>
            <a:pPr indent="-7937" algn="ctr"/>
            <a:endParaRPr lang="en-GB" sz="2000"/>
          </a:p>
        </p:txBody>
      </p:sp>
      <p:sp>
        <p:nvSpPr>
          <p:cNvPr id="16" name="Rectangle 15">
            <a:extLst>
              <a:ext uri="{FF2B5EF4-FFF2-40B4-BE49-F238E27FC236}">
                <a16:creationId xmlns:a16="http://schemas.microsoft.com/office/drawing/2014/main" id="{18EBEEB6-E656-6243-BD77-1C7DE374521C}"/>
              </a:ext>
            </a:extLst>
          </p:cNvPr>
          <p:cNvSpPr/>
          <p:nvPr/>
        </p:nvSpPr>
        <p:spPr>
          <a:xfrm>
            <a:off x="9627927" y="3624941"/>
            <a:ext cx="1841342" cy="2362201"/>
          </a:xfrm>
          <a:prstGeom prst="rect">
            <a:avLst/>
          </a:prstGeom>
          <a:solidFill>
            <a:schemeClr val="accent3">
              <a:lumMod val="20000"/>
              <a:lumOff val="80000"/>
            </a:schemeClr>
          </a:solidFill>
        </p:spPr>
        <p:txBody>
          <a:bodyPr wrap="square" lIns="36000" tIns="36000" rIns="36000" bIns="36000" anchor="ctr">
            <a:noAutofit/>
          </a:bodyPr>
          <a:lstStyle/>
          <a:p>
            <a:pPr indent="-7937" algn="ctr"/>
            <a:r>
              <a:rPr lang="en-GB" sz="2000"/>
              <a:t>Unforeseen market event, with severe negative impact.</a:t>
            </a:r>
            <a:endParaRPr lang="en-IE" sz="2000"/>
          </a:p>
        </p:txBody>
      </p:sp>
      <p:sp>
        <p:nvSpPr>
          <p:cNvPr id="19" name="Triangle 18">
            <a:extLst>
              <a:ext uri="{FF2B5EF4-FFF2-40B4-BE49-F238E27FC236}">
                <a16:creationId xmlns:a16="http://schemas.microsoft.com/office/drawing/2014/main" id="{E92E635E-9BCB-4448-863F-6130BFE9FEF2}"/>
              </a:ext>
            </a:extLst>
          </p:cNvPr>
          <p:cNvSpPr/>
          <p:nvPr/>
        </p:nvSpPr>
        <p:spPr bwMode="auto">
          <a:xfrm rot="10800000">
            <a:off x="1321786" y="3624941"/>
            <a:ext cx="631371" cy="337457"/>
          </a:xfrm>
          <a:prstGeom prst="triangl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effectLst/>
              <a:latin typeface="Frutiger 55 Roman" pitchFamily="34" charset="0"/>
            </a:endParaRPr>
          </a:p>
        </p:txBody>
      </p:sp>
      <p:sp>
        <p:nvSpPr>
          <p:cNvPr id="20" name="Triangle 19">
            <a:extLst>
              <a:ext uri="{FF2B5EF4-FFF2-40B4-BE49-F238E27FC236}">
                <a16:creationId xmlns:a16="http://schemas.microsoft.com/office/drawing/2014/main" id="{79ADB6EB-5977-674B-853F-2E287272BA23}"/>
              </a:ext>
            </a:extLst>
          </p:cNvPr>
          <p:cNvSpPr/>
          <p:nvPr/>
        </p:nvSpPr>
        <p:spPr bwMode="auto">
          <a:xfrm rot="10800000">
            <a:off x="3549568" y="3624942"/>
            <a:ext cx="631371" cy="337457"/>
          </a:xfrm>
          <a:prstGeom prst="triangl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effectLst/>
              <a:latin typeface="Frutiger 55 Roman" pitchFamily="34" charset="0"/>
            </a:endParaRPr>
          </a:p>
        </p:txBody>
      </p:sp>
      <p:sp>
        <p:nvSpPr>
          <p:cNvPr id="21" name="Triangle 20">
            <a:extLst>
              <a:ext uri="{FF2B5EF4-FFF2-40B4-BE49-F238E27FC236}">
                <a16:creationId xmlns:a16="http://schemas.microsoft.com/office/drawing/2014/main" id="{823DC6F5-89E8-404E-8707-13F0BD852ED7}"/>
              </a:ext>
            </a:extLst>
          </p:cNvPr>
          <p:cNvSpPr/>
          <p:nvPr/>
        </p:nvSpPr>
        <p:spPr bwMode="auto">
          <a:xfrm rot="10800000">
            <a:off x="5777350" y="3624942"/>
            <a:ext cx="631371" cy="337457"/>
          </a:xfrm>
          <a:prstGeom prst="triangl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effectLst/>
              <a:latin typeface="Frutiger 55 Roman" pitchFamily="34" charset="0"/>
            </a:endParaRPr>
          </a:p>
        </p:txBody>
      </p:sp>
      <p:sp>
        <p:nvSpPr>
          <p:cNvPr id="22" name="Triangle 21">
            <a:extLst>
              <a:ext uri="{FF2B5EF4-FFF2-40B4-BE49-F238E27FC236}">
                <a16:creationId xmlns:a16="http://schemas.microsoft.com/office/drawing/2014/main" id="{ACD147E0-DEF8-A649-A3B3-0AE65F14B997}"/>
              </a:ext>
            </a:extLst>
          </p:cNvPr>
          <p:cNvSpPr/>
          <p:nvPr/>
        </p:nvSpPr>
        <p:spPr bwMode="auto">
          <a:xfrm rot="10800000">
            <a:off x="8005132" y="3624942"/>
            <a:ext cx="631371" cy="337457"/>
          </a:xfrm>
          <a:prstGeom prst="triangl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effectLst/>
              <a:latin typeface="Frutiger 55 Roman" pitchFamily="34" charset="0"/>
            </a:endParaRPr>
          </a:p>
        </p:txBody>
      </p:sp>
      <p:sp>
        <p:nvSpPr>
          <p:cNvPr id="23" name="Triangle 22">
            <a:extLst>
              <a:ext uri="{FF2B5EF4-FFF2-40B4-BE49-F238E27FC236}">
                <a16:creationId xmlns:a16="http://schemas.microsoft.com/office/drawing/2014/main" id="{7551AC51-2C6A-C14A-BF17-04525885FA8B}"/>
              </a:ext>
            </a:extLst>
          </p:cNvPr>
          <p:cNvSpPr/>
          <p:nvPr/>
        </p:nvSpPr>
        <p:spPr bwMode="auto">
          <a:xfrm rot="10800000">
            <a:off x="10232912" y="3624941"/>
            <a:ext cx="631371" cy="337457"/>
          </a:xfrm>
          <a:prstGeom prst="triangle">
            <a:avLst/>
          </a:prstGeom>
          <a:solidFill>
            <a:schemeClr val="accent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0" i="0" u="none" strike="noStrike" cap="none" normalizeH="0" baseline="0">
              <a:ln>
                <a:noFill/>
              </a:ln>
              <a:effectLst/>
              <a:latin typeface="Frutiger 55 Roman" pitchFamily="34" charset="0"/>
            </a:endParaRPr>
          </a:p>
        </p:txBody>
      </p:sp>
    </p:spTree>
    <p:extLst>
      <p:ext uri="{BB962C8B-B14F-4D97-AF65-F5344CB8AC3E}">
        <p14:creationId xmlns:p14="http://schemas.microsoft.com/office/powerpoint/2010/main" val="3625486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109FCDDA-3575-FC2C-BE2F-81239CF40624}"/>
              </a:ext>
            </a:extLst>
          </p:cNvPr>
          <p:cNvGraphicFramePr>
            <a:graphicFrameLocks noGrp="1"/>
          </p:cNvGraphicFramePr>
          <p:nvPr>
            <p:ph idx="1"/>
            <p:extLst>
              <p:ext uri="{D42A27DB-BD31-4B8C-83A1-F6EECF244321}">
                <p14:modId xmlns:p14="http://schemas.microsoft.com/office/powerpoint/2010/main" val="3536440662"/>
              </p:ext>
            </p:extLst>
          </p:nvPr>
        </p:nvGraphicFramePr>
        <p:xfrm>
          <a:off x="258763" y="1206500"/>
          <a:ext cx="11518900" cy="504031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4A7941B0-74D2-0113-2618-881A47F67C96}"/>
              </a:ext>
            </a:extLst>
          </p:cNvPr>
          <p:cNvSpPr>
            <a:spLocks noGrp="1"/>
          </p:cNvSpPr>
          <p:nvPr>
            <p:ph type="title"/>
          </p:nvPr>
        </p:nvSpPr>
        <p:spPr/>
        <p:txBody>
          <a:bodyPr/>
          <a:lstStyle/>
          <a:p>
            <a:r>
              <a:rPr lang="en-IE" sz="2400" dirty="0">
                <a:latin typeface="+mn-lt"/>
              </a:rPr>
              <a:t>The Great Depression and Post-War Era Recessions</a:t>
            </a:r>
          </a:p>
        </p:txBody>
      </p:sp>
      <p:sp>
        <p:nvSpPr>
          <p:cNvPr id="5" name="Slide Number Placeholder 4">
            <a:extLst>
              <a:ext uri="{FF2B5EF4-FFF2-40B4-BE49-F238E27FC236}">
                <a16:creationId xmlns:a16="http://schemas.microsoft.com/office/drawing/2014/main" id="{41E7616C-B165-C3D3-7DB2-5427B407B930}"/>
              </a:ext>
            </a:extLst>
          </p:cNvPr>
          <p:cNvSpPr>
            <a:spLocks noGrp="1"/>
          </p:cNvSpPr>
          <p:nvPr>
            <p:ph type="sldNum" sz="quarter" idx="4"/>
          </p:nvPr>
        </p:nvSpPr>
        <p:spPr/>
        <p:txBody>
          <a:bodyPr/>
          <a:lstStyle/>
          <a:p>
            <a:fld id="{FA58F0B4-6BC7-4BFB-804F-EE9B892902C7}" type="slidenum">
              <a:rPr lang="en-US" smtClean="0"/>
              <a:pPr/>
              <a:t>14</a:t>
            </a:fld>
            <a:endParaRPr lang="en-US"/>
          </a:p>
        </p:txBody>
      </p:sp>
      <p:sp>
        <p:nvSpPr>
          <p:cNvPr id="6" name="Footer Placeholder 5">
            <a:extLst>
              <a:ext uri="{FF2B5EF4-FFF2-40B4-BE49-F238E27FC236}">
                <a16:creationId xmlns:a16="http://schemas.microsoft.com/office/drawing/2014/main" id="{90C56734-C248-1AB8-DD67-38F3EAE003B9}"/>
              </a:ext>
            </a:extLst>
          </p:cNvPr>
          <p:cNvSpPr>
            <a:spLocks noGrp="1"/>
          </p:cNvSpPr>
          <p:nvPr>
            <p:ph type="ftr" sz="quarter" idx="3"/>
          </p:nvPr>
        </p:nvSpPr>
        <p:spPr>
          <a:xfrm>
            <a:off x="252659" y="6476845"/>
            <a:ext cx="8112000" cy="181960"/>
          </a:xfrm>
        </p:spPr>
        <p:txBody>
          <a:bodyPr/>
          <a:lstStyle/>
          <a:p>
            <a:pPr algn="l"/>
            <a:r>
              <a:rPr lang="en-US"/>
              <a:t>Source: JP Morgan; Federal Reserve 2024</a:t>
            </a:r>
          </a:p>
        </p:txBody>
      </p:sp>
      <p:sp>
        <p:nvSpPr>
          <p:cNvPr id="10" name="TextBox 9">
            <a:extLst>
              <a:ext uri="{FF2B5EF4-FFF2-40B4-BE49-F238E27FC236}">
                <a16:creationId xmlns:a16="http://schemas.microsoft.com/office/drawing/2014/main" id="{7ABA9582-A7AE-F52B-4066-CD13A158FE7D}"/>
              </a:ext>
            </a:extLst>
          </p:cNvPr>
          <p:cNvSpPr txBox="1"/>
          <p:nvPr/>
        </p:nvSpPr>
        <p:spPr>
          <a:xfrm>
            <a:off x="3454400" y="1742983"/>
            <a:ext cx="2082800" cy="648997"/>
          </a:xfrm>
          <a:prstGeom prst="rect">
            <a:avLst/>
          </a:prstGeom>
          <a:noFill/>
        </p:spPr>
        <p:txBody>
          <a:bodyPr wrap="square" lIns="108000" tIns="108000" rIns="108000" bIns="108000" rtlCol="0">
            <a:spAutoFit/>
          </a:bodyPr>
          <a:lstStyle/>
          <a:p>
            <a:pPr algn="l"/>
            <a:r>
              <a:rPr lang="en-IE" sz="1400">
                <a:solidFill>
                  <a:schemeClr val="accent1"/>
                </a:solidFill>
                <a:latin typeface="+mj-lt"/>
              </a:rPr>
              <a:t>Great Depression: 26.7% decline in GDP</a:t>
            </a:r>
          </a:p>
        </p:txBody>
      </p:sp>
      <p:cxnSp>
        <p:nvCxnSpPr>
          <p:cNvPr id="16" name="Straight Arrow Connector 15">
            <a:extLst>
              <a:ext uri="{FF2B5EF4-FFF2-40B4-BE49-F238E27FC236}">
                <a16:creationId xmlns:a16="http://schemas.microsoft.com/office/drawing/2014/main" id="{41B9AE97-2773-E123-5FB5-C1FBE61535EA}"/>
              </a:ext>
            </a:extLst>
          </p:cNvPr>
          <p:cNvCxnSpPr/>
          <p:nvPr/>
        </p:nvCxnSpPr>
        <p:spPr>
          <a:xfrm flipH="1">
            <a:off x="3073400" y="2209800"/>
            <a:ext cx="381000" cy="1821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029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B62535-66BD-5935-DC0B-A96D383A1341}"/>
              </a:ext>
            </a:extLst>
          </p:cNvPr>
          <p:cNvSpPr>
            <a:spLocks noGrp="1"/>
          </p:cNvSpPr>
          <p:nvPr>
            <p:ph type="title"/>
          </p:nvPr>
        </p:nvSpPr>
        <p:spPr>
          <a:xfrm>
            <a:off x="252659" y="260268"/>
            <a:ext cx="9586415" cy="360099"/>
          </a:xfrm>
        </p:spPr>
        <p:txBody>
          <a:bodyPr/>
          <a:lstStyle/>
          <a:p>
            <a:r>
              <a:rPr lang="en-IE">
                <a:latin typeface="+mn-lt"/>
              </a:rPr>
              <a:t>Economic Indicators and the Stock Market</a:t>
            </a:r>
          </a:p>
        </p:txBody>
      </p:sp>
      <p:sp>
        <p:nvSpPr>
          <p:cNvPr id="5" name="Slide Number Placeholder 4">
            <a:extLst>
              <a:ext uri="{FF2B5EF4-FFF2-40B4-BE49-F238E27FC236}">
                <a16:creationId xmlns:a16="http://schemas.microsoft.com/office/drawing/2014/main" id="{7DF43615-E30C-9B12-B088-0F5E86FFA45D}"/>
              </a:ext>
            </a:extLst>
          </p:cNvPr>
          <p:cNvSpPr>
            <a:spLocks noGrp="1"/>
          </p:cNvSpPr>
          <p:nvPr>
            <p:ph type="sldNum" sz="quarter" idx="4"/>
          </p:nvPr>
        </p:nvSpPr>
        <p:spPr/>
        <p:txBody>
          <a:bodyPr/>
          <a:lstStyle/>
          <a:p>
            <a:fld id="{FA58F0B4-6BC7-4BFB-804F-EE9B892902C7}" type="slidenum">
              <a:rPr lang="en-US" smtClean="0"/>
              <a:pPr/>
              <a:t>15</a:t>
            </a:fld>
            <a:endParaRPr lang="en-US"/>
          </a:p>
        </p:txBody>
      </p:sp>
      <p:sp>
        <p:nvSpPr>
          <p:cNvPr id="8" name="Rectangle 7">
            <a:extLst>
              <a:ext uri="{FF2B5EF4-FFF2-40B4-BE49-F238E27FC236}">
                <a16:creationId xmlns:a16="http://schemas.microsoft.com/office/drawing/2014/main" id="{A5050A35-F7D9-88ED-5A52-FD95A6ED59DA}"/>
              </a:ext>
            </a:extLst>
          </p:cNvPr>
          <p:cNvSpPr/>
          <p:nvPr/>
        </p:nvSpPr>
        <p:spPr>
          <a:xfrm>
            <a:off x="513184" y="839755"/>
            <a:ext cx="2901821" cy="10636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IE" sz="2800">
                <a:solidFill>
                  <a:schemeClr val="tx1"/>
                </a:solidFill>
              </a:rPr>
              <a:t>Leading Indicators</a:t>
            </a:r>
          </a:p>
        </p:txBody>
      </p:sp>
      <p:sp>
        <p:nvSpPr>
          <p:cNvPr id="9" name="Rectangle 8">
            <a:extLst>
              <a:ext uri="{FF2B5EF4-FFF2-40B4-BE49-F238E27FC236}">
                <a16:creationId xmlns:a16="http://schemas.microsoft.com/office/drawing/2014/main" id="{EF01D718-C6AE-6FB7-A0AE-CF3328536EAB}"/>
              </a:ext>
            </a:extLst>
          </p:cNvPr>
          <p:cNvSpPr/>
          <p:nvPr/>
        </p:nvSpPr>
        <p:spPr>
          <a:xfrm>
            <a:off x="4425819" y="839754"/>
            <a:ext cx="2901821" cy="10636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800" b="0" i="0" u="none" strike="noStrike" kern="1200" cap="none" spc="0" normalizeH="0" baseline="0" noProof="0">
                <a:ln>
                  <a:noFill/>
                </a:ln>
                <a:solidFill>
                  <a:srgbClr val="23366F"/>
                </a:solidFill>
                <a:effectLst/>
                <a:uLnTx/>
                <a:uFillTx/>
                <a:ea typeface="+mn-ea"/>
                <a:cs typeface="+mn-cs"/>
              </a:rPr>
              <a:t>Current Indicators</a:t>
            </a:r>
          </a:p>
        </p:txBody>
      </p:sp>
      <p:sp>
        <p:nvSpPr>
          <p:cNvPr id="10" name="Rectangle 9">
            <a:extLst>
              <a:ext uri="{FF2B5EF4-FFF2-40B4-BE49-F238E27FC236}">
                <a16:creationId xmlns:a16="http://schemas.microsoft.com/office/drawing/2014/main" id="{0F7AB6E6-6266-62E8-99D5-F2E494D510BF}"/>
              </a:ext>
            </a:extLst>
          </p:cNvPr>
          <p:cNvSpPr/>
          <p:nvPr/>
        </p:nvSpPr>
        <p:spPr>
          <a:xfrm>
            <a:off x="8338454" y="839755"/>
            <a:ext cx="2901821" cy="106368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IE" sz="2800" b="0" i="0" u="none" strike="noStrike" kern="1200" cap="none" spc="0" normalizeH="0" baseline="0" noProof="0">
                <a:ln>
                  <a:noFill/>
                </a:ln>
                <a:solidFill>
                  <a:srgbClr val="23366F"/>
                </a:solidFill>
                <a:effectLst/>
                <a:uLnTx/>
                <a:uFillTx/>
                <a:latin typeface="Zurich Sans Light" panose="02000000000000000000" pitchFamily="2" charset="0"/>
              </a:rPr>
              <a:t>Lagging Indicators</a:t>
            </a:r>
          </a:p>
        </p:txBody>
      </p:sp>
      <p:sp>
        <p:nvSpPr>
          <p:cNvPr id="12" name="Arrow: Down 11">
            <a:extLst>
              <a:ext uri="{FF2B5EF4-FFF2-40B4-BE49-F238E27FC236}">
                <a16:creationId xmlns:a16="http://schemas.microsoft.com/office/drawing/2014/main" id="{D9D1029C-9425-F4A7-F63E-A8352BFD5FA2}"/>
              </a:ext>
            </a:extLst>
          </p:cNvPr>
          <p:cNvSpPr/>
          <p:nvPr/>
        </p:nvSpPr>
        <p:spPr>
          <a:xfrm>
            <a:off x="905069" y="1974881"/>
            <a:ext cx="2118049" cy="207139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IE" sz="1400">
                <a:solidFill>
                  <a:schemeClr val="tx1"/>
                </a:solidFill>
              </a:rPr>
              <a:t>Help to forecast future economic trends</a:t>
            </a:r>
          </a:p>
        </p:txBody>
      </p:sp>
      <p:sp>
        <p:nvSpPr>
          <p:cNvPr id="15" name="Arrow: Down 14">
            <a:extLst>
              <a:ext uri="{FF2B5EF4-FFF2-40B4-BE49-F238E27FC236}">
                <a16:creationId xmlns:a16="http://schemas.microsoft.com/office/drawing/2014/main" id="{CB83125F-BF7E-8A6A-287D-D9818B0255FF}"/>
              </a:ext>
            </a:extLst>
          </p:cNvPr>
          <p:cNvSpPr/>
          <p:nvPr/>
        </p:nvSpPr>
        <p:spPr>
          <a:xfrm>
            <a:off x="4817704" y="1974880"/>
            <a:ext cx="2118049" cy="207139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IE" sz="1200">
                <a:solidFill>
                  <a:schemeClr val="tx1"/>
                </a:solidFill>
              </a:rPr>
              <a:t>Provide insights into the current state of the economy</a:t>
            </a:r>
          </a:p>
        </p:txBody>
      </p:sp>
      <p:sp>
        <p:nvSpPr>
          <p:cNvPr id="16" name="Arrow: Down 15">
            <a:extLst>
              <a:ext uri="{FF2B5EF4-FFF2-40B4-BE49-F238E27FC236}">
                <a16:creationId xmlns:a16="http://schemas.microsoft.com/office/drawing/2014/main" id="{BAE6FE26-8AF4-9B2B-B2EE-EC13AFACAED8}"/>
              </a:ext>
            </a:extLst>
          </p:cNvPr>
          <p:cNvSpPr/>
          <p:nvPr/>
        </p:nvSpPr>
        <p:spPr>
          <a:xfrm>
            <a:off x="8730339" y="1974880"/>
            <a:ext cx="2118049" cy="207139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IE" sz="1200">
                <a:solidFill>
                  <a:schemeClr val="tx1"/>
                </a:solidFill>
              </a:rPr>
              <a:t>Track changes in the economy and confirm patterns</a:t>
            </a:r>
          </a:p>
        </p:txBody>
      </p:sp>
      <p:graphicFrame>
        <p:nvGraphicFramePr>
          <p:cNvPr id="17" name="Table 17">
            <a:extLst>
              <a:ext uri="{FF2B5EF4-FFF2-40B4-BE49-F238E27FC236}">
                <a16:creationId xmlns:a16="http://schemas.microsoft.com/office/drawing/2014/main" id="{83960D3A-75B0-8332-DB76-2E061907B75F}"/>
              </a:ext>
            </a:extLst>
          </p:cNvPr>
          <p:cNvGraphicFramePr>
            <a:graphicFrameLocks noGrp="1"/>
          </p:cNvGraphicFramePr>
          <p:nvPr>
            <p:extLst>
              <p:ext uri="{D42A27DB-BD31-4B8C-83A1-F6EECF244321}">
                <p14:modId xmlns:p14="http://schemas.microsoft.com/office/powerpoint/2010/main" val="131050216"/>
              </p:ext>
            </p:extLst>
          </p:nvPr>
        </p:nvGraphicFramePr>
        <p:xfrm>
          <a:off x="618060" y="4124141"/>
          <a:ext cx="2692065" cy="2011680"/>
        </p:xfrm>
        <a:graphic>
          <a:graphicData uri="http://schemas.openxmlformats.org/drawingml/2006/table">
            <a:tbl>
              <a:tblPr firstRow="1" bandRow="1">
                <a:tableStyleId>{F5AB1C69-6EDB-4FF4-983F-18BD219EF322}</a:tableStyleId>
              </a:tblPr>
              <a:tblGrid>
                <a:gridCol w="2692065">
                  <a:extLst>
                    <a:ext uri="{9D8B030D-6E8A-4147-A177-3AD203B41FA5}">
                      <a16:colId xmlns:a16="http://schemas.microsoft.com/office/drawing/2014/main" val="560857567"/>
                    </a:ext>
                  </a:extLst>
                </a:gridCol>
              </a:tblGrid>
              <a:tr h="305697">
                <a:tc>
                  <a:txBody>
                    <a:bodyPr/>
                    <a:lstStyle/>
                    <a:p>
                      <a:pPr algn="ctr"/>
                      <a:r>
                        <a:rPr lang="en-IE" sz="1600"/>
                        <a:t>Examples</a:t>
                      </a:r>
                    </a:p>
                  </a:txBody>
                  <a:tcPr/>
                </a:tc>
                <a:extLst>
                  <a:ext uri="{0D108BD9-81ED-4DB2-BD59-A6C34878D82A}">
                    <a16:rowId xmlns:a16="http://schemas.microsoft.com/office/drawing/2014/main" val="163893461"/>
                  </a:ext>
                </a:extLst>
              </a:tr>
              <a:tr h="305697">
                <a:tc>
                  <a:txBody>
                    <a:bodyPr/>
                    <a:lstStyle/>
                    <a:p>
                      <a:pPr algn="ctr"/>
                      <a:r>
                        <a:rPr lang="en-IE" sz="1600"/>
                        <a:t>Retail Sales</a:t>
                      </a:r>
                    </a:p>
                  </a:txBody>
                  <a:tcPr/>
                </a:tc>
                <a:extLst>
                  <a:ext uri="{0D108BD9-81ED-4DB2-BD59-A6C34878D82A}">
                    <a16:rowId xmlns:a16="http://schemas.microsoft.com/office/drawing/2014/main" val="3915703666"/>
                  </a:ext>
                </a:extLst>
              </a:tr>
              <a:tr h="305697">
                <a:tc>
                  <a:txBody>
                    <a:bodyPr/>
                    <a:lstStyle/>
                    <a:p>
                      <a:pPr algn="ctr"/>
                      <a:r>
                        <a:rPr lang="en-IE" sz="1600"/>
                        <a:t>Stock Market</a:t>
                      </a:r>
                    </a:p>
                  </a:txBody>
                  <a:tcPr/>
                </a:tc>
                <a:extLst>
                  <a:ext uri="{0D108BD9-81ED-4DB2-BD59-A6C34878D82A}">
                    <a16:rowId xmlns:a16="http://schemas.microsoft.com/office/drawing/2014/main" val="3068912702"/>
                  </a:ext>
                </a:extLst>
              </a:tr>
              <a:tr h="305697">
                <a:tc>
                  <a:txBody>
                    <a:bodyPr/>
                    <a:lstStyle/>
                    <a:p>
                      <a:pPr algn="ctr"/>
                      <a:r>
                        <a:rPr lang="en-IE" sz="1600"/>
                        <a:t>Consumer Confidence</a:t>
                      </a:r>
                    </a:p>
                  </a:txBody>
                  <a:tcPr/>
                </a:tc>
                <a:extLst>
                  <a:ext uri="{0D108BD9-81ED-4DB2-BD59-A6C34878D82A}">
                    <a16:rowId xmlns:a16="http://schemas.microsoft.com/office/drawing/2014/main" val="3068994021"/>
                  </a:ext>
                </a:extLst>
              </a:tr>
              <a:tr h="305697">
                <a:tc>
                  <a:txBody>
                    <a:bodyPr/>
                    <a:lstStyle/>
                    <a:p>
                      <a:pPr algn="ctr"/>
                      <a:r>
                        <a:rPr lang="en-IE" sz="1600"/>
                        <a:t>Housing Permits</a:t>
                      </a:r>
                    </a:p>
                  </a:txBody>
                  <a:tcPr/>
                </a:tc>
                <a:extLst>
                  <a:ext uri="{0D108BD9-81ED-4DB2-BD59-A6C34878D82A}">
                    <a16:rowId xmlns:a16="http://schemas.microsoft.com/office/drawing/2014/main" val="159731711"/>
                  </a:ext>
                </a:extLst>
              </a:tr>
              <a:tr h="305697">
                <a:tc>
                  <a:txBody>
                    <a:bodyPr/>
                    <a:lstStyle/>
                    <a:p>
                      <a:pPr algn="ctr"/>
                      <a:r>
                        <a:rPr lang="en-IE" sz="1600"/>
                        <a:t>New Orders</a:t>
                      </a:r>
                    </a:p>
                  </a:txBody>
                  <a:tcPr/>
                </a:tc>
                <a:extLst>
                  <a:ext uri="{0D108BD9-81ED-4DB2-BD59-A6C34878D82A}">
                    <a16:rowId xmlns:a16="http://schemas.microsoft.com/office/drawing/2014/main" val="628298775"/>
                  </a:ext>
                </a:extLst>
              </a:tr>
            </a:tbl>
          </a:graphicData>
        </a:graphic>
      </p:graphicFrame>
      <p:graphicFrame>
        <p:nvGraphicFramePr>
          <p:cNvPr id="20" name="Table 17">
            <a:extLst>
              <a:ext uri="{FF2B5EF4-FFF2-40B4-BE49-F238E27FC236}">
                <a16:creationId xmlns:a16="http://schemas.microsoft.com/office/drawing/2014/main" id="{A141F4E1-A313-F335-DDF0-D3ED6FAB23B4}"/>
              </a:ext>
            </a:extLst>
          </p:cNvPr>
          <p:cNvGraphicFramePr>
            <a:graphicFrameLocks noGrp="1"/>
          </p:cNvGraphicFramePr>
          <p:nvPr>
            <p:extLst>
              <p:ext uri="{D42A27DB-BD31-4B8C-83A1-F6EECF244321}">
                <p14:modId xmlns:p14="http://schemas.microsoft.com/office/powerpoint/2010/main" val="2709364677"/>
              </p:ext>
            </p:extLst>
          </p:nvPr>
        </p:nvGraphicFramePr>
        <p:xfrm>
          <a:off x="4530695" y="4124141"/>
          <a:ext cx="2692065" cy="2011680"/>
        </p:xfrm>
        <a:graphic>
          <a:graphicData uri="http://schemas.openxmlformats.org/drawingml/2006/table">
            <a:tbl>
              <a:tblPr firstRow="1" bandRow="1">
                <a:tableStyleId>{F5AB1C69-6EDB-4FF4-983F-18BD219EF322}</a:tableStyleId>
              </a:tblPr>
              <a:tblGrid>
                <a:gridCol w="2692065">
                  <a:extLst>
                    <a:ext uri="{9D8B030D-6E8A-4147-A177-3AD203B41FA5}">
                      <a16:colId xmlns:a16="http://schemas.microsoft.com/office/drawing/2014/main" val="560857567"/>
                    </a:ext>
                  </a:extLst>
                </a:gridCol>
              </a:tblGrid>
              <a:tr h="233964">
                <a:tc>
                  <a:txBody>
                    <a:bodyPr/>
                    <a:lstStyle/>
                    <a:p>
                      <a:pPr algn="ctr"/>
                      <a:r>
                        <a:rPr lang="en-IE" sz="1600"/>
                        <a:t>Examples</a:t>
                      </a:r>
                    </a:p>
                  </a:txBody>
                  <a:tcPr/>
                </a:tc>
                <a:extLst>
                  <a:ext uri="{0D108BD9-81ED-4DB2-BD59-A6C34878D82A}">
                    <a16:rowId xmlns:a16="http://schemas.microsoft.com/office/drawing/2014/main" val="163893461"/>
                  </a:ext>
                </a:extLst>
              </a:tr>
              <a:tr h="305697">
                <a:tc>
                  <a:txBody>
                    <a:bodyPr/>
                    <a:lstStyle/>
                    <a:p>
                      <a:pPr algn="ctr"/>
                      <a:r>
                        <a:rPr lang="en-IE" sz="1600"/>
                        <a:t>GDP</a:t>
                      </a:r>
                    </a:p>
                  </a:txBody>
                  <a:tcPr/>
                </a:tc>
                <a:extLst>
                  <a:ext uri="{0D108BD9-81ED-4DB2-BD59-A6C34878D82A}">
                    <a16:rowId xmlns:a16="http://schemas.microsoft.com/office/drawing/2014/main" val="3915703666"/>
                  </a:ext>
                </a:extLst>
              </a:tr>
              <a:tr h="305697">
                <a:tc>
                  <a:txBody>
                    <a:bodyPr/>
                    <a:lstStyle/>
                    <a:p>
                      <a:pPr algn="ctr"/>
                      <a:r>
                        <a:rPr lang="en-IE" sz="1600"/>
                        <a:t>Industrial Production</a:t>
                      </a:r>
                    </a:p>
                  </a:txBody>
                  <a:tcPr/>
                </a:tc>
                <a:extLst>
                  <a:ext uri="{0D108BD9-81ED-4DB2-BD59-A6C34878D82A}">
                    <a16:rowId xmlns:a16="http://schemas.microsoft.com/office/drawing/2014/main" val="3717785995"/>
                  </a:ext>
                </a:extLst>
              </a:tr>
              <a:tr h="305697">
                <a:tc>
                  <a:txBody>
                    <a:bodyPr/>
                    <a:lstStyle/>
                    <a:p>
                      <a:pPr algn="ctr"/>
                      <a:r>
                        <a:rPr lang="en-IE" sz="1600"/>
                        <a:t>Personal Income</a:t>
                      </a:r>
                    </a:p>
                  </a:txBody>
                  <a:tcPr/>
                </a:tc>
                <a:extLst>
                  <a:ext uri="{0D108BD9-81ED-4DB2-BD59-A6C34878D82A}">
                    <a16:rowId xmlns:a16="http://schemas.microsoft.com/office/drawing/2014/main" val="3068912702"/>
                  </a:ext>
                </a:extLst>
              </a:tr>
              <a:tr h="305697">
                <a:tc>
                  <a:txBody>
                    <a:bodyPr/>
                    <a:lstStyle/>
                    <a:p>
                      <a:pPr algn="ctr"/>
                      <a:r>
                        <a:rPr lang="en-IE" sz="1600"/>
                        <a:t>Manufacturing/Trade Sales</a:t>
                      </a:r>
                    </a:p>
                  </a:txBody>
                  <a:tcPr/>
                </a:tc>
                <a:extLst>
                  <a:ext uri="{0D108BD9-81ED-4DB2-BD59-A6C34878D82A}">
                    <a16:rowId xmlns:a16="http://schemas.microsoft.com/office/drawing/2014/main" val="3068994021"/>
                  </a:ext>
                </a:extLst>
              </a:tr>
              <a:tr h="305697">
                <a:tc>
                  <a:txBody>
                    <a:bodyPr/>
                    <a:lstStyle/>
                    <a:p>
                      <a:pPr algn="ctr"/>
                      <a:r>
                        <a:rPr lang="en-IE" sz="1600"/>
                        <a:t>Non-Farm Payrolls</a:t>
                      </a:r>
                    </a:p>
                  </a:txBody>
                  <a:tcPr/>
                </a:tc>
                <a:extLst>
                  <a:ext uri="{0D108BD9-81ED-4DB2-BD59-A6C34878D82A}">
                    <a16:rowId xmlns:a16="http://schemas.microsoft.com/office/drawing/2014/main" val="159731711"/>
                  </a:ext>
                </a:extLst>
              </a:tr>
            </a:tbl>
          </a:graphicData>
        </a:graphic>
      </p:graphicFrame>
      <p:graphicFrame>
        <p:nvGraphicFramePr>
          <p:cNvPr id="21" name="Table 17">
            <a:extLst>
              <a:ext uri="{FF2B5EF4-FFF2-40B4-BE49-F238E27FC236}">
                <a16:creationId xmlns:a16="http://schemas.microsoft.com/office/drawing/2014/main" id="{ED822004-7A68-AC97-AC32-1E1D9F8A2891}"/>
              </a:ext>
            </a:extLst>
          </p:cNvPr>
          <p:cNvGraphicFramePr>
            <a:graphicFrameLocks noGrp="1"/>
          </p:cNvGraphicFramePr>
          <p:nvPr>
            <p:extLst>
              <p:ext uri="{D42A27DB-BD31-4B8C-83A1-F6EECF244321}">
                <p14:modId xmlns:p14="http://schemas.microsoft.com/office/powerpoint/2010/main" val="4134575024"/>
              </p:ext>
            </p:extLst>
          </p:nvPr>
        </p:nvGraphicFramePr>
        <p:xfrm>
          <a:off x="8443330" y="4142813"/>
          <a:ext cx="2692065" cy="2011680"/>
        </p:xfrm>
        <a:graphic>
          <a:graphicData uri="http://schemas.openxmlformats.org/drawingml/2006/table">
            <a:tbl>
              <a:tblPr firstRow="1" bandRow="1">
                <a:tableStyleId>{F5AB1C69-6EDB-4FF4-983F-18BD219EF322}</a:tableStyleId>
              </a:tblPr>
              <a:tblGrid>
                <a:gridCol w="2692065">
                  <a:extLst>
                    <a:ext uri="{9D8B030D-6E8A-4147-A177-3AD203B41FA5}">
                      <a16:colId xmlns:a16="http://schemas.microsoft.com/office/drawing/2014/main" val="560857567"/>
                    </a:ext>
                  </a:extLst>
                </a:gridCol>
              </a:tblGrid>
              <a:tr h="305697">
                <a:tc>
                  <a:txBody>
                    <a:bodyPr/>
                    <a:lstStyle/>
                    <a:p>
                      <a:pPr algn="ctr"/>
                      <a:r>
                        <a:rPr lang="en-IE" sz="1600"/>
                        <a:t>Examples</a:t>
                      </a:r>
                    </a:p>
                  </a:txBody>
                  <a:tcPr/>
                </a:tc>
                <a:extLst>
                  <a:ext uri="{0D108BD9-81ED-4DB2-BD59-A6C34878D82A}">
                    <a16:rowId xmlns:a16="http://schemas.microsoft.com/office/drawing/2014/main" val="163893461"/>
                  </a:ext>
                </a:extLst>
              </a:tr>
              <a:tr h="305697">
                <a:tc>
                  <a:txBody>
                    <a:bodyPr/>
                    <a:lstStyle/>
                    <a:p>
                      <a:pPr algn="ctr"/>
                      <a:r>
                        <a:rPr lang="en-IE" sz="1600"/>
                        <a:t>Unemployment Rate</a:t>
                      </a:r>
                    </a:p>
                  </a:txBody>
                  <a:tcPr/>
                </a:tc>
                <a:extLst>
                  <a:ext uri="{0D108BD9-81ED-4DB2-BD59-A6C34878D82A}">
                    <a16:rowId xmlns:a16="http://schemas.microsoft.com/office/drawing/2014/main" val="3915703666"/>
                  </a:ext>
                </a:extLst>
              </a:tr>
              <a:tr h="305697">
                <a:tc>
                  <a:txBody>
                    <a:bodyPr/>
                    <a:lstStyle/>
                    <a:p>
                      <a:pPr algn="ctr"/>
                      <a:r>
                        <a:rPr lang="en-IE" sz="1600"/>
                        <a:t>Consumer Price Index</a:t>
                      </a:r>
                    </a:p>
                  </a:txBody>
                  <a:tcPr/>
                </a:tc>
                <a:extLst>
                  <a:ext uri="{0D108BD9-81ED-4DB2-BD59-A6C34878D82A}">
                    <a16:rowId xmlns:a16="http://schemas.microsoft.com/office/drawing/2014/main" val="3717785995"/>
                  </a:ext>
                </a:extLst>
              </a:tr>
              <a:tr h="305697">
                <a:tc>
                  <a:txBody>
                    <a:bodyPr/>
                    <a:lstStyle/>
                    <a:p>
                      <a:pPr algn="ctr"/>
                      <a:r>
                        <a:rPr lang="en-IE" sz="1600"/>
                        <a:t>Loan Delinquency </a:t>
                      </a:r>
                    </a:p>
                  </a:txBody>
                  <a:tcPr/>
                </a:tc>
                <a:extLst>
                  <a:ext uri="{0D108BD9-81ED-4DB2-BD59-A6C34878D82A}">
                    <a16:rowId xmlns:a16="http://schemas.microsoft.com/office/drawing/2014/main" val="3068912702"/>
                  </a:ext>
                </a:extLst>
              </a:tr>
              <a:tr h="305697">
                <a:tc>
                  <a:txBody>
                    <a:bodyPr/>
                    <a:lstStyle/>
                    <a:p>
                      <a:pPr algn="ctr"/>
                      <a:r>
                        <a:rPr lang="en-IE" sz="1600"/>
                        <a:t>Inventory/Sales Ratio</a:t>
                      </a:r>
                    </a:p>
                  </a:txBody>
                  <a:tcPr/>
                </a:tc>
                <a:extLst>
                  <a:ext uri="{0D108BD9-81ED-4DB2-BD59-A6C34878D82A}">
                    <a16:rowId xmlns:a16="http://schemas.microsoft.com/office/drawing/2014/main" val="3068994021"/>
                  </a:ext>
                </a:extLst>
              </a:tr>
              <a:tr h="305697">
                <a:tc>
                  <a:txBody>
                    <a:bodyPr/>
                    <a:lstStyle/>
                    <a:p>
                      <a:pPr algn="ctr"/>
                      <a:r>
                        <a:rPr lang="en-IE" sz="1600"/>
                        <a:t>Avg. Duration Employment</a:t>
                      </a:r>
                    </a:p>
                  </a:txBody>
                  <a:tcPr/>
                </a:tc>
                <a:extLst>
                  <a:ext uri="{0D108BD9-81ED-4DB2-BD59-A6C34878D82A}">
                    <a16:rowId xmlns:a16="http://schemas.microsoft.com/office/drawing/2014/main" val="159731711"/>
                  </a:ext>
                </a:extLst>
              </a:tr>
            </a:tbl>
          </a:graphicData>
        </a:graphic>
      </p:graphicFrame>
    </p:spTree>
    <p:extLst>
      <p:ext uri="{BB962C8B-B14F-4D97-AF65-F5344CB8AC3E}">
        <p14:creationId xmlns:p14="http://schemas.microsoft.com/office/powerpoint/2010/main" val="3792913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F1F2A-6423-A3C6-CA6B-765E69D99D4A}"/>
              </a:ext>
            </a:extLst>
          </p:cNvPr>
          <p:cNvSpPr>
            <a:spLocks noGrp="1"/>
          </p:cNvSpPr>
          <p:nvPr>
            <p:ph type="title"/>
          </p:nvPr>
        </p:nvSpPr>
        <p:spPr>
          <a:xfrm>
            <a:off x="252659" y="260268"/>
            <a:ext cx="9586415" cy="360099"/>
          </a:xfrm>
        </p:spPr>
        <p:txBody>
          <a:bodyPr/>
          <a:lstStyle/>
          <a:p>
            <a:r>
              <a:rPr lang="en-GB" dirty="0"/>
              <a:t>Stick to a Diversified Portfolio of Investments</a:t>
            </a:r>
            <a:endParaRPr lang="en-IE" dirty="0"/>
          </a:p>
        </p:txBody>
      </p:sp>
      <p:sp>
        <p:nvSpPr>
          <p:cNvPr id="3" name="Slide Number Placeholder 2">
            <a:extLst>
              <a:ext uri="{FF2B5EF4-FFF2-40B4-BE49-F238E27FC236}">
                <a16:creationId xmlns:a16="http://schemas.microsoft.com/office/drawing/2014/main" id="{7E19BB1C-8E9A-3997-CCD3-4AEC4EC252BB}"/>
              </a:ext>
            </a:extLst>
          </p:cNvPr>
          <p:cNvSpPr>
            <a:spLocks noGrp="1"/>
          </p:cNvSpPr>
          <p:nvPr>
            <p:ph type="sldNum" sz="quarter" idx="4"/>
          </p:nvPr>
        </p:nvSpPr>
        <p:spPr/>
        <p:txBody>
          <a:bodyPr/>
          <a:lstStyle/>
          <a:p>
            <a:fld id="{FA58F0B4-6BC7-4BFB-804F-EE9B892902C7}" type="slidenum">
              <a:rPr lang="en-US" smtClean="0"/>
              <a:pPr/>
              <a:t>16</a:t>
            </a:fld>
            <a:endParaRPr lang="en-US"/>
          </a:p>
        </p:txBody>
      </p:sp>
      <p:sp>
        <p:nvSpPr>
          <p:cNvPr id="4" name="Footer Placeholder 3">
            <a:extLst>
              <a:ext uri="{FF2B5EF4-FFF2-40B4-BE49-F238E27FC236}">
                <a16:creationId xmlns:a16="http://schemas.microsoft.com/office/drawing/2014/main" id="{85316225-DC23-D07F-8895-9DBD7E2EC031}"/>
              </a:ext>
            </a:extLst>
          </p:cNvPr>
          <p:cNvSpPr>
            <a:spLocks noGrp="1"/>
          </p:cNvSpPr>
          <p:nvPr>
            <p:ph type="ftr" sz="quarter" idx="3"/>
          </p:nvPr>
        </p:nvSpPr>
        <p:spPr>
          <a:xfrm>
            <a:off x="127883" y="6121337"/>
            <a:ext cx="11081657" cy="736663"/>
          </a:xfrm>
        </p:spPr>
        <p:txBody>
          <a:bodyPr/>
          <a:lstStyle/>
          <a:p>
            <a:pPr algn="l"/>
            <a:r>
              <a:rPr lang="en-IE" sz="800"/>
              <a:t>Source: Bloomberg Barclays, FTSE, J.P. Morgan Economic Research, LSEG Datastream, MSCI, J.P. Morgan Asset Management. Annualised return and volatility covers the period from 2014 to 2023. Vol. is the standard deviation of annual returns. Govt bonds: Bloomberg Barclays Global Aggregate Government Treasuries; HY bonds: ICE BofA Global High Yield; EMD: J.P. Morgan EMBI Global Diversified; IG bonds: Bloomberg Barclays Global Aggregate – Corporate; Cmdty: Bloomberg Commodity; REITs: FTSE NAREIT All REITS; DM equities: MSCI World; EM equities: MSCI EM; Hedge funds: HFRI Global Hedge Fund Index; Cash: J.P. Morgan Cash Index EUR (3M). Hypothetical portfolio (for illustrative purposes only and should not be taken as a recommendation): 30% DM equities; 10% EM equities; 15% IG bonds; 12,5% government bonds; 7,5% HY bonds; 5% EMD; 5% commodities; 5% cash; 5% REITs and 5% hedge funds. All returns are total return, in EUR, and are unhedged. Past performance is not a reliable indicator of current and future results. Guide to the Markets - Europe. Data as of 31 December 2025</a:t>
            </a:r>
          </a:p>
          <a:p>
            <a:endParaRPr lang="en-US"/>
          </a:p>
        </p:txBody>
      </p:sp>
      <p:graphicFrame>
        <p:nvGraphicFramePr>
          <p:cNvPr id="5" name="object 13">
            <a:extLst>
              <a:ext uri="{FF2B5EF4-FFF2-40B4-BE49-F238E27FC236}">
                <a16:creationId xmlns:a16="http://schemas.microsoft.com/office/drawing/2014/main" id="{BD3E478B-5EAB-0C02-7DF4-53D34F62C8C2}"/>
              </a:ext>
            </a:extLst>
          </p:cNvPr>
          <p:cNvGraphicFramePr>
            <a:graphicFrameLocks noGrp="1"/>
          </p:cNvGraphicFramePr>
          <p:nvPr>
            <p:extLst>
              <p:ext uri="{D42A27DB-BD31-4B8C-83A1-F6EECF244321}">
                <p14:modId xmlns:p14="http://schemas.microsoft.com/office/powerpoint/2010/main" val="1536126802"/>
              </p:ext>
            </p:extLst>
          </p:nvPr>
        </p:nvGraphicFramePr>
        <p:xfrm>
          <a:off x="252659" y="791656"/>
          <a:ext cx="8004649" cy="4985964"/>
        </p:xfrm>
        <a:graphic>
          <a:graphicData uri="http://schemas.openxmlformats.org/drawingml/2006/table">
            <a:tbl>
              <a:tblPr firstRow="1" bandRow="1">
                <a:tableStyleId>{2D5ABB26-0587-4C30-8999-92F81FD0307C}</a:tableStyleId>
              </a:tblPr>
              <a:tblGrid>
                <a:gridCol w="784937">
                  <a:extLst>
                    <a:ext uri="{9D8B030D-6E8A-4147-A177-3AD203B41FA5}">
                      <a16:colId xmlns:a16="http://schemas.microsoft.com/office/drawing/2014/main" val="20008"/>
                    </a:ext>
                  </a:extLst>
                </a:gridCol>
                <a:gridCol w="872431">
                  <a:extLst>
                    <a:ext uri="{9D8B030D-6E8A-4147-A177-3AD203B41FA5}">
                      <a16:colId xmlns:a16="http://schemas.microsoft.com/office/drawing/2014/main" val="20009"/>
                    </a:ext>
                  </a:extLst>
                </a:gridCol>
                <a:gridCol w="707263">
                  <a:extLst>
                    <a:ext uri="{9D8B030D-6E8A-4147-A177-3AD203B41FA5}">
                      <a16:colId xmlns:a16="http://schemas.microsoft.com/office/drawing/2014/main" val="20010"/>
                    </a:ext>
                  </a:extLst>
                </a:gridCol>
                <a:gridCol w="799338">
                  <a:extLst>
                    <a:ext uri="{9D8B030D-6E8A-4147-A177-3AD203B41FA5}">
                      <a16:colId xmlns:a16="http://schemas.microsoft.com/office/drawing/2014/main" val="20011"/>
                    </a:ext>
                  </a:extLst>
                </a:gridCol>
                <a:gridCol w="799338">
                  <a:extLst>
                    <a:ext uri="{9D8B030D-6E8A-4147-A177-3AD203B41FA5}">
                      <a16:colId xmlns:a16="http://schemas.microsoft.com/office/drawing/2014/main" val="3593002221"/>
                    </a:ext>
                  </a:extLst>
                </a:gridCol>
                <a:gridCol w="772345">
                  <a:extLst>
                    <a:ext uri="{9D8B030D-6E8A-4147-A177-3AD203B41FA5}">
                      <a16:colId xmlns:a16="http://schemas.microsoft.com/office/drawing/2014/main" val="1506029545"/>
                    </a:ext>
                  </a:extLst>
                </a:gridCol>
                <a:gridCol w="826330">
                  <a:extLst>
                    <a:ext uri="{9D8B030D-6E8A-4147-A177-3AD203B41FA5}">
                      <a16:colId xmlns:a16="http://schemas.microsoft.com/office/drawing/2014/main" val="2021437796"/>
                    </a:ext>
                  </a:extLst>
                </a:gridCol>
                <a:gridCol w="754685">
                  <a:extLst>
                    <a:ext uri="{9D8B030D-6E8A-4147-A177-3AD203B41FA5}">
                      <a16:colId xmlns:a16="http://schemas.microsoft.com/office/drawing/2014/main" val="1636725773"/>
                    </a:ext>
                  </a:extLst>
                </a:gridCol>
                <a:gridCol w="843991">
                  <a:extLst>
                    <a:ext uri="{9D8B030D-6E8A-4147-A177-3AD203B41FA5}">
                      <a16:colId xmlns:a16="http://schemas.microsoft.com/office/drawing/2014/main" val="365500553"/>
                    </a:ext>
                  </a:extLst>
                </a:gridCol>
                <a:gridCol w="843991">
                  <a:extLst>
                    <a:ext uri="{9D8B030D-6E8A-4147-A177-3AD203B41FA5}">
                      <a16:colId xmlns:a16="http://schemas.microsoft.com/office/drawing/2014/main" val="3197468912"/>
                    </a:ext>
                  </a:extLst>
                </a:gridCol>
              </a:tblGrid>
              <a:tr h="393868">
                <a:tc>
                  <a:txBody>
                    <a:bodyPr/>
                    <a:lstStyle/>
                    <a:p>
                      <a:pPr marL="0" marR="73025" indent="-73025" algn="ctr">
                        <a:lnSpc>
                          <a:spcPct val="117000"/>
                        </a:lnSpc>
                        <a:spcBef>
                          <a:spcPts val="0"/>
                        </a:spcBef>
                      </a:pPr>
                      <a:r>
                        <a:rPr lang="en-IE" sz="1600" b="1">
                          <a:solidFill>
                            <a:srgbClr val="000066"/>
                          </a:solidFill>
                        </a:rPr>
                        <a:t>2016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120650" indent="16510" algn="ctr">
                        <a:lnSpc>
                          <a:spcPct val="117000"/>
                        </a:lnSpc>
                        <a:spcBef>
                          <a:spcPts val="0"/>
                        </a:spcBef>
                      </a:pPr>
                      <a:r>
                        <a:rPr lang="en-IE" sz="1600" b="1">
                          <a:solidFill>
                            <a:srgbClr val="000066"/>
                          </a:solidFill>
                        </a:rPr>
                        <a:t>2017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36830" indent="-116839" algn="ctr">
                        <a:lnSpc>
                          <a:spcPct val="117000"/>
                        </a:lnSpc>
                        <a:spcBef>
                          <a:spcPts val="0"/>
                        </a:spcBef>
                      </a:pPr>
                      <a:r>
                        <a:rPr lang="en-IE" sz="1600" b="1">
                          <a:solidFill>
                            <a:srgbClr val="000066"/>
                          </a:solidFill>
                        </a:rPr>
                        <a:t>2018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2019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393868">
                <a:tc>
                  <a:txBody>
                    <a:bodyPr/>
                    <a:lstStyle/>
                    <a:p>
                      <a:pPr marL="0" marR="73025" indent="-73025" algn="ctr">
                        <a:lnSpc>
                          <a:spcPct val="117000"/>
                        </a:lnSpc>
                        <a:spcBef>
                          <a:spcPts val="0"/>
                        </a:spcBef>
                      </a:pPr>
                      <a:r>
                        <a:rPr sz="900">
                          <a:solidFill>
                            <a:schemeClr val="tx1"/>
                          </a:solidFill>
                        </a:rPr>
                        <a:t>HY bonds  17,7%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120650" indent="16510" algn="ctr">
                        <a:lnSpc>
                          <a:spcPct val="117000"/>
                        </a:lnSpc>
                        <a:spcBef>
                          <a:spcPts val="0"/>
                        </a:spcBef>
                      </a:pPr>
                      <a:r>
                        <a:rPr lang="en-IE" sz="900">
                          <a:solidFill>
                            <a:schemeClr val="bg1"/>
                          </a:solidFill>
                        </a:rPr>
                        <a:t>  EM Equities 21,0%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36830" indent="-116839" algn="ctr">
                        <a:lnSpc>
                          <a:spcPct val="117000"/>
                        </a:lnSpc>
                        <a:spcBef>
                          <a:spcPts val="0"/>
                        </a:spcBef>
                      </a:pPr>
                      <a:r>
                        <a:rPr sz="900">
                          <a:solidFill>
                            <a:schemeClr val="tx1"/>
                          </a:solidFill>
                        </a:rPr>
                        <a:t>Govt bonds  4,6%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40640" indent="-106045" algn="ctr">
                        <a:lnSpc>
                          <a:spcPct val="117000"/>
                        </a:lnSpc>
                        <a:spcBef>
                          <a:spcPts val="0"/>
                        </a:spcBef>
                      </a:pPr>
                      <a:r>
                        <a:rPr sz="900">
                          <a:solidFill>
                            <a:schemeClr val="bg1"/>
                          </a:solidFill>
                        </a:rPr>
                        <a:t>DM Equities  30,8%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40640" indent="-106045" algn="ctr">
                        <a:lnSpc>
                          <a:spcPct val="117000"/>
                        </a:lnSpc>
                        <a:spcBef>
                          <a:spcPts val="0"/>
                        </a:spcBef>
                      </a:pPr>
                      <a:r>
                        <a:rPr lang="en-IE" sz="900">
                          <a:solidFill>
                            <a:schemeClr val="bg1"/>
                          </a:solidFill>
                        </a:rPr>
                        <a:t>EM Equities 8,9%</a:t>
                      </a:r>
                      <a:endParaRPr sz="90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120650" indent="16510" algn="ctr">
                        <a:lnSpc>
                          <a:spcPct val="117000"/>
                        </a:lnSpc>
                        <a:spcBef>
                          <a:spcPts val="0"/>
                        </a:spcBef>
                      </a:pPr>
                      <a:r>
                        <a:rPr lang="en-IE" sz="900">
                          <a:solidFill>
                            <a:schemeClr val="tx1"/>
                          </a:solidFill>
                        </a:rPr>
                        <a:t>REITs  </a:t>
                      </a:r>
                    </a:p>
                    <a:p>
                      <a:pPr marL="0" marR="120650" indent="16510" algn="ctr">
                        <a:lnSpc>
                          <a:spcPct val="117000"/>
                        </a:lnSpc>
                        <a:spcBef>
                          <a:spcPts val="0"/>
                        </a:spcBef>
                      </a:pPr>
                      <a:r>
                        <a:rPr lang="en-IE" sz="900">
                          <a:solidFill>
                            <a:schemeClr val="tx1"/>
                          </a:solidFill>
                        </a:rPr>
                        <a:t>50,5%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120650" indent="16510" algn="ctr">
                        <a:lnSpc>
                          <a:spcPct val="117000"/>
                        </a:lnSpc>
                        <a:spcBef>
                          <a:spcPts val="0"/>
                        </a:spcBef>
                      </a:pPr>
                      <a:r>
                        <a:rPr lang="en-IE" sz="900">
                          <a:solidFill>
                            <a:schemeClr val="bg1"/>
                          </a:solidFill>
                        </a:rPr>
                        <a:t>Cmdty   23,7%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23366F"/>
                    </a:solidFill>
                  </a:tcPr>
                </a:tc>
                <a:tc>
                  <a:txBody>
                    <a:bodyPr/>
                    <a:lstStyle/>
                    <a:p>
                      <a:pPr marL="0" marR="120650" indent="16510" algn="ctr">
                        <a:lnSpc>
                          <a:spcPct val="117000"/>
                        </a:lnSpc>
                        <a:spcBef>
                          <a:spcPts val="0"/>
                        </a:spcBef>
                      </a:pPr>
                      <a:r>
                        <a:rPr lang="en-IE" sz="900">
                          <a:solidFill>
                            <a:schemeClr val="bg1"/>
                          </a:solidFill>
                        </a:rPr>
                        <a:t>DM Equities 20,2%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120650" indent="16510" algn="ctr">
                        <a:lnSpc>
                          <a:spcPct val="117000"/>
                        </a:lnSpc>
                        <a:spcBef>
                          <a:spcPts val="0"/>
                        </a:spcBef>
                      </a:pPr>
                      <a:r>
                        <a:rPr lang="en-IE" sz="900">
                          <a:solidFill>
                            <a:schemeClr val="bg1"/>
                          </a:solidFill>
                        </a:rPr>
                        <a:t>DM Equities</a:t>
                      </a:r>
                    </a:p>
                    <a:p>
                      <a:pPr marL="0" marR="120650" indent="16510" algn="ctr">
                        <a:lnSpc>
                          <a:spcPct val="117000"/>
                        </a:lnSpc>
                        <a:spcBef>
                          <a:spcPts val="0"/>
                        </a:spcBef>
                      </a:pPr>
                      <a:r>
                        <a:rPr lang="en-IE" sz="900">
                          <a:solidFill>
                            <a:schemeClr val="bg1"/>
                          </a:solidFill>
                        </a:rPr>
                        <a:t>27,2%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85090" lvl="0" indent="-61594" algn="ctr" defTabSz="914377" rtl="0" eaLnBrk="1" fontAlgn="auto" latinLnBrk="0" hangingPunct="1">
                        <a:lnSpc>
                          <a:spcPct val="117000"/>
                        </a:lnSpc>
                        <a:spcBef>
                          <a:spcPts val="0"/>
                        </a:spcBef>
                        <a:spcAft>
                          <a:spcPts val="0"/>
                        </a:spcAft>
                        <a:buClrTx/>
                        <a:buSzTx/>
                        <a:buFontTx/>
                        <a:buNone/>
                        <a:tabLst/>
                        <a:defRPr/>
                      </a:pPr>
                      <a:r>
                        <a:rPr lang="en-IE" sz="900" b="0">
                          <a:solidFill>
                            <a:schemeClr val="bg1"/>
                          </a:solidFill>
                        </a:rPr>
                        <a:t>EM Equities</a:t>
                      </a:r>
                    </a:p>
                    <a:p>
                      <a:pPr marL="0" marR="85090" lvl="0" indent="-61594" algn="ctr" defTabSz="914377" rtl="0" eaLnBrk="1" fontAlgn="auto" latinLnBrk="0" hangingPunct="1">
                        <a:lnSpc>
                          <a:spcPct val="117000"/>
                        </a:lnSpc>
                        <a:spcBef>
                          <a:spcPts val="0"/>
                        </a:spcBef>
                        <a:spcAft>
                          <a:spcPts val="0"/>
                        </a:spcAft>
                        <a:buClrTx/>
                        <a:buSzTx/>
                        <a:buFontTx/>
                        <a:buNone/>
                        <a:tabLst/>
                        <a:defRPr/>
                      </a:pPr>
                      <a:r>
                        <a:rPr lang="en-IE" sz="900" b="0">
                          <a:solidFill>
                            <a:schemeClr val="bg1"/>
                          </a:solidFill>
                        </a:rPr>
                        <a:t>18,5%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90A3DC"/>
                    </a:solidFill>
                  </a:tcPr>
                </a:tc>
                <a:extLst>
                  <a:ext uri="{0D108BD9-81ED-4DB2-BD59-A6C34878D82A}">
                    <a16:rowId xmlns:a16="http://schemas.microsoft.com/office/drawing/2014/main" val="10000"/>
                  </a:ext>
                </a:extLst>
              </a:tr>
              <a:tr h="393868">
                <a:tc>
                  <a:txBody>
                    <a:bodyPr/>
                    <a:lstStyle/>
                    <a:p>
                      <a:pPr marL="0" marR="113030" indent="-27940" algn="ctr">
                        <a:lnSpc>
                          <a:spcPct val="117000"/>
                        </a:lnSpc>
                        <a:spcBef>
                          <a:spcPts val="0"/>
                        </a:spcBef>
                      </a:pPr>
                      <a:r>
                        <a:rPr sz="900" err="1">
                          <a:solidFill>
                            <a:schemeClr val="bg1"/>
                          </a:solidFill>
                        </a:rPr>
                        <a:t>Cmdty</a:t>
                      </a:r>
                      <a:r>
                        <a:rPr sz="900">
                          <a:solidFill>
                            <a:schemeClr val="bg1"/>
                          </a:solidFill>
                        </a:rPr>
                        <a:t>  </a:t>
                      </a:r>
                      <a:endParaRPr lang="en-IE" sz="900">
                        <a:solidFill>
                          <a:schemeClr val="bg1"/>
                        </a:solidFill>
                      </a:endParaRPr>
                    </a:p>
                    <a:p>
                      <a:pPr marL="0" marR="113030" indent="-27940" algn="ctr">
                        <a:lnSpc>
                          <a:spcPct val="117000"/>
                        </a:lnSpc>
                        <a:spcBef>
                          <a:spcPts val="0"/>
                        </a:spcBef>
                      </a:pPr>
                      <a:r>
                        <a:rPr sz="900">
                          <a:solidFill>
                            <a:schemeClr val="bg1"/>
                          </a:solidFill>
                        </a:rPr>
                        <a:t>15,1%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1"/>
                    </a:solidFill>
                  </a:tcPr>
                </a:tc>
                <a:tc>
                  <a:txBody>
                    <a:bodyPr/>
                    <a:lstStyle/>
                    <a:p>
                      <a:pPr marL="0" marR="40005" indent="-123189" algn="ctr">
                        <a:lnSpc>
                          <a:spcPct val="117000"/>
                        </a:lnSpc>
                        <a:spcBef>
                          <a:spcPts val="0"/>
                        </a:spcBef>
                      </a:pPr>
                      <a:r>
                        <a:rPr sz="900">
                          <a:solidFill>
                            <a:schemeClr val="bg1"/>
                          </a:solidFill>
                        </a:rPr>
                        <a:t>DM Equities  8,1%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76200" indent="-78105" algn="ctr">
                        <a:lnSpc>
                          <a:spcPct val="117000"/>
                        </a:lnSpc>
                        <a:spcBef>
                          <a:spcPts val="0"/>
                        </a:spcBef>
                      </a:pPr>
                      <a:r>
                        <a:rPr sz="900">
                          <a:solidFill>
                            <a:schemeClr val="bg1"/>
                          </a:solidFill>
                        </a:rPr>
                        <a:t>IG bonds</a:t>
                      </a:r>
                      <a:r>
                        <a:rPr lang="en-IE" sz="900">
                          <a:solidFill>
                            <a:schemeClr val="bg1"/>
                          </a:solidFill>
                        </a:rPr>
                        <a:t> </a:t>
                      </a:r>
                    </a:p>
                    <a:p>
                      <a:pPr marL="0" marR="76200" indent="-78105" algn="ctr">
                        <a:lnSpc>
                          <a:spcPct val="117000"/>
                        </a:lnSpc>
                        <a:spcBef>
                          <a:spcPts val="0"/>
                        </a:spcBef>
                      </a:pPr>
                      <a:r>
                        <a:rPr sz="900">
                          <a:solidFill>
                            <a:schemeClr val="bg1"/>
                          </a:solidFill>
                        </a:rPr>
                        <a:t>1,3%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120650" indent="-5715" algn="ctr">
                        <a:lnSpc>
                          <a:spcPct val="117000"/>
                        </a:lnSpc>
                        <a:spcBef>
                          <a:spcPts val="0"/>
                        </a:spcBef>
                      </a:pPr>
                      <a:r>
                        <a:rPr lang="en-IE" sz="900">
                          <a:solidFill>
                            <a:schemeClr val="tx1"/>
                          </a:solidFill>
                        </a:rPr>
                        <a:t>REITs    30,4%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73025" indent="-73025" algn="ctr">
                        <a:lnSpc>
                          <a:spcPct val="117000"/>
                        </a:lnSpc>
                        <a:spcBef>
                          <a:spcPts val="0"/>
                        </a:spcBef>
                      </a:pPr>
                      <a:r>
                        <a:rPr lang="en-IE" sz="900">
                          <a:solidFill>
                            <a:schemeClr val="bg1"/>
                          </a:solidFill>
                        </a:rPr>
                        <a:t>DM Equities 6,9%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120650" indent="-5715" algn="ctr">
                        <a:lnSpc>
                          <a:spcPct val="117000"/>
                        </a:lnSpc>
                        <a:spcBef>
                          <a:spcPts val="0"/>
                        </a:spcBef>
                      </a:pPr>
                      <a:r>
                        <a:rPr lang="en-IE" sz="900">
                          <a:solidFill>
                            <a:schemeClr val="bg1"/>
                          </a:solidFill>
                        </a:rPr>
                        <a:t> DM Equities 31,6%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120650" indent="-5715" algn="ctr">
                        <a:lnSpc>
                          <a:spcPct val="117000"/>
                        </a:lnSpc>
                        <a:spcBef>
                          <a:spcPts val="0"/>
                        </a:spcBef>
                      </a:pPr>
                      <a:r>
                        <a:rPr lang="en-IE" sz="900">
                          <a:solidFill>
                            <a:schemeClr val="bg1"/>
                          </a:solidFill>
                        </a:rPr>
                        <a:t> Hedge Funds </a:t>
                      </a:r>
                    </a:p>
                    <a:p>
                      <a:pPr marL="0" marR="120650" indent="-5715" algn="ctr">
                        <a:lnSpc>
                          <a:spcPct val="117000"/>
                        </a:lnSpc>
                        <a:spcBef>
                          <a:spcPts val="0"/>
                        </a:spcBef>
                      </a:pPr>
                      <a:r>
                        <a:rPr lang="en-IE" sz="900">
                          <a:solidFill>
                            <a:schemeClr val="bg1"/>
                          </a:solidFill>
                        </a:rPr>
                        <a:t>1,9%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120650" indent="-5715" algn="ctr">
                        <a:lnSpc>
                          <a:spcPct val="117000"/>
                        </a:lnSpc>
                        <a:spcBef>
                          <a:spcPts val="0"/>
                        </a:spcBef>
                      </a:pPr>
                      <a:r>
                        <a:rPr lang="en-IE" sz="900">
                          <a:solidFill>
                            <a:schemeClr val="tx1"/>
                          </a:solidFill>
                        </a:rPr>
                        <a:t>HY bonds 9,6%</a:t>
                      </a:r>
                      <a:endParaRPr sz="90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120650" indent="-5715" algn="ctr">
                        <a:lnSpc>
                          <a:spcPct val="117000"/>
                        </a:lnSpc>
                        <a:spcBef>
                          <a:spcPts val="0"/>
                        </a:spcBef>
                      </a:pPr>
                      <a:r>
                        <a:rPr lang="en-IE" sz="900">
                          <a:solidFill>
                            <a:schemeClr val="bg1"/>
                          </a:solidFill>
                        </a:rPr>
                        <a:t>EM Equites</a:t>
                      </a:r>
                    </a:p>
                    <a:p>
                      <a:pPr marL="0" marR="120650" indent="-5715" algn="ctr">
                        <a:lnSpc>
                          <a:spcPct val="117000"/>
                        </a:lnSpc>
                        <a:spcBef>
                          <a:spcPts val="0"/>
                        </a:spcBef>
                      </a:pPr>
                      <a:r>
                        <a:rPr lang="en-IE" sz="900">
                          <a:solidFill>
                            <a:schemeClr val="bg1"/>
                          </a:solidFill>
                        </a:rPr>
                        <a:t>15,3%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44450" indent="-117475" algn="ctr">
                        <a:lnSpc>
                          <a:spcPct val="117000"/>
                        </a:lnSpc>
                        <a:spcBef>
                          <a:spcPts val="0"/>
                        </a:spcBef>
                      </a:pPr>
                      <a:r>
                        <a:rPr lang="en-IE" sz="900" b="0">
                          <a:solidFill>
                            <a:schemeClr val="bg1"/>
                          </a:solidFill>
                        </a:rPr>
                        <a:t>DM Equities</a:t>
                      </a:r>
                    </a:p>
                    <a:p>
                      <a:pPr marL="0" marR="44450" indent="-117475" algn="ctr">
                        <a:lnSpc>
                          <a:spcPct val="117000"/>
                        </a:lnSpc>
                        <a:spcBef>
                          <a:spcPts val="0"/>
                        </a:spcBef>
                      </a:pPr>
                      <a:r>
                        <a:rPr lang="en-IE" sz="900" b="0">
                          <a:solidFill>
                            <a:schemeClr val="bg1"/>
                          </a:solidFill>
                        </a:rPr>
                        <a:t>7,2%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extLst>
                  <a:ext uri="{0D108BD9-81ED-4DB2-BD59-A6C34878D82A}">
                    <a16:rowId xmlns:a16="http://schemas.microsoft.com/office/drawing/2014/main" val="10001"/>
                  </a:ext>
                </a:extLst>
              </a:tr>
              <a:tr h="393868">
                <a:tc>
                  <a:txBody>
                    <a:bodyPr/>
                    <a:lstStyle/>
                    <a:p>
                      <a:pPr marL="0" marR="120650" indent="16510" algn="ctr">
                        <a:lnSpc>
                          <a:spcPct val="117000"/>
                        </a:lnSpc>
                        <a:spcBef>
                          <a:spcPts val="0"/>
                        </a:spcBef>
                      </a:pPr>
                      <a:r>
                        <a:rPr lang="en-IE" sz="900">
                          <a:solidFill>
                            <a:schemeClr val="bg1"/>
                          </a:solidFill>
                        </a:rPr>
                        <a:t>  EM Equities 14,9%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87630" indent="-73025" algn="ctr" defTabSz="914309" rtl="0" eaLnBrk="1" latinLnBrk="0" hangingPunct="1">
                        <a:lnSpc>
                          <a:spcPct val="117000"/>
                        </a:lnSpc>
                        <a:spcBef>
                          <a:spcPts val="0"/>
                        </a:spcBef>
                      </a:pPr>
                      <a:r>
                        <a:rPr lang="en-IE" sz="900" b="1" kern="1200">
                          <a:solidFill>
                            <a:schemeClr val="tx1"/>
                          </a:solidFill>
                          <a:latin typeface="+mn-lt"/>
                          <a:ea typeface="+mn-ea"/>
                          <a:cs typeface="+mn-cs"/>
                        </a:rPr>
                        <a:t>Portfolio    1,7%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65405" indent="-89535" algn="ctr">
                        <a:lnSpc>
                          <a:spcPct val="117000"/>
                        </a:lnSpc>
                        <a:spcBef>
                          <a:spcPts val="0"/>
                        </a:spcBef>
                      </a:pPr>
                      <a:r>
                        <a:rPr sz="900">
                          <a:solidFill>
                            <a:schemeClr val="tx1"/>
                          </a:solidFill>
                        </a:rPr>
                        <a:t>HY bonds  0,8%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120650" indent="16510" algn="ctr">
                        <a:lnSpc>
                          <a:spcPct val="117000"/>
                        </a:lnSpc>
                        <a:spcBef>
                          <a:spcPts val="0"/>
                        </a:spcBef>
                      </a:pPr>
                      <a:r>
                        <a:rPr lang="en-IE" sz="900">
                          <a:solidFill>
                            <a:schemeClr val="bg1"/>
                          </a:solidFill>
                        </a:rPr>
                        <a:t>  EM Equities      21,1%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87630" indent="-55880" algn="ctr" defTabSz="914309" rtl="0" eaLnBrk="1" latinLnBrk="0" hangingPunct="1">
                        <a:lnSpc>
                          <a:spcPct val="100000"/>
                        </a:lnSpc>
                        <a:spcBef>
                          <a:spcPts val="0"/>
                        </a:spcBef>
                      </a:pPr>
                      <a:r>
                        <a:rPr lang="en-IE" sz="900" b="1" kern="1200">
                          <a:solidFill>
                            <a:schemeClr val="tx1"/>
                          </a:solidFill>
                          <a:latin typeface="+mn-lt"/>
                          <a:ea typeface="+mn-ea"/>
                          <a:cs typeface="+mn-cs"/>
                        </a:rPr>
                        <a:t>Portfolio    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85090" indent="-61594" algn="ctr">
                        <a:lnSpc>
                          <a:spcPct val="117000"/>
                        </a:lnSpc>
                        <a:spcBef>
                          <a:spcPts val="0"/>
                        </a:spcBef>
                      </a:pPr>
                      <a:r>
                        <a:rPr lang="en-IE" sz="900">
                          <a:solidFill>
                            <a:schemeClr val="bg1"/>
                          </a:solidFill>
                        </a:rPr>
                        <a:t>Cmdty</a:t>
                      </a:r>
                    </a:p>
                    <a:p>
                      <a:pPr marL="0" marR="85090" indent="-61594" algn="ctr">
                        <a:lnSpc>
                          <a:spcPct val="117000"/>
                        </a:lnSpc>
                        <a:spcBef>
                          <a:spcPts val="0"/>
                        </a:spcBef>
                      </a:pPr>
                      <a:r>
                        <a:rPr lang="en-IE" sz="900">
                          <a:solidFill>
                            <a:schemeClr val="bg1"/>
                          </a:solidFill>
                        </a:rPr>
                        <a:t>36,8%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23366F"/>
                    </a:solidFill>
                  </a:tcPr>
                </a:tc>
                <a:tc>
                  <a:txBody>
                    <a:bodyPr/>
                    <a:lstStyle/>
                    <a:p>
                      <a:pPr marL="0" marR="85090" indent="-61594" algn="ctr">
                        <a:lnSpc>
                          <a:spcPct val="117000"/>
                        </a:lnSpc>
                        <a:spcBef>
                          <a:spcPts val="0"/>
                        </a:spcBef>
                      </a:pPr>
                      <a:r>
                        <a:rPr lang="en-IE" sz="900">
                          <a:solidFill>
                            <a:schemeClr val="tx1"/>
                          </a:solidFill>
                        </a:rPr>
                        <a:t>Cash </a:t>
                      </a:r>
                    </a:p>
                    <a:p>
                      <a:pPr marL="0" marR="85090" indent="-61594" algn="ctr">
                        <a:lnSpc>
                          <a:spcPct val="117000"/>
                        </a:lnSpc>
                        <a:spcBef>
                          <a:spcPts val="0"/>
                        </a:spcBef>
                      </a:pPr>
                      <a:r>
                        <a:rPr lang="en-IE" sz="900">
                          <a:solidFill>
                            <a:schemeClr val="tx1"/>
                          </a:solidFill>
                        </a:rPr>
                        <a:t>0,0%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5495CF"/>
                    </a:solidFill>
                  </a:tcPr>
                </a:tc>
                <a:tc>
                  <a:txBody>
                    <a:bodyPr/>
                    <a:lstStyle/>
                    <a:p>
                      <a:pPr marL="0" marR="85090" indent="-61594" algn="ctr">
                        <a:lnSpc>
                          <a:spcPct val="117000"/>
                        </a:lnSpc>
                        <a:spcBef>
                          <a:spcPts val="0"/>
                        </a:spcBef>
                      </a:pPr>
                      <a:r>
                        <a:rPr lang="en-IE" sz="900" b="1">
                          <a:solidFill>
                            <a:schemeClr val="tx1"/>
                          </a:solidFill>
                        </a:rPr>
                        <a:t>Portfolio 8,7%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85090" indent="-61594" algn="ctr">
                        <a:lnSpc>
                          <a:spcPct val="117000"/>
                        </a:lnSpc>
                        <a:spcBef>
                          <a:spcPts val="0"/>
                        </a:spcBef>
                      </a:pPr>
                      <a:r>
                        <a:rPr lang="en-IE" sz="900" b="1">
                          <a:solidFill>
                            <a:schemeClr val="tx1"/>
                          </a:solidFill>
                        </a:rPr>
                        <a:t>Portfolio</a:t>
                      </a:r>
                    </a:p>
                    <a:p>
                      <a:pPr marL="0" marR="85090" indent="-61594" algn="ctr">
                        <a:lnSpc>
                          <a:spcPct val="117000"/>
                        </a:lnSpc>
                        <a:spcBef>
                          <a:spcPts val="0"/>
                        </a:spcBef>
                      </a:pPr>
                      <a:r>
                        <a:rPr lang="en-IE" sz="900" b="1">
                          <a:solidFill>
                            <a:schemeClr val="tx1"/>
                          </a:solidFill>
                        </a:rPr>
                        <a:t>15,0%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44450" indent="-117475" algn="ctr">
                        <a:lnSpc>
                          <a:spcPct val="117000"/>
                        </a:lnSpc>
                        <a:spcBef>
                          <a:spcPts val="0"/>
                        </a:spcBef>
                      </a:pPr>
                      <a:r>
                        <a:rPr lang="en-IE" sz="900" b="0">
                          <a:solidFill>
                            <a:schemeClr val="bg1"/>
                          </a:solidFill>
                        </a:rPr>
                        <a:t>Cash</a:t>
                      </a:r>
                    </a:p>
                    <a:p>
                      <a:pPr marL="0" marR="44450" indent="-117475" algn="ctr">
                        <a:lnSpc>
                          <a:spcPct val="117000"/>
                        </a:lnSpc>
                        <a:spcBef>
                          <a:spcPts val="0"/>
                        </a:spcBef>
                      </a:pPr>
                      <a:r>
                        <a:rPr lang="en-IE" sz="900" b="0">
                          <a:solidFill>
                            <a:schemeClr val="bg1"/>
                          </a:solidFill>
                        </a:rPr>
                        <a:t>2,5%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5495CF"/>
                    </a:solidFill>
                  </a:tcPr>
                </a:tc>
                <a:extLst>
                  <a:ext uri="{0D108BD9-81ED-4DB2-BD59-A6C34878D82A}">
                    <a16:rowId xmlns:a16="http://schemas.microsoft.com/office/drawing/2014/main" val="10002"/>
                  </a:ext>
                </a:extLst>
              </a:tr>
              <a:tr h="393868">
                <a:tc>
                  <a:txBody>
                    <a:bodyPr/>
                    <a:lstStyle/>
                    <a:p>
                      <a:pPr marL="0" marR="120650" indent="10795" algn="ctr">
                        <a:lnSpc>
                          <a:spcPct val="117000"/>
                        </a:lnSpc>
                        <a:spcBef>
                          <a:spcPts val="0"/>
                        </a:spcBef>
                      </a:pPr>
                      <a:r>
                        <a:rPr lang="en-IE" sz="900">
                          <a:solidFill>
                            <a:schemeClr val="tx1"/>
                          </a:solidFill>
                        </a:rPr>
                        <a:t>EMD      13,5%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algn="ctr">
                        <a:lnSpc>
                          <a:spcPct val="100000"/>
                        </a:lnSpc>
                        <a:spcBef>
                          <a:spcPts val="0"/>
                        </a:spcBef>
                      </a:pPr>
                      <a:r>
                        <a:rPr sz="900">
                          <a:solidFill>
                            <a:schemeClr val="tx1"/>
                          </a:solidFill>
                        </a:rPr>
                        <a:t>Cash</a:t>
                      </a:r>
                    </a:p>
                    <a:p>
                      <a:pPr marL="0" algn="ctr">
                        <a:lnSpc>
                          <a:spcPct val="100000"/>
                        </a:lnSpc>
                        <a:spcBef>
                          <a:spcPts val="0"/>
                        </a:spcBef>
                      </a:pPr>
                      <a:r>
                        <a:rPr sz="900">
                          <a:solidFill>
                            <a:schemeClr val="tx1"/>
                          </a:solidFill>
                        </a:rPr>
                        <a:t>-0,3%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solidFill>
                  </a:tcPr>
                </a:tc>
                <a:tc>
                  <a:txBody>
                    <a:bodyPr/>
                    <a:lstStyle/>
                    <a:p>
                      <a:pPr marL="0" marR="124460" indent="-27940" algn="ctr">
                        <a:lnSpc>
                          <a:spcPct val="117000"/>
                        </a:lnSpc>
                        <a:spcBef>
                          <a:spcPts val="0"/>
                        </a:spcBef>
                      </a:pPr>
                      <a:r>
                        <a:rPr lang="en-IE" sz="900">
                          <a:solidFill>
                            <a:schemeClr val="tx1"/>
                          </a:solidFill>
                        </a:rPr>
                        <a:t>REITs      0,7%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87630" indent="-55880" algn="ctr" defTabSz="914309" rtl="0" eaLnBrk="1" latinLnBrk="0" hangingPunct="1">
                        <a:lnSpc>
                          <a:spcPct val="100000"/>
                        </a:lnSpc>
                        <a:spcBef>
                          <a:spcPts val="0"/>
                        </a:spcBef>
                      </a:pPr>
                      <a:r>
                        <a:rPr sz="900" b="1" kern="1200">
                          <a:solidFill>
                            <a:schemeClr val="tx1"/>
                          </a:solidFill>
                          <a:latin typeface="+mn-lt"/>
                          <a:ea typeface="+mn-ea"/>
                          <a:cs typeface="+mn-cs"/>
                        </a:rPr>
                        <a:t>Portfolio  18,8%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17145" indent="-128270" algn="ctr">
                        <a:lnSpc>
                          <a:spcPct val="117000"/>
                        </a:lnSpc>
                        <a:spcBef>
                          <a:spcPts val="0"/>
                        </a:spcBef>
                      </a:pPr>
                      <a:r>
                        <a:rPr lang="en-IE" sz="900">
                          <a:solidFill>
                            <a:schemeClr val="bg1"/>
                          </a:solidFill>
                        </a:rPr>
                        <a:t>IG bonds </a:t>
                      </a:r>
                    </a:p>
                    <a:p>
                      <a:pPr marL="0" marR="17145" indent="-128270" algn="ctr">
                        <a:lnSpc>
                          <a:spcPct val="117000"/>
                        </a:lnSpc>
                        <a:spcBef>
                          <a:spcPts val="0"/>
                        </a:spcBef>
                      </a:pPr>
                      <a:r>
                        <a:rPr lang="en-IE" sz="900">
                          <a:solidFill>
                            <a:schemeClr val="bg1"/>
                          </a:solidFill>
                        </a:rPr>
                        <a:t>1,3%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73025" indent="-73025" algn="ctr">
                        <a:lnSpc>
                          <a:spcPct val="117000"/>
                        </a:lnSpc>
                        <a:spcBef>
                          <a:spcPts val="0"/>
                        </a:spcBef>
                      </a:pPr>
                      <a:r>
                        <a:rPr lang="en-IE" sz="900" b="1">
                          <a:solidFill>
                            <a:schemeClr val="tx1"/>
                          </a:solidFill>
                        </a:rPr>
                        <a:t>Portfolio 16,6%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73025" indent="-73025" algn="ctr">
                        <a:lnSpc>
                          <a:spcPct val="117000"/>
                        </a:lnSpc>
                        <a:spcBef>
                          <a:spcPts val="0"/>
                        </a:spcBef>
                      </a:pPr>
                      <a:r>
                        <a:rPr lang="en-IE" sz="900" b="0">
                          <a:solidFill>
                            <a:schemeClr val="tx1"/>
                          </a:solidFill>
                        </a:rPr>
                        <a:t>HY bonds          -7,6%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73025" indent="-73025" algn="ctr">
                        <a:lnSpc>
                          <a:spcPct val="117000"/>
                        </a:lnSpc>
                        <a:spcBef>
                          <a:spcPts val="0"/>
                        </a:spcBef>
                      </a:pPr>
                      <a:r>
                        <a:rPr lang="en-IE" sz="900" b="0">
                          <a:solidFill>
                            <a:schemeClr val="tx1"/>
                          </a:solidFill>
                        </a:rPr>
                        <a:t>REITs </a:t>
                      </a:r>
                    </a:p>
                    <a:p>
                      <a:pPr marL="0" marR="73025" indent="-73025" algn="ctr">
                        <a:lnSpc>
                          <a:spcPct val="117000"/>
                        </a:lnSpc>
                        <a:spcBef>
                          <a:spcPts val="0"/>
                        </a:spcBef>
                      </a:pPr>
                      <a:r>
                        <a:rPr lang="en-IE" sz="900" b="0">
                          <a:solidFill>
                            <a:schemeClr val="tx1"/>
                          </a:solidFill>
                        </a:rPr>
                        <a:t>7,7%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73025" indent="-73025" algn="ctr">
                        <a:lnSpc>
                          <a:spcPct val="117000"/>
                        </a:lnSpc>
                        <a:spcBef>
                          <a:spcPts val="0"/>
                        </a:spcBef>
                      </a:pPr>
                      <a:r>
                        <a:rPr lang="en-IE" sz="900" b="0">
                          <a:solidFill>
                            <a:schemeClr val="tx1"/>
                          </a:solidFill>
                        </a:rPr>
                        <a:t>HY bonds</a:t>
                      </a:r>
                    </a:p>
                    <a:p>
                      <a:pPr marL="0" marR="73025" indent="-73025" algn="ctr">
                        <a:lnSpc>
                          <a:spcPct val="117000"/>
                        </a:lnSpc>
                        <a:spcBef>
                          <a:spcPts val="0"/>
                        </a:spcBef>
                      </a:pPr>
                      <a:r>
                        <a:rPr lang="en-IE" sz="900" b="0">
                          <a:solidFill>
                            <a:schemeClr val="tx1"/>
                          </a:solidFill>
                        </a:rPr>
                        <a:t>14,7%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algn="ctr">
                        <a:lnSpc>
                          <a:spcPct val="100000"/>
                        </a:lnSpc>
                        <a:spcBef>
                          <a:spcPts val="0"/>
                        </a:spcBef>
                      </a:pPr>
                      <a:r>
                        <a:rPr lang="en-IE" sz="900" b="1">
                          <a:solidFill>
                            <a:schemeClr val="tx1"/>
                          </a:solidFill>
                        </a:rPr>
                        <a:t>Portfolio</a:t>
                      </a:r>
                    </a:p>
                    <a:p>
                      <a:pPr marL="0" algn="ctr">
                        <a:lnSpc>
                          <a:spcPct val="100000"/>
                        </a:lnSpc>
                        <a:spcBef>
                          <a:spcPts val="0"/>
                        </a:spcBef>
                      </a:pPr>
                      <a:r>
                        <a:rPr lang="en-IE" sz="900" b="1">
                          <a:solidFill>
                            <a:schemeClr val="tx1"/>
                          </a:solidFill>
                        </a:rPr>
                        <a:t>2,2%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extLst>
                  <a:ext uri="{0D108BD9-81ED-4DB2-BD59-A6C34878D82A}">
                    <a16:rowId xmlns:a16="http://schemas.microsoft.com/office/drawing/2014/main" val="10003"/>
                  </a:ext>
                </a:extLst>
              </a:tr>
              <a:tr h="393892">
                <a:tc>
                  <a:txBody>
                    <a:bodyPr/>
                    <a:lstStyle/>
                    <a:p>
                      <a:pPr marL="0" marR="120650" indent="-5715" algn="ctr">
                        <a:lnSpc>
                          <a:spcPct val="117000"/>
                        </a:lnSpc>
                        <a:spcBef>
                          <a:spcPts val="0"/>
                        </a:spcBef>
                      </a:pPr>
                      <a:r>
                        <a:rPr lang="en-IE" sz="900">
                          <a:solidFill>
                            <a:schemeClr val="tx1"/>
                          </a:solidFill>
                        </a:rPr>
                        <a:t>REITs     12,6%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algn="ctr">
                        <a:lnSpc>
                          <a:spcPct val="100000"/>
                        </a:lnSpc>
                        <a:spcBef>
                          <a:spcPts val="0"/>
                        </a:spcBef>
                      </a:pPr>
                      <a:r>
                        <a:rPr sz="900">
                          <a:solidFill>
                            <a:schemeClr val="tx1"/>
                          </a:solidFill>
                        </a:rPr>
                        <a:t>HY bonds</a:t>
                      </a:r>
                    </a:p>
                    <a:p>
                      <a:pPr marL="0" algn="ctr">
                        <a:lnSpc>
                          <a:spcPct val="100000"/>
                        </a:lnSpc>
                        <a:spcBef>
                          <a:spcPts val="0"/>
                        </a:spcBef>
                      </a:pPr>
                      <a:r>
                        <a:rPr sz="900">
                          <a:solidFill>
                            <a:schemeClr val="tx1"/>
                          </a:solidFill>
                        </a:rPr>
                        <a:t>-3,0%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129539" indent="-5715" algn="ctr">
                        <a:lnSpc>
                          <a:spcPct val="117000"/>
                        </a:lnSpc>
                        <a:spcBef>
                          <a:spcPts val="0"/>
                        </a:spcBef>
                      </a:pPr>
                      <a:r>
                        <a:rPr lang="en-IE" sz="900">
                          <a:solidFill>
                            <a:schemeClr val="tx1"/>
                          </a:solidFill>
                        </a:rPr>
                        <a:t>EMD       0,2%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120650" indent="10795" algn="ctr">
                        <a:lnSpc>
                          <a:spcPct val="117000"/>
                        </a:lnSpc>
                        <a:spcBef>
                          <a:spcPts val="0"/>
                        </a:spcBef>
                      </a:pPr>
                      <a:r>
                        <a:rPr lang="en-IE" sz="900">
                          <a:solidFill>
                            <a:schemeClr val="tx1"/>
                          </a:solidFill>
                        </a:rPr>
                        <a:t>EMD         16,5%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85090" indent="-61594" algn="ctr">
                        <a:lnSpc>
                          <a:spcPct val="117000"/>
                        </a:lnSpc>
                        <a:spcBef>
                          <a:spcPts val="0"/>
                        </a:spcBef>
                      </a:pPr>
                      <a:r>
                        <a:rPr lang="en-IE" sz="900">
                          <a:solidFill>
                            <a:schemeClr val="tx1"/>
                          </a:solidFill>
                        </a:rPr>
                        <a:t>Govt bonds 0,5%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17145" indent="-128270" algn="ctr">
                        <a:lnSpc>
                          <a:spcPct val="117000"/>
                        </a:lnSpc>
                        <a:spcBef>
                          <a:spcPts val="0"/>
                        </a:spcBef>
                      </a:pPr>
                      <a:r>
                        <a:rPr lang="en-IE" sz="900">
                          <a:solidFill>
                            <a:schemeClr val="bg1"/>
                          </a:solidFill>
                        </a:rPr>
                        <a:t>Hedge Funds 11,5%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17145" indent="-128270" algn="ctr">
                        <a:lnSpc>
                          <a:spcPct val="117000"/>
                        </a:lnSpc>
                        <a:spcBef>
                          <a:spcPts val="0"/>
                        </a:spcBef>
                      </a:pPr>
                      <a:r>
                        <a:rPr lang="en-IE" sz="900" b="1">
                          <a:solidFill>
                            <a:schemeClr val="tx1"/>
                          </a:solidFill>
                        </a:rPr>
                        <a:t>Portfolio              -9,3%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17145" indent="-128270" algn="ctr">
                        <a:lnSpc>
                          <a:spcPct val="117000"/>
                        </a:lnSpc>
                        <a:spcBef>
                          <a:spcPts val="0"/>
                        </a:spcBef>
                      </a:pPr>
                      <a:r>
                        <a:rPr lang="en-IE" sz="900" b="0">
                          <a:solidFill>
                            <a:schemeClr val="tx1"/>
                          </a:solidFill>
                        </a:rPr>
                        <a:t>EMD</a:t>
                      </a:r>
                    </a:p>
                    <a:p>
                      <a:pPr marL="0" marR="17145" indent="-128270" algn="ctr">
                        <a:lnSpc>
                          <a:spcPct val="117000"/>
                        </a:lnSpc>
                        <a:spcBef>
                          <a:spcPts val="0"/>
                        </a:spcBef>
                      </a:pPr>
                      <a:r>
                        <a:rPr lang="en-IE" sz="900" b="0">
                          <a:solidFill>
                            <a:schemeClr val="tx1"/>
                          </a:solidFill>
                        </a:rPr>
                        <a:t>7,3%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17145" indent="-128270" algn="ctr">
                        <a:lnSpc>
                          <a:spcPct val="117000"/>
                        </a:lnSpc>
                        <a:spcBef>
                          <a:spcPts val="0"/>
                        </a:spcBef>
                      </a:pPr>
                      <a:r>
                        <a:rPr lang="en-IE" sz="900" b="0">
                          <a:solidFill>
                            <a:schemeClr val="tx1"/>
                          </a:solidFill>
                        </a:rPr>
                        <a:t>EMD</a:t>
                      </a:r>
                    </a:p>
                    <a:p>
                      <a:pPr marL="0" marR="17145" indent="-128270" algn="ctr">
                        <a:lnSpc>
                          <a:spcPct val="117000"/>
                        </a:lnSpc>
                        <a:spcBef>
                          <a:spcPts val="0"/>
                        </a:spcBef>
                      </a:pPr>
                      <a:r>
                        <a:rPr lang="en-IE" sz="900" b="0">
                          <a:solidFill>
                            <a:schemeClr val="tx1"/>
                          </a:solidFill>
                        </a:rPr>
                        <a:t>13,7%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120650" indent="16510" algn="ctr">
                        <a:lnSpc>
                          <a:spcPct val="117000"/>
                        </a:lnSpc>
                        <a:spcBef>
                          <a:spcPts val="0"/>
                        </a:spcBef>
                      </a:pPr>
                      <a:r>
                        <a:rPr lang="en-IE" sz="900" b="0">
                          <a:solidFill>
                            <a:schemeClr val="bg1"/>
                          </a:solidFill>
                        </a:rPr>
                        <a:t>Cmdty</a:t>
                      </a:r>
                    </a:p>
                    <a:p>
                      <a:pPr marL="0" marR="120650" indent="16510" algn="ctr">
                        <a:lnSpc>
                          <a:spcPct val="117000"/>
                        </a:lnSpc>
                        <a:spcBef>
                          <a:spcPts val="0"/>
                        </a:spcBef>
                      </a:pPr>
                      <a:r>
                        <a:rPr lang="en-IE" sz="900" b="0">
                          <a:solidFill>
                            <a:schemeClr val="bg1"/>
                          </a:solidFill>
                        </a:rPr>
                        <a:t>2,1%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23366F"/>
                    </a:solidFill>
                  </a:tcPr>
                </a:tc>
                <a:extLst>
                  <a:ext uri="{0D108BD9-81ED-4DB2-BD59-A6C34878D82A}">
                    <a16:rowId xmlns:a16="http://schemas.microsoft.com/office/drawing/2014/main" val="10004"/>
                  </a:ext>
                </a:extLst>
              </a:tr>
              <a:tr h="393868">
                <a:tc>
                  <a:txBody>
                    <a:bodyPr/>
                    <a:lstStyle/>
                    <a:p>
                      <a:pPr marL="0" marR="40640" indent="-106045" algn="ctr">
                        <a:lnSpc>
                          <a:spcPct val="117000"/>
                        </a:lnSpc>
                        <a:spcBef>
                          <a:spcPts val="0"/>
                        </a:spcBef>
                      </a:pPr>
                      <a:r>
                        <a:rPr sz="900">
                          <a:solidFill>
                            <a:schemeClr val="bg1"/>
                          </a:solidFill>
                        </a:rPr>
                        <a:t>DM Equities  11,4%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algn="ctr">
                        <a:lnSpc>
                          <a:spcPct val="100000"/>
                        </a:lnSpc>
                        <a:spcBef>
                          <a:spcPts val="0"/>
                        </a:spcBef>
                      </a:pPr>
                      <a:r>
                        <a:rPr sz="900">
                          <a:solidFill>
                            <a:schemeClr val="tx1"/>
                          </a:solidFill>
                        </a:rPr>
                        <a:t>EMD</a:t>
                      </a:r>
                    </a:p>
                    <a:p>
                      <a:pPr marL="0" algn="ctr">
                        <a:lnSpc>
                          <a:spcPct val="100000"/>
                        </a:lnSpc>
                        <a:spcBef>
                          <a:spcPts val="0"/>
                        </a:spcBef>
                      </a:pPr>
                      <a:r>
                        <a:rPr sz="900">
                          <a:solidFill>
                            <a:schemeClr val="tx1"/>
                          </a:solidFill>
                        </a:rPr>
                        <a:t>-4,0%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algn="ctr">
                        <a:lnSpc>
                          <a:spcPct val="100000"/>
                        </a:lnSpc>
                        <a:spcBef>
                          <a:spcPts val="0"/>
                        </a:spcBef>
                      </a:pPr>
                      <a:r>
                        <a:rPr sz="900">
                          <a:solidFill>
                            <a:schemeClr val="tx1"/>
                          </a:solidFill>
                        </a:rPr>
                        <a:t>Cash</a:t>
                      </a:r>
                    </a:p>
                    <a:p>
                      <a:pPr marL="0" algn="ctr">
                        <a:lnSpc>
                          <a:spcPct val="100000"/>
                        </a:lnSpc>
                        <a:spcBef>
                          <a:spcPts val="0"/>
                        </a:spcBef>
                      </a:pPr>
                      <a:r>
                        <a:rPr sz="900">
                          <a:solidFill>
                            <a:schemeClr val="tx1"/>
                          </a:solidFill>
                        </a:rPr>
                        <a:t>-0,3%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F90C8"/>
                    </a:solidFill>
                  </a:tcPr>
                </a:tc>
                <a:tc>
                  <a:txBody>
                    <a:bodyPr/>
                    <a:lstStyle/>
                    <a:p>
                      <a:pPr marL="0" marR="73025" indent="-73025" algn="ctr">
                        <a:lnSpc>
                          <a:spcPct val="117000"/>
                        </a:lnSpc>
                        <a:spcBef>
                          <a:spcPts val="0"/>
                        </a:spcBef>
                      </a:pPr>
                      <a:r>
                        <a:rPr sz="900">
                          <a:solidFill>
                            <a:schemeClr val="tx1"/>
                          </a:solidFill>
                        </a:rPr>
                        <a:t>HY bonds  14,6%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44450" indent="-117475" algn="ctr">
                        <a:lnSpc>
                          <a:spcPct val="117000"/>
                        </a:lnSpc>
                        <a:spcBef>
                          <a:spcPts val="0"/>
                        </a:spcBef>
                      </a:pPr>
                      <a:r>
                        <a:rPr lang="en-IE" sz="900">
                          <a:solidFill>
                            <a:schemeClr val="tx1"/>
                          </a:solidFill>
                        </a:rPr>
                        <a:t>Cash </a:t>
                      </a:r>
                    </a:p>
                    <a:p>
                      <a:pPr marL="0" marR="44450" indent="-117475" algn="ctr">
                        <a:lnSpc>
                          <a:spcPct val="117000"/>
                        </a:lnSpc>
                        <a:spcBef>
                          <a:spcPts val="0"/>
                        </a:spcBef>
                      </a:pPr>
                      <a:r>
                        <a:rPr lang="en-IE" sz="900">
                          <a:solidFill>
                            <a:schemeClr val="tx1"/>
                          </a:solidFill>
                        </a:rPr>
                        <a:t>-0,3%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F90C8"/>
                    </a:solidFill>
                  </a:tcPr>
                </a:tc>
                <a:tc>
                  <a:txBody>
                    <a:bodyPr/>
                    <a:lstStyle/>
                    <a:p>
                      <a:pPr marL="0" marR="73025" indent="-73025" algn="ctr">
                        <a:lnSpc>
                          <a:spcPct val="117000"/>
                        </a:lnSpc>
                        <a:spcBef>
                          <a:spcPts val="0"/>
                        </a:spcBef>
                      </a:pPr>
                      <a:r>
                        <a:rPr lang="en-IE" sz="900">
                          <a:solidFill>
                            <a:schemeClr val="tx1"/>
                          </a:solidFill>
                        </a:rPr>
                        <a:t>HY bonds </a:t>
                      </a:r>
                    </a:p>
                    <a:p>
                      <a:pPr marL="0" marR="73025" indent="-73025" algn="ctr">
                        <a:lnSpc>
                          <a:spcPct val="117000"/>
                        </a:lnSpc>
                        <a:spcBef>
                          <a:spcPts val="0"/>
                        </a:spcBef>
                      </a:pPr>
                      <a:r>
                        <a:rPr lang="en-IE" sz="900">
                          <a:solidFill>
                            <a:schemeClr val="tx1"/>
                          </a:solidFill>
                        </a:rPr>
                        <a:t> 9,1%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73025" indent="-73025" algn="ctr">
                        <a:lnSpc>
                          <a:spcPct val="117000"/>
                        </a:lnSpc>
                        <a:spcBef>
                          <a:spcPts val="0"/>
                        </a:spcBef>
                      </a:pPr>
                      <a:r>
                        <a:rPr lang="en-IE" sz="900">
                          <a:solidFill>
                            <a:schemeClr val="bg1"/>
                          </a:solidFill>
                        </a:rPr>
                        <a:t>IG bonds           -11,3%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73025" indent="-73025" algn="ctr">
                        <a:lnSpc>
                          <a:spcPct val="117000"/>
                        </a:lnSpc>
                        <a:spcBef>
                          <a:spcPts val="0"/>
                        </a:spcBef>
                      </a:pPr>
                      <a:r>
                        <a:rPr lang="en-IE" sz="900">
                          <a:solidFill>
                            <a:schemeClr val="bg1"/>
                          </a:solidFill>
                        </a:rPr>
                        <a:t>EM Equities 6,5%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73025" indent="-73025" algn="ctr">
                        <a:lnSpc>
                          <a:spcPct val="117000"/>
                        </a:lnSpc>
                        <a:spcBef>
                          <a:spcPts val="0"/>
                        </a:spcBef>
                      </a:pPr>
                      <a:r>
                        <a:rPr lang="en-IE" sz="900">
                          <a:solidFill>
                            <a:schemeClr val="bg1"/>
                          </a:solidFill>
                        </a:rPr>
                        <a:t>Cmdty</a:t>
                      </a:r>
                    </a:p>
                    <a:p>
                      <a:pPr marL="0" marR="73025" indent="-73025" algn="ctr">
                        <a:lnSpc>
                          <a:spcPct val="117000"/>
                        </a:lnSpc>
                        <a:spcBef>
                          <a:spcPts val="0"/>
                        </a:spcBef>
                      </a:pPr>
                      <a:r>
                        <a:rPr lang="en-IE" sz="900">
                          <a:solidFill>
                            <a:schemeClr val="bg1"/>
                          </a:solidFill>
                        </a:rPr>
                        <a:t>12,4%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1"/>
                    </a:solidFill>
                  </a:tcPr>
                </a:tc>
                <a:tc>
                  <a:txBody>
                    <a:bodyPr/>
                    <a:lstStyle/>
                    <a:p>
                      <a:pPr marL="0" marR="17145" indent="-128270" algn="ctr">
                        <a:lnSpc>
                          <a:spcPct val="117000"/>
                        </a:lnSpc>
                        <a:spcBef>
                          <a:spcPts val="0"/>
                        </a:spcBef>
                      </a:pPr>
                      <a:r>
                        <a:rPr lang="en-IE" sz="900" b="0">
                          <a:solidFill>
                            <a:schemeClr val="tx1"/>
                          </a:solidFill>
                        </a:rPr>
                        <a:t>EMD</a:t>
                      </a:r>
                    </a:p>
                    <a:p>
                      <a:pPr marL="0" marR="17145" indent="-128270" algn="ctr">
                        <a:lnSpc>
                          <a:spcPct val="117000"/>
                        </a:lnSpc>
                        <a:spcBef>
                          <a:spcPts val="0"/>
                        </a:spcBef>
                      </a:pPr>
                      <a:r>
                        <a:rPr lang="en-IE" sz="900" b="0">
                          <a:solidFill>
                            <a:schemeClr val="tx1"/>
                          </a:solidFill>
                        </a:rPr>
                        <a:t>0,8%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9E4D7"/>
                    </a:solidFill>
                  </a:tcPr>
                </a:tc>
                <a:extLst>
                  <a:ext uri="{0D108BD9-81ED-4DB2-BD59-A6C34878D82A}">
                    <a16:rowId xmlns:a16="http://schemas.microsoft.com/office/drawing/2014/main" val="10005"/>
                  </a:ext>
                </a:extLst>
              </a:tr>
              <a:tr h="393868">
                <a:tc>
                  <a:txBody>
                    <a:bodyPr/>
                    <a:lstStyle/>
                    <a:p>
                      <a:pPr marL="0" marR="87630" indent="-73025" algn="ctr" defTabSz="914309" rtl="0" eaLnBrk="1" latinLnBrk="0" hangingPunct="1">
                        <a:lnSpc>
                          <a:spcPct val="117000"/>
                        </a:lnSpc>
                        <a:spcBef>
                          <a:spcPts val="0"/>
                        </a:spcBef>
                      </a:pPr>
                      <a:r>
                        <a:rPr sz="900" b="1" kern="1200">
                          <a:solidFill>
                            <a:schemeClr val="tx1"/>
                          </a:solidFill>
                          <a:latin typeface="+mn-lt"/>
                          <a:ea typeface="+mn-ea"/>
                          <a:cs typeface="+mn-cs"/>
                        </a:rPr>
                        <a:t>Portfolio  10,3%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algn="ctr">
                        <a:lnSpc>
                          <a:spcPct val="100000"/>
                        </a:lnSpc>
                        <a:spcBef>
                          <a:spcPts val="0"/>
                        </a:spcBef>
                      </a:pPr>
                      <a:r>
                        <a:rPr sz="900">
                          <a:solidFill>
                            <a:schemeClr val="tx1"/>
                          </a:solidFill>
                        </a:rPr>
                        <a:t>REITs</a:t>
                      </a:r>
                    </a:p>
                    <a:p>
                      <a:pPr marL="0" algn="ctr">
                        <a:lnSpc>
                          <a:spcPct val="100000"/>
                        </a:lnSpc>
                        <a:spcBef>
                          <a:spcPts val="0"/>
                        </a:spcBef>
                      </a:pPr>
                      <a:r>
                        <a:rPr sz="900">
                          <a:solidFill>
                            <a:schemeClr val="tx1"/>
                          </a:solidFill>
                        </a:rPr>
                        <a:t>-4,0%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algn="ctr">
                        <a:lnSpc>
                          <a:spcPct val="100000"/>
                        </a:lnSpc>
                        <a:spcBef>
                          <a:spcPts val="0"/>
                        </a:spcBef>
                      </a:pPr>
                      <a:r>
                        <a:rPr sz="900" b="1" kern="1200">
                          <a:solidFill>
                            <a:schemeClr val="tx1"/>
                          </a:solidFill>
                          <a:latin typeface="+mn-lt"/>
                          <a:ea typeface="+mn-ea"/>
                          <a:cs typeface="+mn-cs"/>
                        </a:rPr>
                        <a:t>Portfolio</a:t>
                      </a:r>
                    </a:p>
                    <a:p>
                      <a:pPr marL="0" algn="ctr">
                        <a:lnSpc>
                          <a:spcPct val="100000"/>
                        </a:lnSpc>
                        <a:spcBef>
                          <a:spcPts val="0"/>
                        </a:spcBef>
                      </a:pPr>
                      <a:r>
                        <a:rPr sz="900" b="1" kern="1200">
                          <a:solidFill>
                            <a:schemeClr val="tx1"/>
                          </a:solidFill>
                          <a:latin typeface="+mn-lt"/>
                          <a:ea typeface="+mn-ea"/>
                          <a:cs typeface="+mn-cs"/>
                        </a:rPr>
                        <a:t>-1,6%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tc>
                  <a:txBody>
                    <a:bodyPr/>
                    <a:lstStyle/>
                    <a:p>
                      <a:pPr marL="0" marR="85090" indent="-61594" algn="ctr">
                        <a:lnSpc>
                          <a:spcPct val="117000"/>
                        </a:lnSpc>
                        <a:spcBef>
                          <a:spcPts val="0"/>
                        </a:spcBef>
                      </a:pPr>
                      <a:r>
                        <a:rPr sz="900">
                          <a:solidFill>
                            <a:schemeClr val="bg1"/>
                          </a:solidFill>
                        </a:rPr>
                        <a:t>IG bonds  13,6%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73025" indent="-73025" algn="ctr">
                        <a:lnSpc>
                          <a:spcPct val="117000"/>
                        </a:lnSpc>
                        <a:spcBef>
                          <a:spcPts val="0"/>
                        </a:spcBef>
                      </a:pPr>
                      <a:r>
                        <a:rPr lang="en-IE" sz="900">
                          <a:solidFill>
                            <a:schemeClr val="tx1"/>
                          </a:solidFill>
                        </a:rPr>
                        <a:t>HY bonds </a:t>
                      </a:r>
                    </a:p>
                    <a:p>
                      <a:pPr marL="0" marR="73025" indent="-73025" algn="ctr">
                        <a:lnSpc>
                          <a:spcPct val="117000"/>
                        </a:lnSpc>
                        <a:spcBef>
                          <a:spcPts val="0"/>
                        </a:spcBef>
                      </a:pPr>
                      <a:r>
                        <a:rPr lang="en-IE" sz="900">
                          <a:solidFill>
                            <a:schemeClr val="tx1"/>
                          </a:solidFill>
                        </a:rPr>
                        <a:t> -0,9%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5"/>
                    </a:solidFill>
                  </a:tcPr>
                </a:tc>
                <a:tc>
                  <a:txBody>
                    <a:bodyPr/>
                    <a:lstStyle/>
                    <a:p>
                      <a:pPr marL="0" marR="129539" indent="-5715" algn="ctr">
                        <a:lnSpc>
                          <a:spcPct val="117000"/>
                        </a:lnSpc>
                        <a:spcBef>
                          <a:spcPts val="0"/>
                        </a:spcBef>
                      </a:pPr>
                      <a:r>
                        <a:rPr lang="en-IE" sz="900">
                          <a:solidFill>
                            <a:schemeClr val="tx1"/>
                          </a:solidFill>
                        </a:rPr>
                        <a:t>  EMD  </a:t>
                      </a:r>
                    </a:p>
                    <a:p>
                      <a:pPr marL="0" marR="129539" indent="-5715" algn="ctr">
                        <a:lnSpc>
                          <a:spcPct val="117000"/>
                        </a:lnSpc>
                        <a:spcBef>
                          <a:spcPts val="0"/>
                        </a:spcBef>
                      </a:pPr>
                      <a:r>
                        <a:rPr lang="en-IE" sz="900">
                          <a:solidFill>
                            <a:schemeClr val="tx1"/>
                          </a:solidFill>
                        </a:rPr>
                        <a:t>   5,7%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129539" indent="-5715" algn="ctr">
                        <a:lnSpc>
                          <a:spcPct val="117000"/>
                        </a:lnSpc>
                        <a:spcBef>
                          <a:spcPts val="0"/>
                        </a:spcBef>
                      </a:pPr>
                      <a:r>
                        <a:rPr lang="en-IE" sz="900">
                          <a:solidFill>
                            <a:schemeClr val="tx1"/>
                          </a:solidFill>
                        </a:rPr>
                        <a:t>Govt bonds   -12,1%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129539" indent="-5715" algn="ctr">
                        <a:lnSpc>
                          <a:spcPct val="117000"/>
                        </a:lnSpc>
                        <a:spcBef>
                          <a:spcPts val="0"/>
                        </a:spcBef>
                      </a:pPr>
                      <a:r>
                        <a:rPr lang="en-IE" sz="900">
                          <a:solidFill>
                            <a:schemeClr val="bg1"/>
                          </a:solidFill>
                        </a:rPr>
                        <a:t>IG bonds</a:t>
                      </a:r>
                    </a:p>
                    <a:p>
                      <a:pPr marL="0" marR="129539" indent="-5715" algn="ctr">
                        <a:lnSpc>
                          <a:spcPct val="117000"/>
                        </a:lnSpc>
                        <a:spcBef>
                          <a:spcPts val="0"/>
                        </a:spcBef>
                      </a:pPr>
                      <a:r>
                        <a:rPr lang="en-IE" sz="900">
                          <a:solidFill>
                            <a:schemeClr val="bg1"/>
                          </a:solidFill>
                        </a:rPr>
                        <a:t>5,9%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129539" indent="-5715" algn="ctr">
                        <a:lnSpc>
                          <a:spcPct val="117000"/>
                        </a:lnSpc>
                        <a:spcBef>
                          <a:spcPts val="0"/>
                        </a:spcBef>
                      </a:pPr>
                      <a:r>
                        <a:rPr lang="en-IE" sz="900">
                          <a:solidFill>
                            <a:schemeClr val="bg1"/>
                          </a:solidFill>
                        </a:rPr>
                        <a:t>Hedge Funds</a:t>
                      </a:r>
                    </a:p>
                    <a:p>
                      <a:pPr marL="0" marR="129539" indent="-5715" algn="ctr">
                        <a:lnSpc>
                          <a:spcPct val="117000"/>
                        </a:lnSpc>
                        <a:spcBef>
                          <a:spcPts val="0"/>
                        </a:spcBef>
                      </a:pPr>
                      <a:r>
                        <a:rPr lang="en-IE" sz="900">
                          <a:solidFill>
                            <a:schemeClr val="bg1"/>
                          </a:solidFill>
                        </a:rPr>
                        <a:t>12,2%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73025" indent="-73025" algn="ctr">
                        <a:lnSpc>
                          <a:spcPct val="117000"/>
                        </a:lnSpc>
                        <a:spcBef>
                          <a:spcPts val="0"/>
                        </a:spcBef>
                      </a:pPr>
                      <a:r>
                        <a:rPr lang="en-IE" sz="900" b="0">
                          <a:solidFill>
                            <a:schemeClr val="tx1"/>
                          </a:solidFill>
                        </a:rPr>
                        <a:t>HY bonds</a:t>
                      </a:r>
                    </a:p>
                    <a:p>
                      <a:pPr marL="0" marR="73025" indent="-73025" algn="ctr">
                        <a:lnSpc>
                          <a:spcPct val="117000"/>
                        </a:lnSpc>
                        <a:spcBef>
                          <a:spcPts val="0"/>
                        </a:spcBef>
                      </a:pPr>
                      <a:r>
                        <a:rPr lang="en-IE" sz="900" b="0">
                          <a:solidFill>
                            <a:schemeClr val="tx1"/>
                          </a:solidFill>
                        </a:rPr>
                        <a:t>-2,3%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EF0F1"/>
                    </a:solidFill>
                  </a:tcPr>
                </a:tc>
                <a:extLst>
                  <a:ext uri="{0D108BD9-81ED-4DB2-BD59-A6C34878D82A}">
                    <a16:rowId xmlns:a16="http://schemas.microsoft.com/office/drawing/2014/main" val="10006"/>
                  </a:ext>
                </a:extLst>
              </a:tr>
              <a:tr h="393868">
                <a:tc>
                  <a:txBody>
                    <a:bodyPr/>
                    <a:lstStyle/>
                    <a:p>
                      <a:pPr marL="0" marR="85090" indent="-78105" algn="ctr">
                        <a:lnSpc>
                          <a:spcPct val="117000"/>
                        </a:lnSpc>
                        <a:spcBef>
                          <a:spcPts val="0"/>
                        </a:spcBef>
                      </a:pPr>
                      <a:r>
                        <a:rPr sz="900">
                          <a:solidFill>
                            <a:schemeClr val="bg1"/>
                          </a:solidFill>
                        </a:rPr>
                        <a:t>IG bonds  7,4%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635" algn="ctr">
                        <a:lnSpc>
                          <a:spcPct val="100000"/>
                        </a:lnSpc>
                        <a:spcBef>
                          <a:spcPts val="0"/>
                        </a:spcBef>
                      </a:pPr>
                      <a:r>
                        <a:rPr sz="900">
                          <a:solidFill>
                            <a:schemeClr val="bg1"/>
                          </a:solidFill>
                        </a:rPr>
                        <a:t>IG bonds</a:t>
                      </a:r>
                    </a:p>
                    <a:p>
                      <a:pPr marL="0" algn="ctr">
                        <a:lnSpc>
                          <a:spcPct val="100000"/>
                        </a:lnSpc>
                        <a:spcBef>
                          <a:spcPts val="0"/>
                        </a:spcBef>
                      </a:pPr>
                      <a:r>
                        <a:rPr sz="900">
                          <a:solidFill>
                            <a:schemeClr val="bg1"/>
                          </a:solidFill>
                        </a:rPr>
                        <a:t>-4,2%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algn="ctr">
                        <a:lnSpc>
                          <a:spcPct val="100000"/>
                        </a:lnSpc>
                        <a:spcBef>
                          <a:spcPts val="0"/>
                        </a:spcBef>
                      </a:pPr>
                      <a:r>
                        <a:rPr sz="900">
                          <a:solidFill>
                            <a:schemeClr val="bg1"/>
                          </a:solidFill>
                        </a:rPr>
                        <a:t>Hedge Funds</a:t>
                      </a:r>
                    </a:p>
                    <a:p>
                      <a:pPr marL="0" algn="ctr">
                        <a:lnSpc>
                          <a:spcPct val="100000"/>
                        </a:lnSpc>
                        <a:spcBef>
                          <a:spcPts val="0"/>
                        </a:spcBef>
                      </a:pPr>
                      <a:r>
                        <a:rPr sz="900">
                          <a:solidFill>
                            <a:schemeClr val="bg1"/>
                          </a:solidFill>
                        </a:rPr>
                        <a:t>-2,0%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17145" indent="-128270" algn="ctr">
                        <a:lnSpc>
                          <a:spcPct val="117000"/>
                        </a:lnSpc>
                        <a:spcBef>
                          <a:spcPts val="0"/>
                        </a:spcBef>
                      </a:pPr>
                      <a:r>
                        <a:rPr sz="900">
                          <a:solidFill>
                            <a:schemeClr val="bg1"/>
                          </a:solidFill>
                        </a:rPr>
                        <a:t>Hedge Funds  10,7%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113030" indent="-44450" algn="ctr">
                        <a:lnSpc>
                          <a:spcPct val="117000"/>
                        </a:lnSpc>
                        <a:spcBef>
                          <a:spcPts val="0"/>
                        </a:spcBef>
                      </a:pPr>
                      <a:r>
                        <a:rPr lang="en-IE" sz="900" kern="1200">
                          <a:solidFill>
                            <a:schemeClr val="bg1"/>
                          </a:solidFill>
                          <a:latin typeface="+mn-lt"/>
                          <a:ea typeface="+mn-ea"/>
                          <a:cs typeface="+mn-cs"/>
                        </a:rPr>
                        <a:t>Hedge Funds</a:t>
                      </a:r>
                    </a:p>
                    <a:p>
                      <a:pPr marL="0" marR="113030" indent="-44450" algn="ctr">
                        <a:lnSpc>
                          <a:spcPct val="117000"/>
                        </a:lnSpc>
                        <a:spcBef>
                          <a:spcPts val="0"/>
                        </a:spcBef>
                      </a:pPr>
                      <a:r>
                        <a:rPr lang="en-IE" sz="900" kern="1200">
                          <a:solidFill>
                            <a:schemeClr val="bg1"/>
                          </a:solidFill>
                          <a:latin typeface="+mn-lt"/>
                          <a:ea typeface="+mn-ea"/>
                          <a:cs typeface="+mn-cs"/>
                        </a:rPr>
                        <a:t> -2,0%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algn="ctr">
                        <a:lnSpc>
                          <a:spcPct val="100000"/>
                        </a:lnSpc>
                        <a:spcBef>
                          <a:spcPts val="0"/>
                        </a:spcBef>
                      </a:pPr>
                      <a:r>
                        <a:rPr lang="en-IE" sz="900">
                          <a:solidFill>
                            <a:schemeClr val="bg1"/>
                          </a:solidFill>
                        </a:rPr>
                        <a:t>EM Equities</a:t>
                      </a:r>
                    </a:p>
                    <a:p>
                      <a:pPr marL="0" algn="ctr">
                        <a:lnSpc>
                          <a:spcPct val="100000"/>
                        </a:lnSpc>
                        <a:spcBef>
                          <a:spcPts val="0"/>
                        </a:spcBef>
                      </a:pPr>
                      <a:r>
                        <a:rPr lang="en-IE" sz="900">
                          <a:solidFill>
                            <a:schemeClr val="bg1"/>
                          </a:solidFill>
                        </a:rPr>
                        <a:t>5,2%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algn="ctr">
                        <a:lnSpc>
                          <a:spcPct val="100000"/>
                        </a:lnSpc>
                        <a:spcBef>
                          <a:spcPts val="0"/>
                        </a:spcBef>
                      </a:pPr>
                      <a:r>
                        <a:rPr lang="en-IE" sz="900">
                          <a:solidFill>
                            <a:schemeClr val="bg1"/>
                          </a:solidFill>
                        </a:rPr>
                        <a:t>DM Equities       -12,3%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algn="ctr">
                        <a:lnSpc>
                          <a:spcPct val="100000"/>
                        </a:lnSpc>
                        <a:spcBef>
                          <a:spcPts val="0"/>
                        </a:spcBef>
                      </a:pPr>
                      <a:r>
                        <a:rPr lang="en-IE" sz="900">
                          <a:solidFill>
                            <a:schemeClr val="tx1"/>
                          </a:solidFill>
                        </a:rPr>
                        <a:t>Cash</a:t>
                      </a:r>
                    </a:p>
                    <a:p>
                      <a:pPr marL="0" algn="ctr">
                        <a:lnSpc>
                          <a:spcPct val="100000"/>
                        </a:lnSpc>
                        <a:spcBef>
                          <a:spcPts val="0"/>
                        </a:spcBef>
                      </a:pPr>
                      <a:r>
                        <a:rPr lang="en-IE" sz="900">
                          <a:solidFill>
                            <a:schemeClr val="tx1"/>
                          </a:solidFill>
                        </a:rPr>
                        <a:t>3,3%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solidFill>
                  </a:tcPr>
                </a:tc>
                <a:tc>
                  <a:txBody>
                    <a:bodyPr/>
                    <a:lstStyle/>
                    <a:p>
                      <a:pPr marL="0" algn="ctr">
                        <a:lnSpc>
                          <a:spcPct val="100000"/>
                        </a:lnSpc>
                        <a:spcBef>
                          <a:spcPts val="0"/>
                        </a:spcBef>
                      </a:pPr>
                      <a:r>
                        <a:rPr lang="en-IE" sz="900">
                          <a:solidFill>
                            <a:schemeClr val="tx1"/>
                          </a:solidFill>
                        </a:rPr>
                        <a:t>REITs</a:t>
                      </a:r>
                    </a:p>
                    <a:p>
                      <a:pPr marL="0" algn="ctr">
                        <a:lnSpc>
                          <a:spcPct val="100000"/>
                        </a:lnSpc>
                        <a:spcBef>
                          <a:spcPts val="0"/>
                        </a:spcBef>
                      </a:pPr>
                      <a:r>
                        <a:rPr lang="en-IE" sz="900">
                          <a:solidFill>
                            <a:schemeClr val="tx1"/>
                          </a:solidFill>
                        </a:rPr>
                        <a:t>11,3%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73025" indent="-73025" algn="ctr">
                        <a:lnSpc>
                          <a:spcPct val="117000"/>
                        </a:lnSpc>
                        <a:spcBef>
                          <a:spcPts val="0"/>
                        </a:spcBef>
                      </a:pPr>
                      <a:r>
                        <a:rPr lang="en-IE" sz="900">
                          <a:solidFill>
                            <a:schemeClr val="bg1"/>
                          </a:solidFill>
                        </a:rPr>
                        <a:t>IG bonds     </a:t>
                      </a:r>
                    </a:p>
                    <a:p>
                      <a:pPr marL="0" marR="73025" indent="-73025" algn="ctr">
                        <a:lnSpc>
                          <a:spcPct val="117000"/>
                        </a:lnSpc>
                        <a:spcBef>
                          <a:spcPts val="0"/>
                        </a:spcBef>
                      </a:pPr>
                      <a:r>
                        <a:rPr lang="en-IE" sz="900">
                          <a:solidFill>
                            <a:schemeClr val="bg1"/>
                          </a:solidFill>
                        </a:rPr>
                        <a:t>-2,8%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66A4E2"/>
                    </a:solidFill>
                  </a:tcPr>
                </a:tc>
                <a:extLst>
                  <a:ext uri="{0D108BD9-81ED-4DB2-BD59-A6C34878D82A}">
                    <a16:rowId xmlns:a16="http://schemas.microsoft.com/office/drawing/2014/main" val="10007"/>
                  </a:ext>
                </a:extLst>
              </a:tr>
              <a:tr h="393868">
                <a:tc>
                  <a:txBody>
                    <a:bodyPr/>
                    <a:lstStyle/>
                    <a:p>
                      <a:pPr marL="0" marR="17145" indent="-145415" algn="ctr">
                        <a:lnSpc>
                          <a:spcPct val="117000"/>
                        </a:lnSpc>
                        <a:spcBef>
                          <a:spcPts val="0"/>
                        </a:spcBef>
                      </a:pPr>
                      <a:r>
                        <a:rPr sz="900">
                          <a:solidFill>
                            <a:schemeClr val="bg1"/>
                          </a:solidFill>
                        </a:rPr>
                        <a:t>Hedge Funds  5,6%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635" algn="ctr">
                        <a:lnSpc>
                          <a:spcPct val="100000"/>
                        </a:lnSpc>
                        <a:spcBef>
                          <a:spcPts val="0"/>
                        </a:spcBef>
                      </a:pPr>
                      <a:r>
                        <a:rPr sz="900">
                          <a:solidFill>
                            <a:schemeClr val="tx1"/>
                          </a:solidFill>
                        </a:rPr>
                        <a:t>Govt bonds</a:t>
                      </a:r>
                    </a:p>
                    <a:p>
                      <a:pPr marL="0" algn="ctr">
                        <a:lnSpc>
                          <a:spcPct val="100000"/>
                        </a:lnSpc>
                        <a:spcBef>
                          <a:spcPts val="0"/>
                        </a:spcBef>
                      </a:pPr>
                      <a:r>
                        <a:rPr sz="900">
                          <a:solidFill>
                            <a:schemeClr val="tx1"/>
                          </a:solidFill>
                        </a:rPr>
                        <a:t>-5,8%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algn="ctr">
                        <a:lnSpc>
                          <a:spcPct val="100000"/>
                        </a:lnSpc>
                        <a:spcBef>
                          <a:spcPts val="0"/>
                        </a:spcBef>
                      </a:pPr>
                      <a:r>
                        <a:rPr sz="900">
                          <a:solidFill>
                            <a:schemeClr val="bg1"/>
                          </a:solidFill>
                        </a:rPr>
                        <a:t>DM Equities</a:t>
                      </a:r>
                    </a:p>
                    <a:p>
                      <a:pPr marL="0" algn="ctr">
                        <a:lnSpc>
                          <a:spcPct val="100000"/>
                        </a:lnSpc>
                        <a:spcBef>
                          <a:spcPts val="0"/>
                        </a:spcBef>
                      </a:pPr>
                      <a:r>
                        <a:rPr sz="900">
                          <a:solidFill>
                            <a:schemeClr val="bg1"/>
                          </a:solidFill>
                        </a:rPr>
                        <a:t>-3,6%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tc>
                  <a:txBody>
                    <a:bodyPr/>
                    <a:lstStyle/>
                    <a:p>
                      <a:pPr marL="0" marR="113030" indent="-44450" algn="ctr">
                        <a:lnSpc>
                          <a:spcPct val="117000"/>
                        </a:lnSpc>
                        <a:spcBef>
                          <a:spcPts val="0"/>
                        </a:spcBef>
                      </a:pPr>
                      <a:r>
                        <a:rPr sz="900" err="1">
                          <a:solidFill>
                            <a:schemeClr val="bg1"/>
                          </a:solidFill>
                        </a:rPr>
                        <a:t>Cmdty</a:t>
                      </a:r>
                      <a:r>
                        <a:rPr sz="900">
                          <a:solidFill>
                            <a:schemeClr val="bg1"/>
                          </a:solidFill>
                        </a:rPr>
                        <a:t>  </a:t>
                      </a:r>
                      <a:endParaRPr lang="en-IE" sz="900">
                        <a:solidFill>
                          <a:schemeClr val="bg1"/>
                        </a:solidFill>
                      </a:endParaRPr>
                    </a:p>
                    <a:p>
                      <a:pPr marL="0" marR="113030" indent="-44450" algn="ctr">
                        <a:lnSpc>
                          <a:spcPct val="117000"/>
                        </a:lnSpc>
                        <a:spcBef>
                          <a:spcPts val="0"/>
                        </a:spcBef>
                      </a:pPr>
                      <a:r>
                        <a:rPr sz="900">
                          <a:solidFill>
                            <a:schemeClr val="bg1"/>
                          </a:solidFill>
                        </a:rPr>
                        <a:t>9,7%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1"/>
                    </a:solidFill>
                  </a:tcPr>
                </a:tc>
                <a:tc>
                  <a:txBody>
                    <a:bodyPr/>
                    <a:lstStyle/>
                    <a:p>
                      <a:pPr marL="0" marR="129539" indent="-5715" algn="ctr">
                        <a:lnSpc>
                          <a:spcPct val="117000"/>
                        </a:lnSpc>
                        <a:spcBef>
                          <a:spcPts val="0"/>
                        </a:spcBef>
                      </a:pPr>
                      <a:r>
                        <a:rPr lang="en-IE" sz="900">
                          <a:solidFill>
                            <a:schemeClr val="tx1"/>
                          </a:solidFill>
                        </a:rPr>
                        <a:t>EMD  </a:t>
                      </a:r>
                    </a:p>
                    <a:p>
                      <a:pPr marL="0" marR="129539" indent="-5715" algn="ctr">
                        <a:lnSpc>
                          <a:spcPct val="117000"/>
                        </a:lnSpc>
                        <a:spcBef>
                          <a:spcPts val="0"/>
                        </a:spcBef>
                      </a:pPr>
                      <a:r>
                        <a:rPr lang="en-IE" sz="900">
                          <a:solidFill>
                            <a:schemeClr val="tx1"/>
                          </a:solidFill>
                        </a:rPr>
                        <a:t>-3.4%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113030" indent="-44450" algn="ctr">
                        <a:lnSpc>
                          <a:spcPct val="117000"/>
                        </a:lnSpc>
                        <a:spcBef>
                          <a:spcPts val="0"/>
                        </a:spcBef>
                      </a:pPr>
                      <a:r>
                        <a:rPr lang="en-IE" sz="900">
                          <a:solidFill>
                            <a:schemeClr val="bg1"/>
                          </a:solidFill>
                        </a:rPr>
                        <a:t>   IG bonds </a:t>
                      </a:r>
                    </a:p>
                    <a:p>
                      <a:pPr marL="0" marR="113030" indent="-44450" algn="ctr">
                        <a:lnSpc>
                          <a:spcPct val="117000"/>
                        </a:lnSpc>
                        <a:spcBef>
                          <a:spcPts val="0"/>
                        </a:spcBef>
                      </a:pPr>
                      <a:r>
                        <a:rPr lang="en-IE" sz="900">
                          <a:solidFill>
                            <a:schemeClr val="bg1"/>
                          </a:solidFill>
                        </a:rPr>
                        <a:t>  4,5%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113030" indent="-44450" algn="ctr">
                        <a:lnSpc>
                          <a:spcPct val="117000"/>
                        </a:lnSpc>
                        <a:spcBef>
                          <a:spcPts val="0"/>
                        </a:spcBef>
                      </a:pPr>
                      <a:r>
                        <a:rPr lang="en-IE" sz="900">
                          <a:solidFill>
                            <a:schemeClr val="tx1"/>
                          </a:solidFill>
                        </a:rPr>
                        <a:t>EMD                -12,4%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60000"/>
                        <a:lumOff val="40000"/>
                      </a:schemeClr>
                    </a:solidFill>
                  </a:tcPr>
                </a:tc>
                <a:tc>
                  <a:txBody>
                    <a:bodyPr/>
                    <a:lstStyle/>
                    <a:p>
                      <a:pPr marL="0" marR="113030" indent="-44450" algn="ctr">
                        <a:lnSpc>
                          <a:spcPct val="117000"/>
                        </a:lnSpc>
                        <a:spcBef>
                          <a:spcPts val="0"/>
                        </a:spcBef>
                      </a:pPr>
                      <a:r>
                        <a:rPr lang="en-IE" sz="900">
                          <a:solidFill>
                            <a:schemeClr val="tx1"/>
                          </a:solidFill>
                        </a:rPr>
                        <a:t>Govt bonds</a:t>
                      </a:r>
                    </a:p>
                    <a:p>
                      <a:pPr marL="0" marR="113030" indent="-44450" algn="ctr">
                        <a:lnSpc>
                          <a:spcPct val="117000"/>
                        </a:lnSpc>
                        <a:spcBef>
                          <a:spcPts val="0"/>
                        </a:spcBef>
                      </a:pPr>
                      <a:r>
                        <a:rPr lang="en-IE" sz="900">
                          <a:solidFill>
                            <a:schemeClr val="tx1"/>
                          </a:solidFill>
                        </a:rPr>
                        <a:t>0,7%</a:t>
                      </a:r>
                      <a:endParaRPr sz="90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113030" indent="-44450" algn="ctr">
                        <a:lnSpc>
                          <a:spcPct val="117000"/>
                        </a:lnSpc>
                        <a:spcBef>
                          <a:spcPts val="0"/>
                        </a:spcBef>
                      </a:pPr>
                      <a:r>
                        <a:rPr lang="en-IE" sz="900">
                          <a:solidFill>
                            <a:schemeClr val="bg1"/>
                          </a:solidFill>
                        </a:rPr>
                        <a:t>IG bonds</a:t>
                      </a:r>
                    </a:p>
                    <a:p>
                      <a:pPr marL="0" marR="113030" indent="-44450" algn="ctr">
                        <a:lnSpc>
                          <a:spcPct val="117000"/>
                        </a:lnSpc>
                        <a:spcBef>
                          <a:spcPts val="0"/>
                        </a:spcBef>
                      </a:pPr>
                      <a:r>
                        <a:rPr lang="en-IE" sz="900">
                          <a:solidFill>
                            <a:schemeClr val="bg1"/>
                          </a:solidFill>
                        </a:rPr>
                        <a:t>7,9%</a:t>
                      </a:r>
                      <a:endParaRPr sz="90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1">
                        <a:lumMod val="60000"/>
                        <a:lumOff val="40000"/>
                      </a:schemeClr>
                    </a:solidFill>
                  </a:tcPr>
                </a:tc>
                <a:tc>
                  <a:txBody>
                    <a:bodyPr/>
                    <a:lstStyle/>
                    <a:p>
                      <a:pPr marL="0" marR="113030" indent="-44450" algn="ctr">
                        <a:lnSpc>
                          <a:spcPct val="117000"/>
                        </a:lnSpc>
                        <a:spcBef>
                          <a:spcPts val="0"/>
                        </a:spcBef>
                      </a:pPr>
                      <a:r>
                        <a:rPr lang="en-IE" sz="900" b="0">
                          <a:solidFill>
                            <a:schemeClr val="bg1"/>
                          </a:solidFill>
                        </a:rPr>
                        <a:t> Hedge Funds</a:t>
                      </a:r>
                    </a:p>
                    <a:p>
                      <a:pPr marL="0" marR="113030" indent="-44450" algn="ctr">
                        <a:lnSpc>
                          <a:spcPct val="117000"/>
                        </a:lnSpc>
                        <a:spcBef>
                          <a:spcPts val="0"/>
                        </a:spcBef>
                      </a:pPr>
                      <a:r>
                        <a:rPr lang="en-IE" sz="900" b="0">
                          <a:solidFill>
                            <a:schemeClr val="bg1"/>
                          </a:solidFill>
                        </a:rPr>
                        <a:t>-5,5%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extLst>
                  <a:ext uri="{0D108BD9-81ED-4DB2-BD59-A6C34878D82A}">
                    <a16:rowId xmlns:a16="http://schemas.microsoft.com/office/drawing/2014/main" val="10008"/>
                  </a:ext>
                </a:extLst>
              </a:tr>
              <a:tr h="393868">
                <a:tc>
                  <a:txBody>
                    <a:bodyPr/>
                    <a:lstStyle/>
                    <a:p>
                      <a:pPr marL="0" marR="44450" indent="-117475" algn="ctr">
                        <a:lnSpc>
                          <a:spcPct val="117000"/>
                        </a:lnSpc>
                        <a:spcBef>
                          <a:spcPts val="0"/>
                        </a:spcBef>
                      </a:pPr>
                      <a:r>
                        <a:rPr sz="900">
                          <a:solidFill>
                            <a:schemeClr val="tx1"/>
                          </a:solidFill>
                        </a:rPr>
                        <a:t>Govt bonds  4,7%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algn="ctr">
                        <a:lnSpc>
                          <a:spcPct val="100000"/>
                        </a:lnSpc>
                        <a:spcBef>
                          <a:spcPts val="0"/>
                        </a:spcBef>
                      </a:pPr>
                      <a:r>
                        <a:rPr sz="900">
                          <a:solidFill>
                            <a:schemeClr val="bg1"/>
                          </a:solidFill>
                        </a:rPr>
                        <a:t>Hedge Funds</a:t>
                      </a:r>
                    </a:p>
                    <a:p>
                      <a:pPr marL="0" algn="ctr">
                        <a:lnSpc>
                          <a:spcPct val="100000"/>
                        </a:lnSpc>
                        <a:spcBef>
                          <a:spcPts val="0"/>
                        </a:spcBef>
                      </a:pPr>
                      <a:r>
                        <a:rPr sz="900">
                          <a:solidFill>
                            <a:schemeClr val="bg1"/>
                          </a:solidFill>
                        </a:rPr>
                        <a:t>-6,9%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algn="ctr">
                        <a:lnSpc>
                          <a:spcPct val="100000"/>
                        </a:lnSpc>
                        <a:spcBef>
                          <a:spcPts val="0"/>
                        </a:spcBef>
                      </a:pPr>
                      <a:r>
                        <a:rPr sz="900" err="1">
                          <a:solidFill>
                            <a:schemeClr val="bg1"/>
                          </a:solidFill>
                        </a:rPr>
                        <a:t>Cmdty</a:t>
                      </a:r>
                      <a:endParaRPr sz="900">
                        <a:solidFill>
                          <a:schemeClr val="bg1"/>
                        </a:solidFill>
                      </a:endParaRPr>
                    </a:p>
                    <a:p>
                      <a:pPr marL="0" algn="ctr">
                        <a:lnSpc>
                          <a:spcPct val="100000"/>
                        </a:lnSpc>
                        <a:spcBef>
                          <a:spcPts val="0"/>
                        </a:spcBef>
                      </a:pPr>
                      <a:r>
                        <a:rPr sz="900">
                          <a:solidFill>
                            <a:schemeClr val="bg1"/>
                          </a:solidFill>
                        </a:rPr>
                        <a:t>-6,8%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1"/>
                    </a:solidFill>
                  </a:tcPr>
                </a:tc>
                <a:tc>
                  <a:txBody>
                    <a:bodyPr/>
                    <a:lstStyle/>
                    <a:p>
                      <a:pPr marL="0" marR="44450" indent="-117475" algn="ctr">
                        <a:lnSpc>
                          <a:spcPct val="117000"/>
                        </a:lnSpc>
                        <a:spcBef>
                          <a:spcPts val="0"/>
                        </a:spcBef>
                      </a:pPr>
                      <a:r>
                        <a:rPr sz="900">
                          <a:solidFill>
                            <a:schemeClr val="tx1"/>
                          </a:solidFill>
                        </a:rPr>
                        <a:t>Govt bonds  7,5%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113030" indent="-44450" algn="ctr">
                        <a:lnSpc>
                          <a:spcPct val="117000"/>
                        </a:lnSpc>
                        <a:spcBef>
                          <a:spcPts val="0"/>
                        </a:spcBef>
                      </a:pPr>
                      <a:r>
                        <a:rPr lang="en-IE" sz="900">
                          <a:solidFill>
                            <a:schemeClr val="bg1"/>
                          </a:solidFill>
                        </a:rPr>
                        <a:t>Cmdty  </a:t>
                      </a:r>
                    </a:p>
                    <a:p>
                      <a:pPr marL="0" marR="113030" indent="-44450" algn="ctr">
                        <a:lnSpc>
                          <a:spcPct val="117000"/>
                        </a:lnSpc>
                        <a:spcBef>
                          <a:spcPts val="0"/>
                        </a:spcBef>
                      </a:pPr>
                      <a:r>
                        <a:rPr lang="en-IE" sz="900">
                          <a:solidFill>
                            <a:schemeClr val="bg1"/>
                          </a:solidFill>
                        </a:rPr>
                        <a:t>-11,1%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23366F"/>
                    </a:solidFill>
                  </a:tcPr>
                </a:tc>
                <a:tc>
                  <a:txBody>
                    <a:bodyPr/>
                    <a:lstStyle/>
                    <a:p>
                      <a:pPr marL="0" marR="44450" indent="-117475" algn="ctr">
                        <a:lnSpc>
                          <a:spcPct val="117000"/>
                        </a:lnSpc>
                        <a:spcBef>
                          <a:spcPts val="0"/>
                        </a:spcBef>
                      </a:pPr>
                      <a:r>
                        <a:rPr lang="en-IE" sz="900">
                          <a:solidFill>
                            <a:schemeClr val="tx1"/>
                          </a:solidFill>
                        </a:rPr>
                        <a:t> Govt bonds 0,5%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44450" indent="-117475" algn="ctr">
                        <a:lnSpc>
                          <a:spcPct val="117000"/>
                        </a:lnSpc>
                        <a:spcBef>
                          <a:spcPts val="0"/>
                        </a:spcBef>
                      </a:pPr>
                      <a:r>
                        <a:rPr lang="en-IE" sz="900">
                          <a:solidFill>
                            <a:schemeClr val="bg1"/>
                          </a:solidFill>
                        </a:rPr>
                        <a:t>EM Equities      -14,5%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44450" indent="-117475" algn="ctr">
                        <a:lnSpc>
                          <a:spcPct val="117000"/>
                        </a:lnSpc>
                        <a:spcBef>
                          <a:spcPts val="0"/>
                        </a:spcBef>
                      </a:pPr>
                      <a:r>
                        <a:rPr lang="en-IE" sz="900">
                          <a:solidFill>
                            <a:schemeClr val="bg1"/>
                          </a:solidFill>
                        </a:rPr>
                        <a:t>Hedge funds</a:t>
                      </a:r>
                    </a:p>
                    <a:p>
                      <a:pPr marL="0" marR="44450" indent="-117475" algn="ctr">
                        <a:lnSpc>
                          <a:spcPct val="117000"/>
                        </a:lnSpc>
                        <a:spcBef>
                          <a:spcPts val="0"/>
                        </a:spcBef>
                      </a:pPr>
                      <a:r>
                        <a:rPr lang="en-IE" sz="900">
                          <a:solidFill>
                            <a:schemeClr val="bg1"/>
                          </a:solidFill>
                        </a:rPr>
                        <a:t>-0,4%</a:t>
                      </a:r>
                      <a:endParaRPr sz="90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tc>
                  <a:txBody>
                    <a:bodyPr/>
                    <a:lstStyle/>
                    <a:p>
                      <a:pPr marL="0" marR="44450" indent="-117475" algn="ctr">
                        <a:lnSpc>
                          <a:spcPct val="117000"/>
                        </a:lnSpc>
                        <a:spcBef>
                          <a:spcPts val="0"/>
                        </a:spcBef>
                      </a:pPr>
                      <a:r>
                        <a:rPr lang="en-IE" sz="900">
                          <a:solidFill>
                            <a:schemeClr val="tx1"/>
                          </a:solidFill>
                        </a:rPr>
                        <a:t>Cash </a:t>
                      </a:r>
                    </a:p>
                    <a:p>
                      <a:pPr marL="0" marR="44450" indent="-117475" algn="ctr">
                        <a:lnSpc>
                          <a:spcPct val="117000"/>
                        </a:lnSpc>
                        <a:spcBef>
                          <a:spcPts val="0"/>
                        </a:spcBef>
                      </a:pPr>
                      <a:r>
                        <a:rPr lang="en-IE" sz="900">
                          <a:solidFill>
                            <a:schemeClr val="tx1"/>
                          </a:solidFill>
                        </a:rPr>
                        <a:t>4,0%</a:t>
                      </a:r>
                      <a:endParaRPr sz="90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solidFill>
                  </a:tcPr>
                </a:tc>
                <a:tc>
                  <a:txBody>
                    <a:bodyPr/>
                    <a:lstStyle/>
                    <a:p>
                      <a:pPr marL="0" algn="ctr">
                        <a:lnSpc>
                          <a:spcPct val="100000"/>
                        </a:lnSpc>
                        <a:spcBef>
                          <a:spcPts val="0"/>
                        </a:spcBef>
                      </a:pPr>
                      <a:r>
                        <a:rPr lang="en-IE" sz="900" b="0">
                          <a:solidFill>
                            <a:schemeClr val="bg1"/>
                          </a:solidFill>
                        </a:rPr>
                        <a:t> </a:t>
                      </a:r>
                      <a:r>
                        <a:rPr lang="en-IE" sz="900">
                          <a:solidFill>
                            <a:schemeClr val="tx1"/>
                          </a:solidFill>
                        </a:rPr>
                        <a:t>Govt bonds</a:t>
                      </a:r>
                    </a:p>
                    <a:p>
                      <a:pPr marL="0" algn="ctr">
                        <a:lnSpc>
                          <a:spcPct val="100000"/>
                        </a:lnSpc>
                        <a:spcBef>
                          <a:spcPts val="0"/>
                        </a:spcBef>
                      </a:pPr>
                      <a:r>
                        <a:rPr lang="en-IE" sz="900">
                          <a:solidFill>
                            <a:schemeClr val="tx1"/>
                          </a:solidFill>
                        </a:rPr>
                        <a:t>-5,8%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extLst>
                  <a:ext uri="{0D108BD9-81ED-4DB2-BD59-A6C34878D82A}">
                    <a16:rowId xmlns:a16="http://schemas.microsoft.com/office/drawing/2014/main" val="10009"/>
                  </a:ext>
                </a:extLst>
              </a:tr>
              <a:tr h="359168">
                <a:tc>
                  <a:txBody>
                    <a:bodyPr/>
                    <a:lstStyle/>
                    <a:p>
                      <a:pPr marL="0" algn="ctr">
                        <a:lnSpc>
                          <a:spcPct val="100000"/>
                        </a:lnSpc>
                        <a:spcBef>
                          <a:spcPts val="0"/>
                        </a:spcBef>
                      </a:pPr>
                      <a:r>
                        <a:rPr sz="900">
                          <a:solidFill>
                            <a:schemeClr val="tx1"/>
                          </a:solidFill>
                        </a:rPr>
                        <a:t>Cash</a:t>
                      </a:r>
                    </a:p>
                    <a:p>
                      <a:pPr marL="0" algn="ctr">
                        <a:lnSpc>
                          <a:spcPct val="100000"/>
                        </a:lnSpc>
                        <a:spcBef>
                          <a:spcPts val="0"/>
                        </a:spcBef>
                      </a:pPr>
                      <a:r>
                        <a:rPr sz="900">
                          <a:solidFill>
                            <a:schemeClr val="tx1"/>
                          </a:solidFill>
                        </a:rPr>
                        <a:t>-0,1%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solidFill>
                  </a:tcPr>
                </a:tc>
                <a:tc>
                  <a:txBody>
                    <a:bodyPr/>
                    <a:lstStyle/>
                    <a:p>
                      <a:pPr marL="0" algn="ctr">
                        <a:lnSpc>
                          <a:spcPct val="100000"/>
                        </a:lnSpc>
                        <a:spcBef>
                          <a:spcPts val="0"/>
                        </a:spcBef>
                      </a:pPr>
                      <a:r>
                        <a:rPr sz="900">
                          <a:solidFill>
                            <a:schemeClr val="bg1"/>
                          </a:solidFill>
                        </a:rPr>
                        <a:t>Cmdty</a:t>
                      </a:r>
                    </a:p>
                    <a:p>
                      <a:pPr marL="0" algn="ctr">
                        <a:lnSpc>
                          <a:spcPct val="100000"/>
                        </a:lnSpc>
                        <a:spcBef>
                          <a:spcPts val="0"/>
                        </a:spcBef>
                      </a:pPr>
                      <a:r>
                        <a:rPr sz="900">
                          <a:solidFill>
                            <a:schemeClr val="bg1"/>
                          </a:solidFill>
                        </a:rPr>
                        <a:t>-10,7%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1"/>
                    </a:solidFill>
                  </a:tcPr>
                </a:tc>
                <a:tc>
                  <a:txBody>
                    <a:bodyPr/>
                    <a:lstStyle/>
                    <a:p>
                      <a:pPr marL="0" algn="ctr">
                        <a:lnSpc>
                          <a:spcPct val="100000"/>
                        </a:lnSpc>
                        <a:spcBef>
                          <a:spcPts val="0"/>
                        </a:spcBef>
                      </a:pPr>
                      <a:r>
                        <a:rPr lang="en-IE" sz="900">
                          <a:solidFill>
                            <a:schemeClr val="bg1"/>
                          </a:solidFill>
                        </a:rPr>
                        <a:t>EM Equities</a:t>
                      </a:r>
                    </a:p>
                    <a:p>
                      <a:pPr marL="0" algn="ctr">
                        <a:lnSpc>
                          <a:spcPct val="100000"/>
                        </a:lnSpc>
                        <a:spcBef>
                          <a:spcPts val="0"/>
                        </a:spcBef>
                      </a:pPr>
                      <a:r>
                        <a:rPr lang="en-IE" sz="900">
                          <a:solidFill>
                            <a:schemeClr val="bg1"/>
                          </a:solidFill>
                        </a:rPr>
                        <a:t>-9,9%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algn="ctr">
                        <a:lnSpc>
                          <a:spcPct val="100000"/>
                        </a:lnSpc>
                        <a:spcBef>
                          <a:spcPts val="0"/>
                        </a:spcBef>
                      </a:pPr>
                      <a:r>
                        <a:rPr sz="900">
                          <a:solidFill>
                            <a:schemeClr val="tx1"/>
                          </a:solidFill>
                        </a:rPr>
                        <a:t>Cash</a:t>
                      </a:r>
                    </a:p>
                    <a:p>
                      <a:pPr marL="0" algn="ctr">
                        <a:lnSpc>
                          <a:spcPct val="100000"/>
                        </a:lnSpc>
                        <a:spcBef>
                          <a:spcPts val="0"/>
                        </a:spcBef>
                      </a:pPr>
                      <a:r>
                        <a:rPr sz="900">
                          <a:solidFill>
                            <a:schemeClr val="tx1"/>
                          </a:solidFill>
                        </a:rPr>
                        <a:t>-0,3%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F90C8"/>
                    </a:solidFill>
                  </a:tcPr>
                </a:tc>
                <a:tc>
                  <a:txBody>
                    <a:bodyPr/>
                    <a:lstStyle/>
                    <a:p>
                      <a:pPr marL="0" marR="120650" indent="-5715" algn="ctr">
                        <a:lnSpc>
                          <a:spcPct val="117000"/>
                        </a:lnSpc>
                        <a:spcBef>
                          <a:spcPts val="0"/>
                        </a:spcBef>
                      </a:pPr>
                      <a:r>
                        <a:rPr lang="en-IE" sz="900">
                          <a:solidFill>
                            <a:schemeClr val="tx1"/>
                          </a:solidFill>
                        </a:rPr>
                        <a:t>REITs</a:t>
                      </a:r>
                    </a:p>
                    <a:p>
                      <a:pPr marL="0" marR="120650" indent="-5715" algn="ctr">
                        <a:lnSpc>
                          <a:spcPct val="117000"/>
                        </a:lnSpc>
                        <a:spcBef>
                          <a:spcPts val="0"/>
                        </a:spcBef>
                      </a:pPr>
                      <a:r>
                        <a:rPr lang="en-IE" sz="900">
                          <a:solidFill>
                            <a:schemeClr val="tx1"/>
                          </a:solidFill>
                        </a:rPr>
                        <a:t>  -13,6%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algn="ctr">
                        <a:lnSpc>
                          <a:spcPct val="100000"/>
                        </a:lnSpc>
                        <a:spcBef>
                          <a:spcPts val="0"/>
                        </a:spcBef>
                      </a:pPr>
                      <a:r>
                        <a:rPr lang="en-IE" sz="900">
                          <a:solidFill>
                            <a:schemeClr val="tx1"/>
                          </a:solidFill>
                        </a:rPr>
                        <a:t>Cash </a:t>
                      </a:r>
                    </a:p>
                    <a:p>
                      <a:pPr marL="0" algn="ctr">
                        <a:lnSpc>
                          <a:spcPct val="100000"/>
                        </a:lnSpc>
                        <a:spcBef>
                          <a:spcPts val="0"/>
                        </a:spcBef>
                      </a:pPr>
                      <a:r>
                        <a:rPr lang="en-IE" sz="900">
                          <a:solidFill>
                            <a:schemeClr val="tx1"/>
                          </a:solidFill>
                        </a:rPr>
                        <a:t>-0,5%</a:t>
                      </a:r>
                      <a:endParaRPr sz="90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solidFill>
                  </a:tcPr>
                </a:tc>
                <a:tc>
                  <a:txBody>
                    <a:bodyPr/>
                    <a:lstStyle/>
                    <a:p>
                      <a:pPr marL="0" algn="ctr">
                        <a:lnSpc>
                          <a:spcPct val="100000"/>
                        </a:lnSpc>
                        <a:spcBef>
                          <a:spcPts val="0"/>
                        </a:spcBef>
                      </a:pPr>
                      <a:r>
                        <a:rPr lang="en-IE" sz="900">
                          <a:solidFill>
                            <a:schemeClr val="tx1"/>
                          </a:solidFill>
                        </a:rPr>
                        <a:t>REITs                   -20,2%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algn="ctr">
                        <a:lnSpc>
                          <a:spcPct val="100000"/>
                        </a:lnSpc>
                        <a:spcBef>
                          <a:spcPts val="0"/>
                        </a:spcBef>
                      </a:pPr>
                      <a:r>
                        <a:rPr lang="en-IE" sz="900">
                          <a:solidFill>
                            <a:schemeClr val="bg1"/>
                          </a:solidFill>
                        </a:rPr>
                        <a:t>Cmdty</a:t>
                      </a:r>
                    </a:p>
                    <a:p>
                      <a:pPr marL="0" algn="ctr">
                        <a:lnSpc>
                          <a:spcPct val="100000"/>
                        </a:lnSpc>
                        <a:spcBef>
                          <a:spcPts val="0"/>
                        </a:spcBef>
                      </a:pPr>
                      <a:r>
                        <a:rPr lang="en-IE" sz="900">
                          <a:solidFill>
                            <a:schemeClr val="bg1"/>
                          </a:solidFill>
                        </a:rPr>
                        <a:t>-11,0%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1"/>
                    </a:solidFill>
                  </a:tcPr>
                </a:tc>
                <a:tc>
                  <a:txBody>
                    <a:bodyPr/>
                    <a:lstStyle/>
                    <a:p>
                      <a:pPr marL="0" algn="ctr">
                        <a:lnSpc>
                          <a:spcPct val="100000"/>
                        </a:lnSpc>
                        <a:spcBef>
                          <a:spcPts val="0"/>
                        </a:spcBef>
                      </a:pPr>
                      <a:r>
                        <a:rPr lang="en-IE" sz="900">
                          <a:solidFill>
                            <a:schemeClr val="tx1"/>
                          </a:solidFill>
                        </a:rPr>
                        <a:t>Govt bonds</a:t>
                      </a:r>
                    </a:p>
                    <a:p>
                      <a:pPr marL="0" algn="ctr">
                        <a:lnSpc>
                          <a:spcPct val="100000"/>
                        </a:lnSpc>
                        <a:spcBef>
                          <a:spcPts val="0"/>
                        </a:spcBef>
                      </a:pPr>
                      <a:r>
                        <a:rPr lang="en-IE" sz="900">
                          <a:solidFill>
                            <a:schemeClr val="tx1"/>
                          </a:solidFill>
                        </a:rPr>
                        <a:t>2,9%</a:t>
                      </a:r>
                      <a:endParaRPr sz="90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tc>
                  <a:txBody>
                    <a:bodyPr/>
                    <a:lstStyle/>
                    <a:p>
                      <a:pPr marL="0" marR="85090" indent="-61594" algn="ctr">
                        <a:lnSpc>
                          <a:spcPct val="117000"/>
                        </a:lnSpc>
                        <a:spcBef>
                          <a:spcPts val="0"/>
                        </a:spcBef>
                      </a:pPr>
                      <a:r>
                        <a:rPr lang="en-IE" sz="900" b="0">
                          <a:solidFill>
                            <a:schemeClr val="tx1"/>
                          </a:solidFill>
                        </a:rPr>
                        <a:t>REITs</a:t>
                      </a:r>
                    </a:p>
                    <a:p>
                      <a:pPr marL="0" marR="85090" indent="-61594" algn="ctr">
                        <a:lnSpc>
                          <a:spcPct val="117000"/>
                        </a:lnSpc>
                        <a:spcBef>
                          <a:spcPts val="0"/>
                        </a:spcBef>
                      </a:pPr>
                      <a:r>
                        <a:rPr lang="en-IE" sz="900" b="0">
                          <a:solidFill>
                            <a:schemeClr val="tx1"/>
                          </a:solidFill>
                        </a:rPr>
                        <a:t>-10,4%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79D0F0"/>
                    </a:solidFill>
                  </a:tcPr>
                </a:tc>
                <a:extLst>
                  <a:ext uri="{0D108BD9-81ED-4DB2-BD59-A6C34878D82A}">
                    <a16:rowId xmlns:a16="http://schemas.microsoft.com/office/drawing/2014/main" val="10010"/>
                  </a:ext>
                </a:extLst>
              </a:tr>
            </a:tbl>
          </a:graphicData>
        </a:graphic>
      </p:graphicFrame>
      <p:graphicFrame>
        <p:nvGraphicFramePr>
          <p:cNvPr id="6" name="Table 5">
            <a:extLst>
              <a:ext uri="{FF2B5EF4-FFF2-40B4-BE49-F238E27FC236}">
                <a16:creationId xmlns:a16="http://schemas.microsoft.com/office/drawing/2014/main" id="{55543D7A-73B6-99D2-3F31-99048B2A1C43}"/>
              </a:ext>
            </a:extLst>
          </p:cNvPr>
          <p:cNvGraphicFramePr>
            <a:graphicFrameLocks noGrp="1"/>
          </p:cNvGraphicFramePr>
          <p:nvPr>
            <p:extLst>
              <p:ext uri="{D42A27DB-BD31-4B8C-83A1-F6EECF244321}">
                <p14:modId xmlns:p14="http://schemas.microsoft.com/office/powerpoint/2010/main" val="1336842854"/>
              </p:ext>
            </p:extLst>
          </p:nvPr>
        </p:nvGraphicFramePr>
        <p:xfrm>
          <a:off x="8685993" y="434109"/>
          <a:ext cx="1086961" cy="5338857"/>
        </p:xfrm>
        <a:graphic>
          <a:graphicData uri="http://schemas.openxmlformats.org/drawingml/2006/table">
            <a:tbl>
              <a:tblPr firstRow="1" bandRow="1">
                <a:tableStyleId>{2D5ABB26-0587-4C30-8999-92F81FD0307C}</a:tableStyleId>
              </a:tblPr>
              <a:tblGrid>
                <a:gridCol w="1086961">
                  <a:extLst>
                    <a:ext uri="{9D8B030D-6E8A-4147-A177-3AD203B41FA5}">
                      <a16:colId xmlns:a16="http://schemas.microsoft.com/office/drawing/2014/main" val="1332335938"/>
                    </a:ext>
                  </a:extLst>
                </a:gridCol>
              </a:tblGrid>
              <a:tr h="744965">
                <a:tc>
                  <a:txBody>
                    <a:bodyPr/>
                    <a:lstStyle/>
                    <a:p>
                      <a:pPr marL="0" marR="40640" indent="-106045" algn="ctr">
                        <a:lnSpc>
                          <a:spcPct val="117000"/>
                        </a:lnSpc>
                        <a:spcBef>
                          <a:spcPts val="0"/>
                        </a:spcBef>
                      </a:pPr>
                      <a:r>
                        <a:rPr lang="en-IE" sz="1600" b="1">
                          <a:solidFill>
                            <a:srgbClr val="000066"/>
                          </a:solidFill>
                        </a:rPr>
                        <a:t>2026</a:t>
                      </a:r>
                    </a:p>
                  </a:txBody>
                  <a:tcPr marL="0" marR="0" marT="0" marB="0" anchor="b">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393792710"/>
                  </a:ext>
                </a:extLst>
              </a:tr>
              <a:tr h="411059">
                <a:tc>
                  <a:txBody>
                    <a:bodyPr/>
                    <a:lstStyle/>
                    <a:p>
                      <a:pPr marL="0" marR="120650" indent="16510" algn="ctr">
                        <a:lnSpc>
                          <a:spcPct val="117000"/>
                        </a:lnSpc>
                        <a:spcBef>
                          <a:spcPts val="0"/>
                        </a:spcBef>
                      </a:pPr>
                      <a:r>
                        <a:rPr lang="en-IE" sz="900" b="0">
                          <a:solidFill>
                            <a:schemeClr val="bg1"/>
                          </a:solidFill>
                        </a:rPr>
                        <a:t>Cmdty</a:t>
                      </a:r>
                    </a:p>
                    <a:p>
                      <a:pPr marL="0" marR="120650" indent="16510" algn="ctr">
                        <a:lnSpc>
                          <a:spcPct val="117000"/>
                        </a:lnSpc>
                        <a:spcBef>
                          <a:spcPts val="0"/>
                        </a:spcBef>
                      </a:pPr>
                      <a:r>
                        <a:rPr lang="en-IE" sz="900" b="0">
                          <a:solidFill>
                            <a:schemeClr val="bg1"/>
                          </a:solidFill>
                        </a:rPr>
                        <a:t>26,8%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23366F"/>
                    </a:solidFill>
                  </a:tcPr>
                </a:tc>
                <a:extLst>
                  <a:ext uri="{0D108BD9-81ED-4DB2-BD59-A6C34878D82A}">
                    <a16:rowId xmlns:a16="http://schemas.microsoft.com/office/drawing/2014/main" val="903534480"/>
                  </a:ext>
                </a:extLst>
              </a:tr>
              <a:tr h="411059">
                <a:tc>
                  <a:txBody>
                    <a:bodyPr/>
                    <a:lstStyle/>
                    <a:p>
                      <a:pPr marL="0" marR="85090" indent="-61594" algn="ctr">
                        <a:lnSpc>
                          <a:spcPct val="117000"/>
                        </a:lnSpc>
                        <a:spcBef>
                          <a:spcPts val="0"/>
                        </a:spcBef>
                      </a:pPr>
                      <a:r>
                        <a:rPr lang="en-IE" sz="900" b="0">
                          <a:solidFill>
                            <a:schemeClr val="tx1"/>
                          </a:solidFill>
                        </a:rPr>
                        <a:t>REITs</a:t>
                      </a:r>
                    </a:p>
                    <a:p>
                      <a:pPr marL="0" marR="85090" indent="-61594" algn="ctr">
                        <a:lnSpc>
                          <a:spcPct val="117000"/>
                        </a:lnSpc>
                        <a:spcBef>
                          <a:spcPts val="0"/>
                        </a:spcBef>
                      </a:pPr>
                      <a:r>
                        <a:rPr lang="en-IE" sz="900" b="0">
                          <a:solidFill>
                            <a:schemeClr val="tx1"/>
                          </a:solidFill>
                        </a:rPr>
                        <a:t>5,3%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79D0F0"/>
                    </a:solidFill>
                  </a:tcPr>
                </a:tc>
                <a:extLst>
                  <a:ext uri="{0D108BD9-81ED-4DB2-BD59-A6C34878D82A}">
                    <a16:rowId xmlns:a16="http://schemas.microsoft.com/office/drawing/2014/main" val="2531554192"/>
                  </a:ext>
                </a:extLst>
              </a:tr>
              <a:tr h="406479">
                <a:tc>
                  <a:txBody>
                    <a:bodyPr/>
                    <a:lstStyle/>
                    <a:p>
                      <a:pPr marL="0" marR="85090" lvl="0" indent="-61594" algn="ctr" defTabSz="914377" rtl="0" eaLnBrk="1" fontAlgn="auto" latinLnBrk="0" hangingPunct="1">
                        <a:lnSpc>
                          <a:spcPct val="117000"/>
                        </a:lnSpc>
                        <a:spcBef>
                          <a:spcPts val="0"/>
                        </a:spcBef>
                        <a:spcAft>
                          <a:spcPts val="0"/>
                        </a:spcAft>
                        <a:buClrTx/>
                        <a:buSzTx/>
                        <a:buFontTx/>
                        <a:buNone/>
                        <a:tabLst/>
                        <a:defRPr/>
                      </a:pPr>
                      <a:r>
                        <a:rPr lang="en-IE" sz="900" b="0">
                          <a:solidFill>
                            <a:schemeClr val="bg1"/>
                          </a:solidFill>
                        </a:rPr>
                        <a:t>EM Equities</a:t>
                      </a:r>
                    </a:p>
                    <a:p>
                      <a:pPr marL="0" marR="85090" lvl="0" indent="-61594" algn="ctr" defTabSz="914377" rtl="0" eaLnBrk="1" fontAlgn="auto" latinLnBrk="0" hangingPunct="1">
                        <a:lnSpc>
                          <a:spcPct val="117000"/>
                        </a:lnSpc>
                        <a:spcBef>
                          <a:spcPts val="0"/>
                        </a:spcBef>
                        <a:spcAft>
                          <a:spcPts val="0"/>
                        </a:spcAft>
                        <a:buClrTx/>
                        <a:buSzTx/>
                        <a:buFontTx/>
                        <a:buNone/>
                        <a:tabLst/>
                        <a:defRPr/>
                      </a:pPr>
                      <a:r>
                        <a:rPr lang="en-IE" sz="900" b="0">
                          <a:solidFill>
                            <a:schemeClr val="bg1"/>
                          </a:solidFill>
                        </a:rPr>
                        <a:t>1,8%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90A3DC"/>
                    </a:solidFill>
                  </a:tcPr>
                </a:tc>
                <a:extLst>
                  <a:ext uri="{0D108BD9-81ED-4DB2-BD59-A6C34878D82A}">
                    <a16:rowId xmlns:a16="http://schemas.microsoft.com/office/drawing/2014/main" val="3969253770"/>
                  </a:ext>
                </a:extLst>
              </a:tr>
              <a:tr h="411059">
                <a:tc>
                  <a:txBody>
                    <a:bodyPr/>
                    <a:lstStyle/>
                    <a:p>
                      <a:pPr marL="0" algn="ctr">
                        <a:lnSpc>
                          <a:spcPct val="100000"/>
                        </a:lnSpc>
                        <a:spcBef>
                          <a:spcPts val="0"/>
                        </a:spcBef>
                      </a:pPr>
                      <a:r>
                        <a:rPr lang="en-IE" sz="900" b="1">
                          <a:solidFill>
                            <a:schemeClr val="tx1"/>
                          </a:solidFill>
                        </a:rPr>
                        <a:t>Portfolio</a:t>
                      </a:r>
                    </a:p>
                    <a:p>
                      <a:pPr marL="0" algn="ctr">
                        <a:lnSpc>
                          <a:spcPct val="100000"/>
                        </a:lnSpc>
                        <a:spcBef>
                          <a:spcPts val="0"/>
                        </a:spcBef>
                      </a:pPr>
                      <a:r>
                        <a:rPr lang="en-IE" sz="900" b="1">
                          <a:solidFill>
                            <a:schemeClr val="tx1"/>
                          </a:solidFill>
                        </a:rPr>
                        <a:t>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A6E9AB"/>
                    </a:solidFill>
                  </a:tcPr>
                </a:tc>
                <a:extLst>
                  <a:ext uri="{0D108BD9-81ED-4DB2-BD59-A6C34878D82A}">
                    <a16:rowId xmlns:a16="http://schemas.microsoft.com/office/drawing/2014/main" val="1976145392"/>
                  </a:ext>
                </a:extLst>
              </a:tr>
              <a:tr h="411059">
                <a:tc>
                  <a:txBody>
                    <a:bodyPr/>
                    <a:lstStyle/>
                    <a:p>
                      <a:pPr marL="0" marR="113030" indent="-44450" algn="ctr">
                        <a:lnSpc>
                          <a:spcPct val="117000"/>
                        </a:lnSpc>
                        <a:spcBef>
                          <a:spcPts val="0"/>
                        </a:spcBef>
                      </a:pPr>
                      <a:r>
                        <a:rPr lang="en-IE" sz="900" b="0">
                          <a:solidFill>
                            <a:schemeClr val="bg1"/>
                          </a:solidFill>
                        </a:rPr>
                        <a:t> Hedge Funds</a:t>
                      </a:r>
                    </a:p>
                    <a:p>
                      <a:pPr marL="0" marR="113030" indent="-44450" algn="ctr">
                        <a:lnSpc>
                          <a:spcPct val="117000"/>
                        </a:lnSpc>
                        <a:spcBef>
                          <a:spcPts val="0"/>
                        </a:spcBef>
                      </a:pPr>
                      <a:r>
                        <a:rPr lang="en-IE" sz="900" b="0">
                          <a:solidFill>
                            <a:schemeClr val="bg1"/>
                          </a:solidFill>
                        </a:rPr>
                        <a:t>1,09%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00B0F0"/>
                    </a:solidFill>
                  </a:tcPr>
                </a:tc>
                <a:extLst>
                  <a:ext uri="{0D108BD9-81ED-4DB2-BD59-A6C34878D82A}">
                    <a16:rowId xmlns:a16="http://schemas.microsoft.com/office/drawing/2014/main" val="418593431"/>
                  </a:ext>
                </a:extLst>
              </a:tr>
              <a:tr h="411087">
                <a:tc>
                  <a:txBody>
                    <a:bodyPr/>
                    <a:lstStyle/>
                    <a:p>
                      <a:pPr marL="0" marR="73025" indent="-73025" algn="ctr">
                        <a:lnSpc>
                          <a:spcPct val="117000"/>
                        </a:lnSpc>
                        <a:spcBef>
                          <a:spcPts val="0"/>
                        </a:spcBef>
                      </a:pPr>
                      <a:r>
                        <a:rPr lang="en-IE" sz="900" b="0">
                          <a:solidFill>
                            <a:schemeClr val="tx1"/>
                          </a:solidFill>
                        </a:rPr>
                        <a:t>HY bonds</a:t>
                      </a:r>
                    </a:p>
                    <a:p>
                      <a:pPr marL="0" marR="73025" indent="-73025" algn="ctr">
                        <a:lnSpc>
                          <a:spcPct val="117000"/>
                        </a:lnSpc>
                        <a:spcBef>
                          <a:spcPts val="0"/>
                        </a:spcBef>
                      </a:pPr>
                      <a:r>
                        <a:rPr lang="en-IE" sz="900" b="0">
                          <a:solidFill>
                            <a:schemeClr val="tx1"/>
                          </a:solidFill>
                        </a:rPr>
                        <a:t>0,8%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EF0F1"/>
                    </a:solidFill>
                  </a:tcPr>
                </a:tc>
                <a:extLst>
                  <a:ext uri="{0D108BD9-81ED-4DB2-BD59-A6C34878D82A}">
                    <a16:rowId xmlns:a16="http://schemas.microsoft.com/office/drawing/2014/main" val="143947825"/>
                  </a:ext>
                </a:extLst>
              </a:tr>
              <a:tr h="411087">
                <a:tc>
                  <a:txBody>
                    <a:bodyPr/>
                    <a:lstStyle/>
                    <a:p>
                      <a:pPr marL="0" marR="17145" indent="-128270" algn="ctr">
                        <a:lnSpc>
                          <a:spcPct val="117000"/>
                        </a:lnSpc>
                        <a:spcBef>
                          <a:spcPts val="0"/>
                        </a:spcBef>
                      </a:pPr>
                      <a:r>
                        <a:rPr lang="en-IE" sz="900" b="0">
                          <a:solidFill>
                            <a:schemeClr val="tx1"/>
                          </a:solidFill>
                        </a:rPr>
                        <a:t>EMD</a:t>
                      </a:r>
                    </a:p>
                    <a:p>
                      <a:pPr marL="0" marR="17145" indent="-128270" algn="ctr">
                        <a:lnSpc>
                          <a:spcPct val="117000"/>
                        </a:lnSpc>
                        <a:spcBef>
                          <a:spcPts val="0"/>
                        </a:spcBef>
                      </a:pPr>
                      <a:r>
                        <a:rPr lang="en-IE" sz="900" b="0">
                          <a:solidFill>
                            <a:schemeClr val="tx1"/>
                          </a:solidFill>
                        </a:rPr>
                        <a:t>0,6%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9E4D7"/>
                    </a:solidFill>
                  </a:tcPr>
                </a:tc>
                <a:extLst>
                  <a:ext uri="{0D108BD9-81ED-4DB2-BD59-A6C34878D82A}">
                    <a16:rowId xmlns:a16="http://schemas.microsoft.com/office/drawing/2014/main" val="1573966125"/>
                  </a:ext>
                </a:extLst>
              </a:tr>
              <a:tr h="411059">
                <a:tc>
                  <a:txBody>
                    <a:bodyPr/>
                    <a:lstStyle/>
                    <a:p>
                      <a:pPr marL="0" marR="73025" indent="-73025" algn="ctr">
                        <a:lnSpc>
                          <a:spcPct val="117000"/>
                        </a:lnSpc>
                        <a:spcBef>
                          <a:spcPts val="0"/>
                        </a:spcBef>
                      </a:pPr>
                      <a:r>
                        <a:rPr lang="en-IE" sz="900">
                          <a:solidFill>
                            <a:schemeClr val="bg1"/>
                          </a:solidFill>
                        </a:rPr>
                        <a:t>IG bonds     </a:t>
                      </a:r>
                    </a:p>
                    <a:p>
                      <a:pPr marL="0" marR="73025" indent="-73025" algn="ctr">
                        <a:lnSpc>
                          <a:spcPct val="117000"/>
                        </a:lnSpc>
                        <a:spcBef>
                          <a:spcPts val="0"/>
                        </a:spcBef>
                      </a:pPr>
                      <a:r>
                        <a:rPr lang="en-IE" sz="900">
                          <a:solidFill>
                            <a:schemeClr val="bg1"/>
                          </a:solidFill>
                        </a:rPr>
                        <a:t>0,6%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66A4E2"/>
                    </a:solidFill>
                  </a:tcPr>
                </a:tc>
                <a:extLst>
                  <a:ext uri="{0D108BD9-81ED-4DB2-BD59-A6C34878D82A}">
                    <a16:rowId xmlns:a16="http://schemas.microsoft.com/office/drawing/2014/main" val="3171133098"/>
                  </a:ext>
                </a:extLst>
              </a:tr>
              <a:tr h="487826">
                <a:tc>
                  <a:txBody>
                    <a:bodyPr/>
                    <a:lstStyle/>
                    <a:p>
                      <a:pPr marL="0" marR="44450" indent="-117475" algn="ctr">
                        <a:lnSpc>
                          <a:spcPct val="117000"/>
                        </a:lnSpc>
                        <a:spcBef>
                          <a:spcPts val="0"/>
                        </a:spcBef>
                      </a:pPr>
                      <a:r>
                        <a:rPr lang="en-IE" sz="900" b="0">
                          <a:solidFill>
                            <a:schemeClr val="bg1"/>
                          </a:solidFill>
                        </a:rPr>
                        <a:t> Cash</a:t>
                      </a:r>
                    </a:p>
                    <a:p>
                      <a:pPr marL="0" marR="44450" indent="-117475" algn="ctr">
                        <a:lnSpc>
                          <a:spcPct val="117000"/>
                        </a:lnSpc>
                        <a:spcBef>
                          <a:spcPts val="0"/>
                        </a:spcBef>
                      </a:pPr>
                      <a:r>
                        <a:rPr lang="en-IE" sz="900" b="0">
                          <a:solidFill>
                            <a:schemeClr val="bg1"/>
                          </a:solidFill>
                        </a:rPr>
                        <a:t>0,5%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5495CF"/>
                    </a:solidFill>
                  </a:tcPr>
                </a:tc>
                <a:extLst>
                  <a:ext uri="{0D108BD9-81ED-4DB2-BD59-A6C34878D82A}">
                    <a16:rowId xmlns:a16="http://schemas.microsoft.com/office/drawing/2014/main" val="2550396630"/>
                  </a:ext>
                </a:extLst>
              </a:tr>
              <a:tr h="411059">
                <a:tc>
                  <a:txBody>
                    <a:bodyPr/>
                    <a:lstStyle/>
                    <a:p>
                      <a:pPr marL="0" algn="ctr">
                        <a:lnSpc>
                          <a:spcPct val="100000"/>
                        </a:lnSpc>
                        <a:spcBef>
                          <a:spcPts val="0"/>
                        </a:spcBef>
                      </a:pPr>
                      <a:r>
                        <a:rPr lang="en-IE" sz="900" b="0">
                          <a:solidFill>
                            <a:schemeClr val="bg1"/>
                          </a:solidFill>
                        </a:rPr>
                        <a:t> </a:t>
                      </a:r>
                      <a:r>
                        <a:rPr lang="en-IE" sz="900">
                          <a:solidFill>
                            <a:schemeClr val="tx1"/>
                          </a:solidFill>
                        </a:rPr>
                        <a:t>Govt bonds</a:t>
                      </a:r>
                    </a:p>
                    <a:p>
                      <a:pPr marL="0" algn="ctr">
                        <a:lnSpc>
                          <a:spcPct val="100000"/>
                        </a:lnSpc>
                        <a:spcBef>
                          <a:spcPts val="0"/>
                        </a:spcBef>
                      </a:pPr>
                      <a:r>
                        <a:rPr lang="en-IE" sz="900">
                          <a:solidFill>
                            <a:schemeClr val="tx1"/>
                          </a:solidFill>
                        </a:rPr>
                        <a:t>0,5%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E18EBA"/>
                    </a:solidFill>
                  </a:tcPr>
                </a:tc>
                <a:extLst>
                  <a:ext uri="{0D108BD9-81ED-4DB2-BD59-A6C34878D82A}">
                    <a16:rowId xmlns:a16="http://schemas.microsoft.com/office/drawing/2014/main" val="1944027686"/>
                  </a:ext>
                </a:extLst>
              </a:tr>
              <a:tr h="411059">
                <a:tc>
                  <a:txBody>
                    <a:bodyPr/>
                    <a:lstStyle/>
                    <a:p>
                      <a:pPr marL="0" marR="44450" indent="-117475" algn="ctr">
                        <a:lnSpc>
                          <a:spcPct val="117000"/>
                        </a:lnSpc>
                        <a:spcBef>
                          <a:spcPts val="0"/>
                        </a:spcBef>
                      </a:pPr>
                      <a:r>
                        <a:rPr lang="en-IE" sz="900" b="0">
                          <a:solidFill>
                            <a:schemeClr val="bg1"/>
                          </a:solidFill>
                        </a:rPr>
                        <a:t>DM Equities</a:t>
                      </a:r>
                    </a:p>
                    <a:p>
                      <a:pPr marL="0" marR="44450" indent="-117475" algn="ctr">
                        <a:lnSpc>
                          <a:spcPct val="117000"/>
                        </a:lnSpc>
                        <a:spcBef>
                          <a:spcPts val="0"/>
                        </a:spcBef>
                      </a:pPr>
                      <a:r>
                        <a:rPr lang="en-IE" sz="900" b="0">
                          <a:solidFill>
                            <a:schemeClr val="bg1"/>
                          </a:solidFill>
                        </a:rPr>
                        <a:t>-1,6%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19BAB6"/>
                    </a:solidFill>
                  </a:tcPr>
                </a:tc>
                <a:extLst>
                  <a:ext uri="{0D108BD9-81ED-4DB2-BD59-A6C34878D82A}">
                    <a16:rowId xmlns:a16="http://schemas.microsoft.com/office/drawing/2014/main" val="2838237021"/>
                  </a:ext>
                </a:extLst>
              </a:tr>
            </a:tbl>
          </a:graphicData>
        </a:graphic>
      </p:graphicFrame>
    </p:spTree>
    <p:extLst>
      <p:ext uri="{BB962C8B-B14F-4D97-AF65-F5344CB8AC3E}">
        <p14:creationId xmlns:p14="http://schemas.microsoft.com/office/powerpoint/2010/main" val="29519642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9490A-A34E-BA6B-3DD1-4197F15FD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FF938-BC96-697F-E47B-E7BBC8CF9730}"/>
              </a:ext>
            </a:extLst>
          </p:cNvPr>
          <p:cNvSpPr>
            <a:spLocks noGrp="1"/>
          </p:cNvSpPr>
          <p:nvPr>
            <p:ph type="title"/>
          </p:nvPr>
        </p:nvSpPr>
        <p:spPr>
          <a:xfrm>
            <a:off x="252659" y="260268"/>
            <a:ext cx="9944286" cy="332399"/>
          </a:xfrm>
        </p:spPr>
        <p:txBody>
          <a:bodyPr/>
          <a:lstStyle/>
          <a:p>
            <a:r>
              <a:rPr lang="en-IE" sz="2400"/>
              <a:t>Diversify Across Sectors – Calendar Year Performance of MSCI Sectors</a:t>
            </a:r>
            <a:endParaRPr lang="en-IE" sz="2400">
              <a:highlight>
                <a:srgbClr val="FFFF00"/>
              </a:highlight>
            </a:endParaRPr>
          </a:p>
        </p:txBody>
      </p:sp>
      <p:sp>
        <p:nvSpPr>
          <p:cNvPr id="3" name="Slide Number Placeholder 2">
            <a:extLst>
              <a:ext uri="{FF2B5EF4-FFF2-40B4-BE49-F238E27FC236}">
                <a16:creationId xmlns:a16="http://schemas.microsoft.com/office/drawing/2014/main" id="{BB84A1B7-7DDD-D337-3BBE-EA8F22422D56}"/>
              </a:ext>
            </a:extLst>
          </p:cNvPr>
          <p:cNvSpPr>
            <a:spLocks noGrp="1"/>
          </p:cNvSpPr>
          <p:nvPr>
            <p:ph type="sldNum" sz="quarter" idx="4"/>
          </p:nvPr>
        </p:nvSpPr>
        <p:spPr/>
        <p:txBody>
          <a:bodyPr/>
          <a:lstStyle/>
          <a:p>
            <a:fld id="{FA58F0B4-6BC7-4BFB-804F-EE9B892902C7}" type="slidenum">
              <a:rPr lang="en-US" smtClean="0"/>
              <a:pPr/>
              <a:t>17</a:t>
            </a:fld>
            <a:endParaRPr lang="en-US"/>
          </a:p>
        </p:txBody>
      </p:sp>
      <p:graphicFrame>
        <p:nvGraphicFramePr>
          <p:cNvPr id="5" name="object 13">
            <a:extLst>
              <a:ext uri="{FF2B5EF4-FFF2-40B4-BE49-F238E27FC236}">
                <a16:creationId xmlns:a16="http://schemas.microsoft.com/office/drawing/2014/main" id="{49B3D7AC-F4C3-A938-504B-480645058E28}"/>
              </a:ext>
            </a:extLst>
          </p:cNvPr>
          <p:cNvGraphicFramePr>
            <a:graphicFrameLocks noGrp="1"/>
          </p:cNvGraphicFramePr>
          <p:nvPr>
            <p:extLst>
              <p:ext uri="{D42A27DB-BD31-4B8C-83A1-F6EECF244321}">
                <p14:modId xmlns:p14="http://schemas.microsoft.com/office/powerpoint/2010/main" val="2643312769"/>
              </p:ext>
            </p:extLst>
          </p:nvPr>
        </p:nvGraphicFramePr>
        <p:xfrm>
          <a:off x="173035" y="811251"/>
          <a:ext cx="7936492" cy="5540257"/>
        </p:xfrm>
        <a:graphic>
          <a:graphicData uri="http://schemas.openxmlformats.org/drawingml/2006/table">
            <a:tbl>
              <a:tblPr firstRow="1" bandRow="1">
                <a:tableStyleId>{2D5ABB26-0587-4C30-8999-92F81FD0307C}</a:tableStyleId>
              </a:tblPr>
              <a:tblGrid>
                <a:gridCol w="786669">
                  <a:extLst>
                    <a:ext uri="{9D8B030D-6E8A-4147-A177-3AD203B41FA5}">
                      <a16:colId xmlns:a16="http://schemas.microsoft.com/office/drawing/2014/main" val="20008"/>
                    </a:ext>
                  </a:extLst>
                </a:gridCol>
                <a:gridCol w="817056">
                  <a:extLst>
                    <a:ext uri="{9D8B030D-6E8A-4147-A177-3AD203B41FA5}">
                      <a16:colId xmlns:a16="http://schemas.microsoft.com/office/drawing/2014/main" val="20009"/>
                    </a:ext>
                  </a:extLst>
                </a:gridCol>
                <a:gridCol w="892776">
                  <a:extLst>
                    <a:ext uri="{9D8B030D-6E8A-4147-A177-3AD203B41FA5}">
                      <a16:colId xmlns:a16="http://schemas.microsoft.com/office/drawing/2014/main" val="20010"/>
                    </a:ext>
                  </a:extLst>
                </a:gridCol>
                <a:gridCol w="788405">
                  <a:extLst>
                    <a:ext uri="{9D8B030D-6E8A-4147-A177-3AD203B41FA5}">
                      <a16:colId xmlns:a16="http://schemas.microsoft.com/office/drawing/2014/main" val="20011"/>
                    </a:ext>
                  </a:extLst>
                </a:gridCol>
                <a:gridCol w="744604">
                  <a:extLst>
                    <a:ext uri="{9D8B030D-6E8A-4147-A177-3AD203B41FA5}">
                      <a16:colId xmlns:a16="http://schemas.microsoft.com/office/drawing/2014/main" val="3593002221"/>
                    </a:ext>
                  </a:extLst>
                </a:gridCol>
                <a:gridCol w="734082">
                  <a:extLst>
                    <a:ext uri="{9D8B030D-6E8A-4147-A177-3AD203B41FA5}">
                      <a16:colId xmlns:a16="http://schemas.microsoft.com/office/drawing/2014/main" val="1506029545"/>
                    </a:ext>
                  </a:extLst>
                </a:gridCol>
                <a:gridCol w="769187">
                  <a:extLst>
                    <a:ext uri="{9D8B030D-6E8A-4147-A177-3AD203B41FA5}">
                      <a16:colId xmlns:a16="http://schemas.microsoft.com/office/drawing/2014/main" val="2021437796"/>
                    </a:ext>
                  </a:extLst>
                </a:gridCol>
                <a:gridCol w="865338">
                  <a:extLst>
                    <a:ext uri="{9D8B030D-6E8A-4147-A177-3AD203B41FA5}">
                      <a16:colId xmlns:a16="http://schemas.microsoft.com/office/drawing/2014/main" val="1636725773"/>
                    </a:ext>
                  </a:extLst>
                </a:gridCol>
                <a:gridCol w="780525">
                  <a:extLst>
                    <a:ext uri="{9D8B030D-6E8A-4147-A177-3AD203B41FA5}">
                      <a16:colId xmlns:a16="http://schemas.microsoft.com/office/drawing/2014/main" val="948863206"/>
                    </a:ext>
                  </a:extLst>
                </a:gridCol>
                <a:gridCol w="757850">
                  <a:extLst>
                    <a:ext uri="{9D8B030D-6E8A-4147-A177-3AD203B41FA5}">
                      <a16:colId xmlns:a16="http://schemas.microsoft.com/office/drawing/2014/main" val="3773215620"/>
                    </a:ext>
                  </a:extLst>
                </a:gridCol>
              </a:tblGrid>
              <a:tr h="306442">
                <a:tc>
                  <a:txBody>
                    <a:bodyPr/>
                    <a:lstStyle/>
                    <a:p>
                      <a:pPr marL="0" marR="73025" indent="-73025" algn="ctr">
                        <a:lnSpc>
                          <a:spcPct val="117000"/>
                        </a:lnSpc>
                        <a:spcBef>
                          <a:spcPts val="0"/>
                        </a:spcBef>
                      </a:pPr>
                      <a:r>
                        <a:rPr lang="en-IE" sz="1600" b="1">
                          <a:solidFill>
                            <a:srgbClr val="000066"/>
                          </a:solidFill>
                        </a:rPr>
                        <a:t>2016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120650" indent="16510" algn="ctr">
                        <a:lnSpc>
                          <a:spcPct val="117000"/>
                        </a:lnSpc>
                        <a:spcBef>
                          <a:spcPts val="0"/>
                        </a:spcBef>
                      </a:pPr>
                      <a:r>
                        <a:rPr lang="en-IE" sz="1600" b="1">
                          <a:solidFill>
                            <a:srgbClr val="000066"/>
                          </a:solidFill>
                        </a:rPr>
                        <a:t>2017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36830" indent="-116839" algn="ctr">
                        <a:lnSpc>
                          <a:spcPct val="117000"/>
                        </a:lnSpc>
                        <a:spcBef>
                          <a:spcPts val="0"/>
                        </a:spcBef>
                      </a:pPr>
                      <a:r>
                        <a:rPr lang="en-IE" sz="1600" b="1">
                          <a:solidFill>
                            <a:srgbClr val="000066"/>
                          </a:solidFill>
                        </a:rPr>
                        <a:t>2018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2019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marR="40640" indent="-106045" algn="ctr">
                        <a:lnSpc>
                          <a:spcPct val="117000"/>
                        </a:lnSpc>
                        <a:spcBef>
                          <a:spcPts val="0"/>
                        </a:spcBef>
                      </a:pPr>
                      <a:r>
                        <a:rPr lang="en-IE" sz="1600" b="1">
                          <a:solidFill>
                            <a:srgbClr val="000066"/>
                          </a:solidFill>
                        </a:rPr>
                        <a:t>2025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535219">
                <a:tc>
                  <a:txBody>
                    <a:bodyPr/>
                    <a:lstStyle/>
                    <a:p>
                      <a:pPr marL="0" marR="73025" indent="-73025" algn="ctr">
                        <a:lnSpc>
                          <a:spcPct val="117000"/>
                        </a:lnSpc>
                        <a:spcBef>
                          <a:spcPts val="0"/>
                        </a:spcBef>
                      </a:pPr>
                      <a:r>
                        <a:rPr lang="en-IE" sz="900" b="0">
                          <a:solidFill>
                            <a:schemeClr val="tx1"/>
                          </a:solidFill>
                        </a:rPr>
                        <a:t>Energy </a:t>
                      </a:r>
                    </a:p>
                    <a:p>
                      <a:pPr marL="0" marR="73025" indent="-73025" algn="ctr">
                        <a:lnSpc>
                          <a:spcPct val="117000"/>
                        </a:lnSpc>
                        <a:spcBef>
                          <a:spcPts val="0"/>
                        </a:spcBef>
                      </a:pPr>
                      <a:r>
                        <a:rPr lang="en-IE" sz="900" b="0">
                          <a:solidFill>
                            <a:schemeClr val="tx1"/>
                          </a:solidFill>
                        </a:rPr>
                        <a:t>27.57%</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20650" indent="16510" algn="ctr">
                        <a:lnSpc>
                          <a:spcPct val="117000"/>
                        </a:lnSpc>
                        <a:spcBef>
                          <a:spcPts val="0"/>
                        </a:spcBef>
                      </a:pPr>
                      <a:r>
                        <a:rPr lang="en-IE" sz="900" b="0">
                          <a:solidFill>
                            <a:schemeClr val="tx1"/>
                          </a:solidFill>
                        </a:rPr>
                        <a:t>IT</a:t>
                      </a:r>
                    </a:p>
                    <a:p>
                      <a:pPr marL="0" marR="120650" indent="16510" algn="ctr">
                        <a:lnSpc>
                          <a:spcPct val="117000"/>
                        </a:lnSpc>
                        <a:spcBef>
                          <a:spcPts val="0"/>
                        </a:spcBef>
                      </a:pPr>
                      <a:r>
                        <a:rPr lang="en-IE" sz="900" b="0">
                          <a:solidFill>
                            <a:schemeClr val="tx1"/>
                          </a:solidFill>
                        </a:rPr>
                        <a:t>38.23%</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36830" indent="-116839" algn="ctr">
                        <a:lnSpc>
                          <a:spcPct val="117000"/>
                        </a:lnSpc>
                        <a:spcBef>
                          <a:spcPts val="0"/>
                        </a:spcBef>
                      </a:pPr>
                      <a:r>
                        <a:rPr lang="en-IE" sz="900" b="0">
                          <a:solidFill>
                            <a:schemeClr val="tx1"/>
                          </a:solidFill>
                        </a:rPr>
                        <a:t>Health Care </a:t>
                      </a:r>
                    </a:p>
                    <a:p>
                      <a:pPr marL="0" marR="36830" indent="-116839" algn="ctr">
                        <a:lnSpc>
                          <a:spcPct val="117000"/>
                        </a:lnSpc>
                        <a:spcBef>
                          <a:spcPts val="0"/>
                        </a:spcBef>
                      </a:pPr>
                      <a:r>
                        <a:rPr lang="en-IE" sz="900" b="0">
                          <a:solidFill>
                            <a:schemeClr val="tx1"/>
                          </a:solidFill>
                        </a:rPr>
                        <a:t>3.04%</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40640" indent="-106045" algn="ctr">
                        <a:lnSpc>
                          <a:spcPct val="117000"/>
                        </a:lnSpc>
                        <a:spcBef>
                          <a:spcPts val="0"/>
                        </a:spcBef>
                      </a:pPr>
                      <a:r>
                        <a:rPr lang="en-IE" sz="900" b="0">
                          <a:solidFill>
                            <a:schemeClr val="tx1"/>
                          </a:solidFill>
                        </a:rPr>
                        <a:t>IT</a:t>
                      </a:r>
                    </a:p>
                    <a:p>
                      <a:pPr marL="0" marR="40640" indent="-106045" algn="ctr">
                        <a:lnSpc>
                          <a:spcPct val="117000"/>
                        </a:lnSpc>
                        <a:spcBef>
                          <a:spcPts val="0"/>
                        </a:spcBef>
                      </a:pPr>
                      <a:r>
                        <a:rPr lang="en-IE" sz="900" b="0">
                          <a:solidFill>
                            <a:schemeClr val="tx1"/>
                          </a:solidFill>
                        </a:rPr>
                        <a:t>47.55%</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40640" indent="-106045" algn="ctr">
                        <a:lnSpc>
                          <a:spcPct val="117000"/>
                        </a:lnSpc>
                        <a:spcBef>
                          <a:spcPts val="0"/>
                        </a:spcBef>
                      </a:pPr>
                      <a:r>
                        <a:rPr lang="en-IE" sz="900" b="0">
                          <a:solidFill>
                            <a:schemeClr val="tx1"/>
                          </a:solidFill>
                        </a:rPr>
                        <a:t>IT</a:t>
                      </a:r>
                    </a:p>
                    <a:p>
                      <a:pPr marL="0" marR="40640" indent="-106045" algn="ctr">
                        <a:lnSpc>
                          <a:spcPct val="117000"/>
                        </a:lnSpc>
                        <a:spcBef>
                          <a:spcPts val="0"/>
                        </a:spcBef>
                      </a:pPr>
                      <a:r>
                        <a:rPr lang="en-IE" sz="900" b="0">
                          <a:solidFill>
                            <a:schemeClr val="tx1"/>
                          </a:solidFill>
                        </a:rPr>
                        <a:t>43.78%</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120650" indent="16510" algn="ctr">
                        <a:lnSpc>
                          <a:spcPct val="117000"/>
                        </a:lnSpc>
                        <a:spcBef>
                          <a:spcPts val="0"/>
                        </a:spcBef>
                      </a:pPr>
                      <a:r>
                        <a:rPr lang="en-IE" sz="900" b="0">
                          <a:solidFill>
                            <a:schemeClr val="tx1"/>
                          </a:solidFill>
                        </a:rPr>
                        <a:t>Energy </a:t>
                      </a:r>
                    </a:p>
                    <a:p>
                      <a:pPr marL="0" marR="120650" indent="16510" algn="ctr">
                        <a:lnSpc>
                          <a:spcPct val="117000"/>
                        </a:lnSpc>
                        <a:spcBef>
                          <a:spcPts val="0"/>
                        </a:spcBef>
                      </a:pPr>
                      <a:r>
                        <a:rPr lang="en-IE" sz="900" b="0">
                          <a:solidFill>
                            <a:schemeClr val="tx1"/>
                          </a:solidFill>
                        </a:rPr>
                        <a:t>41.77%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20650" indent="16510" algn="ctr">
                        <a:lnSpc>
                          <a:spcPct val="117000"/>
                        </a:lnSpc>
                        <a:spcBef>
                          <a:spcPts val="0"/>
                        </a:spcBef>
                      </a:pPr>
                      <a:r>
                        <a:rPr lang="en-IE" sz="900" b="0">
                          <a:solidFill>
                            <a:schemeClr val="tx1"/>
                          </a:solidFill>
                        </a:rPr>
                        <a:t>Energy</a:t>
                      </a:r>
                    </a:p>
                    <a:p>
                      <a:pPr marL="0" marR="120650" indent="16510" algn="ctr">
                        <a:lnSpc>
                          <a:spcPct val="117000"/>
                        </a:lnSpc>
                        <a:spcBef>
                          <a:spcPts val="0"/>
                        </a:spcBef>
                      </a:pPr>
                      <a:r>
                        <a:rPr lang="en-IE" sz="900" b="0">
                          <a:solidFill>
                            <a:schemeClr val="tx1"/>
                          </a:solidFill>
                        </a:rPr>
                        <a:t>47.60%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20650" indent="16510" algn="ctr">
                        <a:lnSpc>
                          <a:spcPct val="117000"/>
                        </a:lnSpc>
                        <a:spcBef>
                          <a:spcPts val="0"/>
                        </a:spcBef>
                      </a:pPr>
                      <a:r>
                        <a:rPr lang="en-IE" sz="900" b="0">
                          <a:solidFill>
                            <a:schemeClr val="tx1"/>
                          </a:solidFill>
                        </a:rPr>
                        <a:t>IT</a:t>
                      </a:r>
                    </a:p>
                    <a:p>
                      <a:pPr marL="0" marR="120650" indent="16510" algn="ctr">
                        <a:lnSpc>
                          <a:spcPct val="117000"/>
                        </a:lnSpc>
                        <a:spcBef>
                          <a:spcPts val="0"/>
                        </a:spcBef>
                      </a:pPr>
                      <a:r>
                        <a:rPr lang="en-IE" sz="900" b="0">
                          <a:solidFill>
                            <a:schemeClr val="tx1"/>
                          </a:solidFill>
                        </a:rPr>
                        <a:t>53.27%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120650" indent="16510" algn="ctr">
                        <a:lnSpc>
                          <a:spcPct val="117000"/>
                        </a:lnSpc>
                        <a:spcBef>
                          <a:spcPts val="0"/>
                        </a:spcBef>
                      </a:pPr>
                      <a:r>
                        <a:rPr lang="en-IE" sz="900" b="0">
                          <a:solidFill>
                            <a:schemeClr val="bg1"/>
                          </a:solidFill>
                        </a:rPr>
                        <a:t>Comm Services</a:t>
                      </a:r>
                    </a:p>
                    <a:p>
                      <a:pPr marL="0" marR="120650" indent="16510" algn="ctr">
                        <a:lnSpc>
                          <a:spcPct val="117000"/>
                        </a:lnSpc>
                        <a:spcBef>
                          <a:spcPts val="0"/>
                        </a:spcBef>
                      </a:pPr>
                      <a:r>
                        <a:rPr lang="en-IE" sz="900" b="0">
                          <a:solidFill>
                            <a:schemeClr val="bg1"/>
                          </a:solidFill>
                        </a:rPr>
                        <a:t>33.84%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113030" indent="-44450" algn="ctr">
                        <a:lnSpc>
                          <a:spcPct val="117000"/>
                        </a:lnSpc>
                        <a:spcBef>
                          <a:spcPts val="0"/>
                        </a:spcBef>
                      </a:pPr>
                      <a:r>
                        <a:rPr lang="en-IE" sz="900" b="0">
                          <a:solidFill>
                            <a:schemeClr val="bg1"/>
                          </a:solidFill>
                        </a:rPr>
                        <a:t>Comm Services</a:t>
                      </a:r>
                    </a:p>
                    <a:p>
                      <a:pPr marL="0" marR="113030" indent="-44450" algn="ctr">
                        <a:lnSpc>
                          <a:spcPct val="117000"/>
                        </a:lnSpc>
                        <a:spcBef>
                          <a:spcPts val="0"/>
                        </a:spcBef>
                      </a:pPr>
                      <a:r>
                        <a:rPr lang="en-IE" sz="900" b="0">
                          <a:solidFill>
                            <a:schemeClr val="bg1"/>
                          </a:solidFill>
                        </a:rPr>
                        <a:t>32.03%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extLst>
                  <a:ext uri="{0D108BD9-81ED-4DB2-BD59-A6C34878D82A}">
                    <a16:rowId xmlns:a16="http://schemas.microsoft.com/office/drawing/2014/main" val="10000"/>
                  </a:ext>
                </a:extLst>
              </a:tr>
              <a:tr h="503967">
                <a:tc>
                  <a:txBody>
                    <a:bodyPr/>
                    <a:lstStyle/>
                    <a:p>
                      <a:pPr marL="0" marR="113030" indent="-27940" algn="ctr">
                        <a:lnSpc>
                          <a:spcPct val="117000"/>
                        </a:lnSpc>
                        <a:spcBef>
                          <a:spcPts val="0"/>
                        </a:spcBef>
                      </a:pPr>
                      <a:r>
                        <a:rPr lang="en-IE" sz="900" b="0">
                          <a:solidFill>
                            <a:schemeClr val="tx1"/>
                          </a:solidFill>
                        </a:rPr>
                        <a:t>Materials </a:t>
                      </a:r>
                    </a:p>
                    <a:p>
                      <a:pPr marL="0" marR="113030" indent="-27940" algn="ctr">
                        <a:lnSpc>
                          <a:spcPct val="117000"/>
                        </a:lnSpc>
                        <a:spcBef>
                          <a:spcPts val="0"/>
                        </a:spcBef>
                      </a:pPr>
                      <a:r>
                        <a:rPr lang="en-IE" sz="900" b="0">
                          <a:solidFill>
                            <a:schemeClr val="tx1"/>
                          </a:solidFill>
                        </a:rPr>
                        <a:t>22.46%</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40005" indent="-123189" algn="ctr">
                        <a:lnSpc>
                          <a:spcPct val="117000"/>
                        </a:lnSpc>
                        <a:spcBef>
                          <a:spcPts val="0"/>
                        </a:spcBef>
                      </a:pPr>
                      <a:r>
                        <a:rPr lang="en-IE" sz="900" b="0">
                          <a:solidFill>
                            <a:schemeClr val="tx1"/>
                          </a:solidFill>
                        </a:rPr>
                        <a:t>Materials </a:t>
                      </a:r>
                    </a:p>
                    <a:p>
                      <a:pPr marL="0" marR="40005" indent="-123189" algn="ctr">
                        <a:lnSpc>
                          <a:spcPct val="117000"/>
                        </a:lnSpc>
                        <a:spcBef>
                          <a:spcPts val="0"/>
                        </a:spcBef>
                      </a:pPr>
                      <a:r>
                        <a:rPr lang="en-IE" sz="900" b="0">
                          <a:solidFill>
                            <a:schemeClr val="tx1"/>
                          </a:solidFill>
                        </a:rPr>
                        <a:t>28.94%</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76200" indent="-78105" algn="ctr">
                        <a:lnSpc>
                          <a:spcPct val="117000"/>
                        </a:lnSpc>
                        <a:spcBef>
                          <a:spcPts val="0"/>
                        </a:spcBef>
                      </a:pPr>
                      <a:r>
                        <a:rPr lang="en-IE" sz="900" b="0">
                          <a:solidFill>
                            <a:schemeClr val="tx1"/>
                          </a:solidFill>
                        </a:rPr>
                        <a:t>Utilities </a:t>
                      </a:r>
                    </a:p>
                    <a:p>
                      <a:pPr marL="0" marR="76200" indent="-78105" algn="ctr">
                        <a:lnSpc>
                          <a:spcPct val="117000"/>
                        </a:lnSpc>
                        <a:spcBef>
                          <a:spcPts val="0"/>
                        </a:spcBef>
                      </a:pPr>
                      <a:r>
                        <a:rPr lang="en-IE" sz="900" b="0">
                          <a:solidFill>
                            <a:schemeClr val="tx1"/>
                          </a:solidFill>
                        </a:rPr>
                        <a:t>-0.96%</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marR="120650" indent="-5715" algn="ctr">
                        <a:lnSpc>
                          <a:spcPct val="117000"/>
                        </a:lnSpc>
                        <a:spcBef>
                          <a:spcPts val="0"/>
                        </a:spcBef>
                      </a:pPr>
                      <a:r>
                        <a:rPr lang="en-IE" sz="900" b="0">
                          <a:solidFill>
                            <a:schemeClr val="bg1"/>
                          </a:solidFill>
                        </a:rPr>
                        <a:t>Industrials</a:t>
                      </a:r>
                    </a:p>
                    <a:p>
                      <a:pPr marL="0" marR="120650" indent="-5715" algn="ctr">
                        <a:lnSpc>
                          <a:spcPct val="117000"/>
                        </a:lnSpc>
                        <a:spcBef>
                          <a:spcPts val="0"/>
                        </a:spcBef>
                      </a:pPr>
                      <a:r>
                        <a:rPr lang="en-IE" sz="900" b="0">
                          <a:solidFill>
                            <a:schemeClr val="bg1"/>
                          </a:solidFill>
                        </a:rPr>
                        <a:t>27.77%</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73025" indent="-73025" algn="ctr">
                        <a:lnSpc>
                          <a:spcPct val="117000"/>
                        </a:lnSpc>
                        <a:spcBef>
                          <a:spcPts val="0"/>
                        </a:spcBef>
                      </a:pPr>
                      <a:r>
                        <a:rPr lang="en-IE" sz="900" b="0">
                          <a:solidFill>
                            <a:schemeClr val="tx1"/>
                          </a:solidFill>
                        </a:rPr>
                        <a:t>Cons Discretionary </a:t>
                      </a:r>
                    </a:p>
                    <a:p>
                      <a:pPr marL="0" marR="73025" indent="-73025" algn="ctr">
                        <a:lnSpc>
                          <a:spcPct val="117000"/>
                        </a:lnSpc>
                        <a:spcBef>
                          <a:spcPts val="0"/>
                        </a:spcBef>
                      </a:pPr>
                      <a:r>
                        <a:rPr lang="en-IE" sz="900" b="0">
                          <a:solidFill>
                            <a:schemeClr val="tx1"/>
                          </a:solidFill>
                        </a:rPr>
                        <a:t>36.62%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120650" indent="-5715" algn="ctr">
                        <a:lnSpc>
                          <a:spcPct val="117000"/>
                        </a:lnSpc>
                        <a:spcBef>
                          <a:spcPts val="0"/>
                        </a:spcBef>
                      </a:pPr>
                      <a:r>
                        <a:rPr lang="en-IE" sz="900" b="0">
                          <a:solidFill>
                            <a:schemeClr val="tx1"/>
                          </a:solidFill>
                        </a:rPr>
                        <a:t>IT</a:t>
                      </a:r>
                    </a:p>
                    <a:p>
                      <a:pPr marL="0" marR="120650" indent="-5715" algn="ctr">
                        <a:lnSpc>
                          <a:spcPct val="117000"/>
                        </a:lnSpc>
                        <a:spcBef>
                          <a:spcPts val="0"/>
                        </a:spcBef>
                      </a:pPr>
                      <a:r>
                        <a:rPr lang="en-IE" sz="900" b="0">
                          <a:solidFill>
                            <a:schemeClr val="tx1"/>
                          </a:solidFill>
                        </a:rPr>
                        <a:t>29.85%</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120650" indent="-5715" algn="ctr">
                        <a:lnSpc>
                          <a:spcPct val="117000"/>
                        </a:lnSpc>
                        <a:spcBef>
                          <a:spcPts val="0"/>
                        </a:spcBef>
                      </a:pPr>
                      <a:r>
                        <a:rPr lang="en-IE" sz="900" b="0">
                          <a:solidFill>
                            <a:schemeClr val="tx1"/>
                          </a:solidFill>
                        </a:rPr>
                        <a:t>Health Care</a:t>
                      </a:r>
                    </a:p>
                    <a:p>
                      <a:pPr marL="0" marR="120650" indent="-5715" algn="ctr">
                        <a:lnSpc>
                          <a:spcPct val="117000"/>
                        </a:lnSpc>
                        <a:spcBef>
                          <a:spcPts val="0"/>
                        </a:spcBef>
                      </a:pPr>
                      <a:r>
                        <a:rPr lang="en-IE" sz="900" b="0">
                          <a:solidFill>
                            <a:schemeClr val="tx1"/>
                          </a:solidFill>
                        </a:rPr>
                        <a:t>-4.97%</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120650" indent="-5715" algn="ctr">
                        <a:lnSpc>
                          <a:spcPct val="117000"/>
                        </a:lnSpc>
                        <a:spcBef>
                          <a:spcPts val="0"/>
                        </a:spcBef>
                      </a:pPr>
                      <a:r>
                        <a:rPr lang="en-IE" sz="900" b="0">
                          <a:solidFill>
                            <a:schemeClr val="bg1"/>
                          </a:solidFill>
                        </a:rPr>
                        <a:t>Comm Services</a:t>
                      </a:r>
                    </a:p>
                    <a:p>
                      <a:pPr marL="0" marR="120650" indent="-5715" algn="ctr">
                        <a:lnSpc>
                          <a:spcPct val="117000"/>
                        </a:lnSpc>
                        <a:spcBef>
                          <a:spcPts val="0"/>
                        </a:spcBef>
                      </a:pPr>
                      <a:r>
                        <a:rPr lang="en-IE" sz="900" b="0">
                          <a:solidFill>
                            <a:schemeClr val="bg1"/>
                          </a:solidFill>
                        </a:rPr>
                        <a:t>25.55%</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120650" indent="-5715" algn="ctr">
                        <a:lnSpc>
                          <a:spcPct val="117000"/>
                        </a:lnSpc>
                        <a:spcBef>
                          <a:spcPts val="0"/>
                        </a:spcBef>
                      </a:pPr>
                      <a:r>
                        <a:rPr lang="en-IE" sz="900" b="0">
                          <a:solidFill>
                            <a:schemeClr val="tx1"/>
                          </a:solidFill>
                        </a:rPr>
                        <a:t>IT</a:t>
                      </a:r>
                    </a:p>
                    <a:p>
                      <a:pPr marL="0" marR="120650" indent="-5715" algn="ctr">
                        <a:lnSpc>
                          <a:spcPct val="117000"/>
                        </a:lnSpc>
                        <a:spcBef>
                          <a:spcPts val="0"/>
                        </a:spcBef>
                      </a:pPr>
                      <a:r>
                        <a:rPr lang="en-IE" sz="900" b="0">
                          <a:solidFill>
                            <a:schemeClr val="tx1"/>
                          </a:solidFill>
                        </a:rPr>
                        <a:t>32.85%</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algn="ctr">
                        <a:lnSpc>
                          <a:spcPct val="100000"/>
                        </a:lnSpc>
                        <a:spcBef>
                          <a:spcPts val="0"/>
                        </a:spcBef>
                      </a:pPr>
                      <a:r>
                        <a:rPr lang="en-IE" sz="900" b="0">
                          <a:solidFill>
                            <a:schemeClr val="tx1"/>
                          </a:solidFill>
                        </a:rPr>
                        <a:t>Financials</a:t>
                      </a:r>
                    </a:p>
                    <a:p>
                      <a:pPr marL="0" algn="ctr">
                        <a:lnSpc>
                          <a:spcPct val="100000"/>
                        </a:lnSpc>
                        <a:spcBef>
                          <a:spcPts val="0"/>
                        </a:spcBef>
                      </a:pPr>
                      <a:r>
                        <a:rPr lang="en-IE" sz="900" b="0">
                          <a:solidFill>
                            <a:schemeClr val="tx1"/>
                          </a:solidFill>
                        </a:rPr>
                        <a:t>28.74%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FBFBF"/>
                    </a:solidFill>
                  </a:tcPr>
                </a:tc>
                <a:extLst>
                  <a:ext uri="{0D108BD9-81ED-4DB2-BD59-A6C34878D82A}">
                    <a16:rowId xmlns:a16="http://schemas.microsoft.com/office/drawing/2014/main" val="10001"/>
                  </a:ext>
                </a:extLst>
              </a:tr>
              <a:tr h="447019">
                <a:tc>
                  <a:txBody>
                    <a:bodyPr/>
                    <a:lstStyle/>
                    <a:p>
                      <a:pPr marL="0" marR="120650" indent="16510" algn="ctr">
                        <a:lnSpc>
                          <a:spcPct val="117000"/>
                        </a:lnSpc>
                        <a:spcBef>
                          <a:spcPts val="0"/>
                        </a:spcBef>
                      </a:pPr>
                      <a:r>
                        <a:rPr lang="en-IE" sz="900" b="0">
                          <a:solidFill>
                            <a:schemeClr val="bg1"/>
                          </a:solidFill>
                        </a:rPr>
                        <a:t>Industrials </a:t>
                      </a:r>
                    </a:p>
                    <a:p>
                      <a:pPr marL="0" marR="120650" indent="16510" algn="ctr">
                        <a:lnSpc>
                          <a:spcPct val="117000"/>
                        </a:lnSpc>
                        <a:spcBef>
                          <a:spcPts val="0"/>
                        </a:spcBef>
                      </a:pPr>
                      <a:r>
                        <a:rPr lang="en-IE" sz="900" b="0">
                          <a:solidFill>
                            <a:schemeClr val="bg1"/>
                          </a:solidFill>
                        </a:rPr>
                        <a:t>12.88%</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87630" indent="-73025" algn="ctr" defTabSz="914309" rtl="0" eaLnBrk="1" latinLnBrk="0" hangingPunct="1">
                        <a:lnSpc>
                          <a:spcPct val="117000"/>
                        </a:lnSpc>
                        <a:spcBef>
                          <a:spcPts val="0"/>
                        </a:spcBef>
                      </a:pPr>
                      <a:r>
                        <a:rPr lang="en-IE" sz="900" b="0" kern="1200">
                          <a:solidFill>
                            <a:schemeClr val="bg1"/>
                          </a:solidFill>
                          <a:latin typeface="+mn-lt"/>
                          <a:ea typeface="+mn-ea"/>
                          <a:cs typeface="+mn-cs"/>
                        </a:rPr>
                        <a:t>Industrials </a:t>
                      </a:r>
                    </a:p>
                    <a:p>
                      <a:pPr marL="0" marR="87630" indent="-73025" algn="ctr" defTabSz="914309" rtl="0" eaLnBrk="1" latinLnBrk="0" hangingPunct="1">
                        <a:lnSpc>
                          <a:spcPct val="117000"/>
                        </a:lnSpc>
                        <a:spcBef>
                          <a:spcPts val="0"/>
                        </a:spcBef>
                      </a:pPr>
                      <a:r>
                        <a:rPr lang="en-IE" sz="900" b="0" kern="1200">
                          <a:solidFill>
                            <a:schemeClr val="bg1"/>
                          </a:solidFill>
                          <a:latin typeface="+mn-lt"/>
                          <a:ea typeface="+mn-ea"/>
                          <a:cs typeface="+mn-cs"/>
                        </a:rPr>
                        <a:t>25.23%</a:t>
                      </a:r>
                      <a:endParaRPr sz="900" b="0" kern="1200">
                        <a:solidFill>
                          <a:schemeClr val="bg1"/>
                        </a:solidFill>
                        <a:latin typeface="+mn-lt"/>
                        <a:ea typeface="+mn-ea"/>
                        <a:cs typeface="+mn-cs"/>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65405" indent="-89535" algn="ctr">
                        <a:lnSpc>
                          <a:spcPct val="117000"/>
                        </a:lnSpc>
                        <a:spcBef>
                          <a:spcPts val="0"/>
                        </a:spcBef>
                      </a:pPr>
                      <a:r>
                        <a:rPr lang="en-IE" sz="900" b="0">
                          <a:solidFill>
                            <a:schemeClr val="tx1"/>
                          </a:solidFill>
                        </a:rPr>
                        <a:t>IT</a:t>
                      </a:r>
                    </a:p>
                    <a:p>
                      <a:pPr marL="0" marR="65405" indent="-89535" algn="ctr">
                        <a:lnSpc>
                          <a:spcPct val="117000"/>
                        </a:lnSpc>
                        <a:spcBef>
                          <a:spcPts val="0"/>
                        </a:spcBef>
                      </a:pPr>
                      <a:r>
                        <a:rPr lang="en-IE" sz="900" b="0">
                          <a:solidFill>
                            <a:schemeClr val="tx1"/>
                          </a:solidFill>
                        </a:rPr>
                        <a:t>-2.60%</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120650" indent="16510" algn="ctr">
                        <a:lnSpc>
                          <a:spcPct val="117000"/>
                        </a:lnSpc>
                        <a:spcBef>
                          <a:spcPts val="0"/>
                        </a:spcBef>
                      </a:pPr>
                      <a:r>
                        <a:rPr lang="en-IE" sz="900" b="0">
                          <a:solidFill>
                            <a:schemeClr val="bg1"/>
                          </a:solidFill>
                        </a:rPr>
                        <a:t>Comm Services</a:t>
                      </a:r>
                    </a:p>
                    <a:p>
                      <a:pPr marL="0" marR="120650" indent="16510" algn="ctr">
                        <a:lnSpc>
                          <a:spcPct val="117000"/>
                        </a:lnSpc>
                        <a:spcBef>
                          <a:spcPts val="0"/>
                        </a:spcBef>
                      </a:pPr>
                      <a:r>
                        <a:rPr lang="en-IE" sz="900" b="0">
                          <a:solidFill>
                            <a:schemeClr val="bg1"/>
                          </a:solidFill>
                        </a:rPr>
                        <a:t>27.39%</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87630" indent="-55880" algn="ctr" defTabSz="914309" rtl="0" eaLnBrk="1" latinLnBrk="0" hangingPunct="1">
                        <a:lnSpc>
                          <a:spcPct val="100000"/>
                        </a:lnSpc>
                        <a:spcBef>
                          <a:spcPts val="0"/>
                        </a:spcBef>
                      </a:pPr>
                      <a:r>
                        <a:rPr lang="en-IE" sz="900" b="0" kern="1200">
                          <a:solidFill>
                            <a:schemeClr val="bg1"/>
                          </a:solidFill>
                          <a:latin typeface="+mn-lt"/>
                          <a:ea typeface="+mn-ea"/>
                          <a:cs typeface="+mn-cs"/>
                        </a:rPr>
                        <a:t>Comm Services</a:t>
                      </a:r>
                    </a:p>
                    <a:p>
                      <a:pPr marL="0" marR="87630" indent="-55880" algn="ctr" defTabSz="914309" rtl="0" eaLnBrk="1" latinLnBrk="0" hangingPunct="1">
                        <a:lnSpc>
                          <a:spcPct val="100000"/>
                        </a:lnSpc>
                        <a:spcBef>
                          <a:spcPts val="0"/>
                        </a:spcBef>
                      </a:pPr>
                      <a:r>
                        <a:rPr lang="en-IE" sz="900" b="0" kern="1200">
                          <a:solidFill>
                            <a:schemeClr val="bg1"/>
                          </a:solidFill>
                          <a:latin typeface="+mn-lt"/>
                          <a:ea typeface="+mn-ea"/>
                          <a:cs typeface="+mn-cs"/>
                        </a:rPr>
                        <a:t>22.98%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85090" indent="-61594" algn="ctr">
                        <a:lnSpc>
                          <a:spcPct val="117000"/>
                        </a:lnSpc>
                        <a:spcBef>
                          <a:spcPts val="0"/>
                        </a:spcBef>
                      </a:pPr>
                      <a:r>
                        <a:rPr lang="en-IE" sz="900" b="0">
                          <a:solidFill>
                            <a:schemeClr val="tx1"/>
                          </a:solidFill>
                        </a:rPr>
                        <a:t>Real Estate</a:t>
                      </a:r>
                    </a:p>
                    <a:p>
                      <a:pPr marL="0" marR="85090" indent="-61594" algn="ctr">
                        <a:lnSpc>
                          <a:spcPct val="117000"/>
                        </a:lnSpc>
                        <a:spcBef>
                          <a:spcPts val="0"/>
                        </a:spcBef>
                      </a:pPr>
                      <a:r>
                        <a:rPr lang="en-IE" sz="900" b="0">
                          <a:solidFill>
                            <a:schemeClr val="tx1"/>
                          </a:solidFill>
                        </a:rPr>
                        <a:t>29.58%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marR="85090" indent="-61594" algn="ctr">
                        <a:lnSpc>
                          <a:spcPct val="117000"/>
                        </a:lnSpc>
                        <a:spcBef>
                          <a:spcPts val="0"/>
                        </a:spcBef>
                      </a:pPr>
                      <a:r>
                        <a:rPr lang="en-IE" sz="900" b="0">
                          <a:solidFill>
                            <a:schemeClr val="tx1"/>
                          </a:solidFill>
                        </a:rPr>
                        <a:t>Consumer Staples</a:t>
                      </a:r>
                    </a:p>
                    <a:p>
                      <a:pPr marL="0" marR="85090" indent="-61594" algn="ctr">
                        <a:lnSpc>
                          <a:spcPct val="117000"/>
                        </a:lnSpc>
                        <a:spcBef>
                          <a:spcPts val="0"/>
                        </a:spcBef>
                      </a:pPr>
                      <a:r>
                        <a:rPr lang="en-IE" sz="900" b="0">
                          <a:solidFill>
                            <a:schemeClr val="tx1"/>
                          </a:solidFill>
                        </a:rPr>
                        <a:t>-6.13%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85090" indent="-61594" algn="ctr">
                        <a:lnSpc>
                          <a:spcPct val="117000"/>
                        </a:lnSpc>
                        <a:spcBef>
                          <a:spcPts val="0"/>
                        </a:spcBef>
                      </a:pPr>
                      <a:r>
                        <a:rPr lang="en-IE" sz="900" b="0">
                          <a:solidFill>
                            <a:schemeClr val="tx1"/>
                          </a:solidFill>
                        </a:rPr>
                        <a:t>Cons Discretionary</a:t>
                      </a:r>
                    </a:p>
                    <a:p>
                      <a:pPr marL="0" marR="85090" indent="-61594" algn="ctr">
                        <a:lnSpc>
                          <a:spcPct val="117000"/>
                        </a:lnSpc>
                        <a:spcBef>
                          <a:spcPts val="0"/>
                        </a:spcBef>
                      </a:pPr>
                      <a:r>
                        <a:rPr lang="en-IE" sz="900" b="0">
                          <a:solidFill>
                            <a:schemeClr val="tx1"/>
                          </a:solidFill>
                        </a:rPr>
                        <a:t>35.05%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85090" indent="-61594" algn="ctr">
                        <a:lnSpc>
                          <a:spcPct val="117000"/>
                        </a:lnSpc>
                        <a:spcBef>
                          <a:spcPts val="0"/>
                        </a:spcBef>
                      </a:pPr>
                      <a:r>
                        <a:rPr lang="en-IE" sz="900" b="0">
                          <a:solidFill>
                            <a:schemeClr val="tx1"/>
                          </a:solidFill>
                        </a:rPr>
                        <a:t>Financials</a:t>
                      </a:r>
                    </a:p>
                    <a:p>
                      <a:pPr marL="0" marR="85090" indent="-61594" algn="ctr">
                        <a:lnSpc>
                          <a:spcPct val="117000"/>
                        </a:lnSpc>
                        <a:spcBef>
                          <a:spcPts val="0"/>
                        </a:spcBef>
                      </a:pPr>
                      <a:r>
                        <a:rPr lang="en-IE" sz="900" b="0">
                          <a:solidFill>
                            <a:schemeClr val="tx1"/>
                          </a:solidFill>
                        </a:rPr>
                        <a:t>26.67%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73025" indent="-73025" algn="ctr">
                        <a:lnSpc>
                          <a:spcPct val="117000"/>
                        </a:lnSpc>
                        <a:spcBef>
                          <a:spcPts val="0"/>
                        </a:spcBef>
                      </a:pPr>
                      <a:r>
                        <a:rPr lang="en-IE" sz="900" b="0">
                          <a:solidFill>
                            <a:schemeClr val="tx1"/>
                          </a:solidFill>
                        </a:rPr>
                        <a:t>Materials</a:t>
                      </a:r>
                    </a:p>
                    <a:p>
                      <a:pPr marL="0" marR="73025" indent="-73025" algn="ctr">
                        <a:lnSpc>
                          <a:spcPct val="117000"/>
                        </a:lnSpc>
                        <a:spcBef>
                          <a:spcPts val="0"/>
                        </a:spcBef>
                      </a:pPr>
                      <a:r>
                        <a:rPr lang="en-IE" sz="900" b="0">
                          <a:solidFill>
                            <a:schemeClr val="tx1"/>
                          </a:solidFill>
                        </a:rPr>
                        <a:t>25.79%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extLst>
                  <a:ext uri="{0D108BD9-81ED-4DB2-BD59-A6C34878D82A}">
                    <a16:rowId xmlns:a16="http://schemas.microsoft.com/office/drawing/2014/main" val="10002"/>
                  </a:ext>
                </a:extLst>
              </a:tr>
              <a:tr h="465159">
                <a:tc>
                  <a:txBody>
                    <a:bodyPr/>
                    <a:lstStyle/>
                    <a:p>
                      <a:pPr marL="0" marR="120650" indent="10795" algn="ctr">
                        <a:lnSpc>
                          <a:spcPct val="117000"/>
                        </a:lnSpc>
                        <a:spcBef>
                          <a:spcPts val="0"/>
                        </a:spcBef>
                      </a:pPr>
                      <a:r>
                        <a:rPr lang="en-IE" sz="900" b="0">
                          <a:solidFill>
                            <a:schemeClr val="tx1"/>
                          </a:solidFill>
                        </a:rPr>
                        <a:t>Financials </a:t>
                      </a:r>
                    </a:p>
                    <a:p>
                      <a:pPr marL="0" marR="120650" indent="10795" algn="ctr">
                        <a:lnSpc>
                          <a:spcPct val="117000"/>
                        </a:lnSpc>
                        <a:spcBef>
                          <a:spcPts val="0"/>
                        </a:spcBef>
                      </a:pPr>
                      <a:r>
                        <a:rPr lang="en-IE" sz="900" b="0">
                          <a:solidFill>
                            <a:schemeClr val="tx1"/>
                          </a:solidFill>
                        </a:rPr>
                        <a:t>12.47%</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algn="ctr">
                        <a:lnSpc>
                          <a:spcPct val="100000"/>
                        </a:lnSpc>
                        <a:spcBef>
                          <a:spcPts val="0"/>
                        </a:spcBef>
                      </a:pPr>
                      <a:r>
                        <a:rPr lang="en-IE" sz="900" b="0">
                          <a:solidFill>
                            <a:schemeClr val="tx1"/>
                          </a:solidFill>
                        </a:rPr>
                        <a:t>Cons Discretionary </a:t>
                      </a:r>
                    </a:p>
                    <a:p>
                      <a:pPr marL="0" algn="ctr">
                        <a:lnSpc>
                          <a:spcPct val="100000"/>
                        </a:lnSpc>
                        <a:spcBef>
                          <a:spcPts val="0"/>
                        </a:spcBef>
                      </a:pPr>
                      <a:r>
                        <a:rPr lang="en-IE" sz="900" b="0">
                          <a:solidFill>
                            <a:schemeClr val="tx1"/>
                          </a:solidFill>
                        </a:rPr>
                        <a:t>23.69%</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124460" indent="-27940" algn="ctr">
                        <a:lnSpc>
                          <a:spcPct val="117000"/>
                        </a:lnSpc>
                        <a:spcBef>
                          <a:spcPts val="0"/>
                        </a:spcBef>
                      </a:pPr>
                      <a:r>
                        <a:rPr lang="en-IE" sz="900" b="0">
                          <a:solidFill>
                            <a:schemeClr val="tx1"/>
                          </a:solidFill>
                        </a:rPr>
                        <a:t>Cons Discretionary</a:t>
                      </a:r>
                    </a:p>
                    <a:p>
                      <a:pPr marL="0" marR="124460" indent="-27940" algn="ctr">
                        <a:lnSpc>
                          <a:spcPct val="117000"/>
                        </a:lnSpc>
                        <a:spcBef>
                          <a:spcPts val="0"/>
                        </a:spcBef>
                      </a:pPr>
                      <a:r>
                        <a:rPr lang="en-IE" sz="900" b="0">
                          <a:solidFill>
                            <a:schemeClr val="tx1"/>
                          </a:solidFill>
                        </a:rPr>
                        <a:t>-5.51%</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87630" indent="-55880" algn="ctr" defTabSz="914309" rtl="0" eaLnBrk="1" latinLnBrk="0" hangingPunct="1">
                        <a:lnSpc>
                          <a:spcPct val="100000"/>
                        </a:lnSpc>
                        <a:spcBef>
                          <a:spcPts val="0"/>
                        </a:spcBef>
                      </a:pPr>
                      <a:r>
                        <a:rPr lang="en-IE" sz="900" b="0" kern="1200">
                          <a:solidFill>
                            <a:schemeClr val="tx1"/>
                          </a:solidFill>
                          <a:latin typeface="+mn-lt"/>
                          <a:ea typeface="+mn-ea"/>
                          <a:cs typeface="+mn-cs"/>
                        </a:rPr>
                        <a:t>Cons Discretionary </a:t>
                      </a:r>
                    </a:p>
                    <a:p>
                      <a:pPr marL="0" marR="87630" indent="-55880" algn="ctr" defTabSz="914309" rtl="0" eaLnBrk="1" latinLnBrk="0" hangingPunct="1">
                        <a:lnSpc>
                          <a:spcPct val="100000"/>
                        </a:lnSpc>
                        <a:spcBef>
                          <a:spcPts val="0"/>
                        </a:spcBef>
                      </a:pPr>
                      <a:r>
                        <a:rPr lang="en-IE" sz="900" b="0" kern="1200">
                          <a:solidFill>
                            <a:schemeClr val="tx1"/>
                          </a:solidFill>
                          <a:latin typeface="+mn-lt"/>
                          <a:ea typeface="+mn-ea"/>
                          <a:cs typeface="+mn-cs"/>
                        </a:rPr>
                        <a:t>26.57%</a:t>
                      </a:r>
                      <a:endParaRPr sz="900" b="0" kern="1200">
                        <a:solidFill>
                          <a:schemeClr val="tx1"/>
                        </a:solidFill>
                        <a:latin typeface="+mn-lt"/>
                        <a:ea typeface="+mn-ea"/>
                        <a:cs typeface="+mn-cs"/>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17145" indent="-128270" algn="ctr">
                        <a:lnSpc>
                          <a:spcPct val="117000"/>
                        </a:lnSpc>
                        <a:spcBef>
                          <a:spcPts val="0"/>
                        </a:spcBef>
                      </a:pPr>
                      <a:r>
                        <a:rPr lang="en-IE" sz="900" b="0">
                          <a:solidFill>
                            <a:schemeClr val="tx1"/>
                          </a:solidFill>
                        </a:rPr>
                        <a:t>Materials </a:t>
                      </a:r>
                    </a:p>
                    <a:p>
                      <a:pPr marL="0" marR="17145" indent="-128270" algn="ctr">
                        <a:lnSpc>
                          <a:spcPct val="117000"/>
                        </a:lnSpc>
                        <a:spcBef>
                          <a:spcPts val="0"/>
                        </a:spcBef>
                      </a:pPr>
                      <a:r>
                        <a:rPr lang="en-IE" sz="900" b="0">
                          <a:solidFill>
                            <a:schemeClr val="tx1"/>
                          </a:solidFill>
                        </a:rPr>
                        <a:t>19.94%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73025" indent="-73025" algn="ctr">
                        <a:lnSpc>
                          <a:spcPct val="117000"/>
                        </a:lnSpc>
                        <a:spcBef>
                          <a:spcPts val="0"/>
                        </a:spcBef>
                      </a:pPr>
                      <a:r>
                        <a:rPr lang="en-IE" sz="900" b="0">
                          <a:solidFill>
                            <a:schemeClr val="tx1"/>
                          </a:solidFill>
                        </a:rPr>
                        <a:t>Financials</a:t>
                      </a:r>
                    </a:p>
                    <a:p>
                      <a:pPr marL="0" marR="73025" indent="-73025" algn="ctr">
                        <a:lnSpc>
                          <a:spcPct val="117000"/>
                        </a:lnSpc>
                        <a:spcBef>
                          <a:spcPts val="0"/>
                        </a:spcBef>
                      </a:pPr>
                      <a:r>
                        <a:rPr lang="en-IE" sz="900" b="0">
                          <a:solidFill>
                            <a:schemeClr val="tx1"/>
                          </a:solidFill>
                        </a:rPr>
                        <a:t>27.87%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73025" indent="-73025" algn="ctr">
                        <a:lnSpc>
                          <a:spcPct val="117000"/>
                        </a:lnSpc>
                        <a:spcBef>
                          <a:spcPts val="0"/>
                        </a:spcBef>
                      </a:pPr>
                      <a:r>
                        <a:rPr lang="en-IE" sz="900" b="0">
                          <a:solidFill>
                            <a:schemeClr val="tx1"/>
                          </a:solidFill>
                        </a:rPr>
                        <a:t>Utilities</a:t>
                      </a:r>
                    </a:p>
                    <a:p>
                      <a:pPr marL="0" marR="73025" indent="-73025" algn="ctr">
                        <a:lnSpc>
                          <a:spcPct val="117000"/>
                        </a:lnSpc>
                        <a:spcBef>
                          <a:spcPts val="0"/>
                        </a:spcBef>
                      </a:pPr>
                      <a:r>
                        <a:rPr lang="en-IE" sz="900" b="0">
                          <a:solidFill>
                            <a:schemeClr val="tx1"/>
                          </a:solidFill>
                        </a:rPr>
                        <a:t>-6.99%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marR="73025" indent="-73025" algn="ctr">
                        <a:lnSpc>
                          <a:spcPct val="117000"/>
                        </a:lnSpc>
                        <a:spcBef>
                          <a:spcPts val="0"/>
                        </a:spcBef>
                      </a:pPr>
                      <a:r>
                        <a:rPr lang="en-IE" sz="900" b="0">
                          <a:solidFill>
                            <a:schemeClr val="bg1"/>
                          </a:solidFill>
                        </a:rPr>
                        <a:t>Industrials </a:t>
                      </a:r>
                    </a:p>
                    <a:p>
                      <a:pPr marL="0" marR="73025" indent="-73025" algn="ctr">
                        <a:lnSpc>
                          <a:spcPct val="117000"/>
                        </a:lnSpc>
                        <a:spcBef>
                          <a:spcPts val="0"/>
                        </a:spcBef>
                      </a:pPr>
                      <a:r>
                        <a:rPr lang="en-IE" sz="900" b="0">
                          <a:solidFill>
                            <a:schemeClr val="bg1"/>
                          </a:solidFill>
                        </a:rPr>
                        <a:t>23.16% </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73025" indent="-73025" algn="ctr">
                        <a:lnSpc>
                          <a:spcPct val="117000"/>
                        </a:lnSpc>
                        <a:spcBef>
                          <a:spcPts val="0"/>
                        </a:spcBef>
                      </a:pPr>
                      <a:r>
                        <a:rPr lang="en-IE" sz="900" b="0">
                          <a:solidFill>
                            <a:schemeClr val="tx1"/>
                          </a:solidFill>
                        </a:rPr>
                        <a:t>Cons Discretionary</a:t>
                      </a:r>
                    </a:p>
                    <a:p>
                      <a:pPr marL="0" marR="73025" indent="-73025" algn="ctr">
                        <a:lnSpc>
                          <a:spcPct val="117000"/>
                        </a:lnSpc>
                        <a:spcBef>
                          <a:spcPts val="0"/>
                        </a:spcBef>
                      </a:pPr>
                      <a:r>
                        <a:rPr lang="en-IE" sz="900" b="0">
                          <a:solidFill>
                            <a:schemeClr val="tx1"/>
                          </a:solidFill>
                        </a:rPr>
                        <a:t>21.54%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85090" indent="-61594" algn="ctr">
                        <a:lnSpc>
                          <a:spcPct val="117000"/>
                        </a:lnSpc>
                        <a:spcBef>
                          <a:spcPts val="0"/>
                        </a:spcBef>
                      </a:pPr>
                      <a:r>
                        <a:rPr lang="en-IE" sz="900" b="0">
                          <a:solidFill>
                            <a:schemeClr val="bg1"/>
                          </a:solidFill>
                        </a:rPr>
                        <a:t>Industrials</a:t>
                      </a:r>
                    </a:p>
                    <a:p>
                      <a:pPr marL="0" marR="85090" indent="-61594" algn="ctr">
                        <a:lnSpc>
                          <a:spcPct val="117000"/>
                        </a:lnSpc>
                        <a:spcBef>
                          <a:spcPts val="0"/>
                        </a:spcBef>
                      </a:pPr>
                      <a:r>
                        <a:rPr lang="en-IE" sz="900" b="0">
                          <a:solidFill>
                            <a:schemeClr val="bg1"/>
                          </a:solidFill>
                        </a:rPr>
                        <a:t>24.93%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extLst>
                  <a:ext uri="{0D108BD9-81ED-4DB2-BD59-A6C34878D82A}">
                    <a16:rowId xmlns:a16="http://schemas.microsoft.com/office/drawing/2014/main" val="10003"/>
                  </a:ext>
                </a:extLst>
              </a:tr>
              <a:tr h="375173">
                <a:tc>
                  <a:txBody>
                    <a:bodyPr/>
                    <a:lstStyle/>
                    <a:p>
                      <a:pPr marL="0" marR="120650" indent="-5715" algn="ctr">
                        <a:lnSpc>
                          <a:spcPct val="117000"/>
                        </a:lnSpc>
                        <a:spcBef>
                          <a:spcPts val="0"/>
                        </a:spcBef>
                      </a:pPr>
                      <a:r>
                        <a:rPr lang="en-IE" sz="900" b="0">
                          <a:solidFill>
                            <a:schemeClr val="tx1"/>
                          </a:solidFill>
                        </a:rPr>
                        <a:t>IT</a:t>
                      </a:r>
                    </a:p>
                    <a:p>
                      <a:pPr marL="0" marR="120650" indent="-5715" algn="ctr">
                        <a:lnSpc>
                          <a:spcPct val="117000"/>
                        </a:lnSpc>
                        <a:spcBef>
                          <a:spcPts val="0"/>
                        </a:spcBef>
                      </a:pPr>
                      <a:r>
                        <a:rPr lang="en-IE" sz="900" b="0">
                          <a:solidFill>
                            <a:schemeClr val="tx1"/>
                          </a:solidFill>
                        </a:rPr>
                        <a:t>11.45%</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algn="ctr">
                        <a:lnSpc>
                          <a:spcPct val="100000"/>
                        </a:lnSpc>
                        <a:spcBef>
                          <a:spcPts val="0"/>
                        </a:spcBef>
                      </a:pPr>
                      <a:r>
                        <a:rPr lang="en-IE" sz="900" b="0">
                          <a:solidFill>
                            <a:schemeClr val="tx1"/>
                          </a:solidFill>
                        </a:rPr>
                        <a:t>Financials </a:t>
                      </a:r>
                    </a:p>
                    <a:p>
                      <a:pPr marL="0" algn="ctr">
                        <a:lnSpc>
                          <a:spcPct val="100000"/>
                        </a:lnSpc>
                        <a:spcBef>
                          <a:spcPts val="0"/>
                        </a:spcBef>
                      </a:pPr>
                      <a:r>
                        <a:rPr lang="en-IE" sz="900" b="0">
                          <a:solidFill>
                            <a:schemeClr val="tx1"/>
                          </a:solidFill>
                        </a:rPr>
                        <a:t>22.745</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129539" indent="-5715" algn="ctr">
                        <a:lnSpc>
                          <a:spcPct val="117000"/>
                        </a:lnSpc>
                        <a:spcBef>
                          <a:spcPts val="0"/>
                        </a:spcBef>
                      </a:pPr>
                      <a:r>
                        <a:rPr lang="en-IE" sz="900" b="0">
                          <a:solidFill>
                            <a:schemeClr val="tx1"/>
                          </a:solidFill>
                        </a:rPr>
                        <a:t>Real Estate</a:t>
                      </a:r>
                    </a:p>
                    <a:p>
                      <a:pPr marL="0" marR="129539" indent="-5715" algn="ctr">
                        <a:lnSpc>
                          <a:spcPct val="117000"/>
                        </a:lnSpc>
                        <a:spcBef>
                          <a:spcPts val="0"/>
                        </a:spcBef>
                      </a:pPr>
                      <a:r>
                        <a:rPr lang="en-IE" sz="900" b="0">
                          <a:solidFill>
                            <a:schemeClr val="tx1"/>
                          </a:solidFill>
                        </a:rPr>
                        <a:t>-5.56</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marR="120650" indent="10795" algn="ctr">
                        <a:lnSpc>
                          <a:spcPct val="117000"/>
                        </a:lnSpc>
                        <a:spcBef>
                          <a:spcPts val="0"/>
                        </a:spcBef>
                      </a:pPr>
                      <a:r>
                        <a:rPr lang="en-IE" sz="900" b="0">
                          <a:solidFill>
                            <a:schemeClr val="tx1"/>
                          </a:solidFill>
                        </a:rPr>
                        <a:t>Financials </a:t>
                      </a:r>
                    </a:p>
                    <a:p>
                      <a:pPr marL="0" marR="120650" indent="10795" algn="ctr">
                        <a:lnSpc>
                          <a:spcPct val="117000"/>
                        </a:lnSpc>
                        <a:spcBef>
                          <a:spcPts val="0"/>
                        </a:spcBef>
                      </a:pPr>
                      <a:r>
                        <a:rPr lang="en-IE" sz="900" b="0">
                          <a:solidFill>
                            <a:schemeClr val="tx1"/>
                          </a:solidFill>
                        </a:rPr>
                        <a:t>25.51%</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85090" indent="-61594" algn="ctr">
                        <a:lnSpc>
                          <a:spcPct val="117000"/>
                        </a:lnSpc>
                        <a:spcBef>
                          <a:spcPts val="0"/>
                        </a:spcBef>
                      </a:pPr>
                      <a:r>
                        <a:rPr lang="en-IE" sz="900" b="0">
                          <a:solidFill>
                            <a:schemeClr val="tx1"/>
                          </a:solidFill>
                        </a:rPr>
                        <a:t>Health Care</a:t>
                      </a:r>
                    </a:p>
                    <a:p>
                      <a:pPr marL="0" marR="85090" indent="-61594" algn="ctr">
                        <a:lnSpc>
                          <a:spcPct val="117000"/>
                        </a:lnSpc>
                        <a:spcBef>
                          <a:spcPts val="0"/>
                        </a:spcBef>
                      </a:pPr>
                      <a:r>
                        <a:rPr lang="en-IE" sz="900" b="0">
                          <a:solidFill>
                            <a:schemeClr val="tx1"/>
                          </a:solidFill>
                        </a:rPr>
                        <a:t>14.10%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17145" indent="-128270" algn="ctr">
                        <a:lnSpc>
                          <a:spcPct val="117000"/>
                        </a:lnSpc>
                        <a:spcBef>
                          <a:spcPts val="0"/>
                        </a:spcBef>
                      </a:pPr>
                      <a:r>
                        <a:rPr lang="en-IE" sz="900" b="0">
                          <a:solidFill>
                            <a:schemeClr val="tx1"/>
                          </a:solidFill>
                        </a:rPr>
                        <a:t>Health Care</a:t>
                      </a:r>
                    </a:p>
                    <a:p>
                      <a:pPr marL="0" marR="17145" indent="-128270" algn="ctr">
                        <a:lnSpc>
                          <a:spcPct val="117000"/>
                        </a:lnSpc>
                        <a:spcBef>
                          <a:spcPts val="0"/>
                        </a:spcBef>
                      </a:pPr>
                      <a:r>
                        <a:rPr lang="en-IE" sz="900" b="0">
                          <a:solidFill>
                            <a:schemeClr val="tx1"/>
                          </a:solidFill>
                        </a:rPr>
                        <a:t>20.34%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17145" indent="-128270" algn="ctr">
                        <a:lnSpc>
                          <a:spcPct val="117000"/>
                        </a:lnSpc>
                        <a:spcBef>
                          <a:spcPts val="0"/>
                        </a:spcBef>
                      </a:pPr>
                      <a:r>
                        <a:rPr lang="en-IE" sz="900" b="0">
                          <a:solidFill>
                            <a:schemeClr val="tx1"/>
                          </a:solidFill>
                        </a:rPr>
                        <a:t>Financials</a:t>
                      </a:r>
                    </a:p>
                    <a:p>
                      <a:pPr marL="0" marR="17145" indent="-128270" algn="ctr">
                        <a:lnSpc>
                          <a:spcPct val="117000"/>
                        </a:lnSpc>
                        <a:spcBef>
                          <a:spcPts val="0"/>
                        </a:spcBef>
                      </a:pPr>
                      <a:r>
                        <a:rPr lang="en-IE" sz="900" b="0">
                          <a:solidFill>
                            <a:schemeClr val="tx1"/>
                          </a:solidFill>
                        </a:rPr>
                        <a:t>-10.19%</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17145" indent="-128270" algn="ctr">
                        <a:lnSpc>
                          <a:spcPct val="117000"/>
                        </a:lnSpc>
                        <a:spcBef>
                          <a:spcPts val="0"/>
                        </a:spcBef>
                      </a:pPr>
                      <a:r>
                        <a:rPr lang="en-IE" sz="900" b="0">
                          <a:solidFill>
                            <a:schemeClr val="tx1"/>
                          </a:solidFill>
                        </a:rPr>
                        <a:t>Financials </a:t>
                      </a:r>
                    </a:p>
                    <a:p>
                      <a:pPr marL="0" marR="17145" indent="-128270" algn="ctr">
                        <a:lnSpc>
                          <a:spcPct val="117000"/>
                        </a:lnSpc>
                        <a:spcBef>
                          <a:spcPts val="0"/>
                        </a:spcBef>
                      </a:pPr>
                      <a:r>
                        <a:rPr lang="en-IE" sz="900" b="0">
                          <a:solidFill>
                            <a:schemeClr val="tx1"/>
                          </a:solidFill>
                        </a:rPr>
                        <a:t>16.16%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17145" indent="-128270" algn="ctr">
                        <a:lnSpc>
                          <a:spcPct val="117000"/>
                        </a:lnSpc>
                        <a:spcBef>
                          <a:spcPts val="0"/>
                        </a:spcBef>
                      </a:pPr>
                      <a:r>
                        <a:rPr lang="en-IE" sz="900" b="0">
                          <a:solidFill>
                            <a:schemeClr val="bg1"/>
                          </a:solidFill>
                        </a:rPr>
                        <a:t>Industrials</a:t>
                      </a:r>
                    </a:p>
                    <a:p>
                      <a:pPr marL="0" marR="17145" indent="-128270" algn="ctr">
                        <a:lnSpc>
                          <a:spcPct val="117000"/>
                        </a:lnSpc>
                        <a:spcBef>
                          <a:spcPts val="0"/>
                        </a:spcBef>
                      </a:pPr>
                      <a:r>
                        <a:rPr lang="en-IE" sz="900" b="0">
                          <a:solidFill>
                            <a:schemeClr val="bg1"/>
                          </a:solidFill>
                        </a:rPr>
                        <a:t>13.13%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algn="ctr">
                        <a:lnSpc>
                          <a:spcPct val="100000"/>
                        </a:lnSpc>
                        <a:spcBef>
                          <a:spcPts val="0"/>
                        </a:spcBef>
                      </a:pPr>
                      <a:r>
                        <a:rPr lang="en-IE" sz="900" b="0">
                          <a:solidFill>
                            <a:schemeClr val="tx1"/>
                          </a:solidFill>
                        </a:rPr>
                        <a:t>Utilities</a:t>
                      </a:r>
                    </a:p>
                    <a:p>
                      <a:pPr marL="0" algn="ctr">
                        <a:lnSpc>
                          <a:spcPct val="100000"/>
                        </a:lnSpc>
                        <a:spcBef>
                          <a:spcPts val="0"/>
                        </a:spcBef>
                      </a:pPr>
                      <a:r>
                        <a:rPr lang="en-IE" sz="900" b="0">
                          <a:solidFill>
                            <a:schemeClr val="tx1"/>
                          </a:solidFill>
                        </a:rPr>
                        <a:t>24.75%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91BFE3"/>
                    </a:solidFill>
                  </a:tcPr>
                </a:tc>
                <a:extLst>
                  <a:ext uri="{0D108BD9-81ED-4DB2-BD59-A6C34878D82A}">
                    <a16:rowId xmlns:a16="http://schemas.microsoft.com/office/drawing/2014/main" val="10004"/>
                  </a:ext>
                </a:extLst>
              </a:tr>
              <a:tr h="447019">
                <a:tc>
                  <a:txBody>
                    <a:bodyPr/>
                    <a:lstStyle/>
                    <a:p>
                      <a:pPr marL="0" marR="40640" indent="-106045" algn="ctr">
                        <a:lnSpc>
                          <a:spcPct val="117000"/>
                        </a:lnSpc>
                        <a:spcBef>
                          <a:spcPts val="0"/>
                        </a:spcBef>
                      </a:pPr>
                      <a:r>
                        <a:rPr lang="en-IE" sz="900" b="0">
                          <a:solidFill>
                            <a:schemeClr val="bg1"/>
                          </a:solidFill>
                        </a:rPr>
                        <a:t>Comm Services </a:t>
                      </a:r>
                    </a:p>
                    <a:p>
                      <a:pPr marL="0" marR="40640" indent="-106045" algn="ctr">
                        <a:lnSpc>
                          <a:spcPct val="117000"/>
                        </a:lnSpc>
                        <a:spcBef>
                          <a:spcPts val="0"/>
                        </a:spcBef>
                      </a:pPr>
                      <a:r>
                        <a:rPr lang="en-IE" sz="900" b="0">
                          <a:solidFill>
                            <a:schemeClr val="bg1"/>
                          </a:solidFill>
                        </a:rPr>
                        <a:t>5.66%</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algn="ctr">
                        <a:lnSpc>
                          <a:spcPct val="100000"/>
                        </a:lnSpc>
                        <a:spcBef>
                          <a:spcPts val="0"/>
                        </a:spcBef>
                      </a:pPr>
                      <a:r>
                        <a:rPr lang="en-IE" sz="900" b="0">
                          <a:solidFill>
                            <a:schemeClr val="tx1"/>
                          </a:solidFill>
                        </a:rPr>
                        <a:t>Health Care </a:t>
                      </a:r>
                    </a:p>
                    <a:p>
                      <a:pPr marL="0" algn="ctr">
                        <a:lnSpc>
                          <a:spcPct val="100000"/>
                        </a:lnSpc>
                        <a:spcBef>
                          <a:spcPts val="0"/>
                        </a:spcBef>
                      </a:pPr>
                      <a:r>
                        <a:rPr lang="en-IE" sz="900" b="0">
                          <a:solidFill>
                            <a:schemeClr val="tx1"/>
                          </a:solidFill>
                        </a:rPr>
                        <a:t>20.42%</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algn="ctr">
                        <a:lnSpc>
                          <a:spcPct val="100000"/>
                        </a:lnSpc>
                        <a:spcBef>
                          <a:spcPts val="0"/>
                        </a:spcBef>
                      </a:pPr>
                      <a:r>
                        <a:rPr lang="en-IE" sz="900" b="0">
                          <a:solidFill>
                            <a:schemeClr val="bg1"/>
                          </a:solidFill>
                        </a:rPr>
                        <a:t>Comm Services</a:t>
                      </a:r>
                    </a:p>
                    <a:p>
                      <a:pPr marL="0" algn="ctr">
                        <a:lnSpc>
                          <a:spcPct val="100000"/>
                        </a:lnSpc>
                        <a:spcBef>
                          <a:spcPts val="0"/>
                        </a:spcBef>
                      </a:pPr>
                      <a:r>
                        <a:rPr lang="en-IE" sz="900" b="0">
                          <a:solidFill>
                            <a:schemeClr val="bg1"/>
                          </a:solidFill>
                        </a:rPr>
                        <a:t>-10.02%</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73025" indent="-73025" algn="ctr">
                        <a:lnSpc>
                          <a:spcPct val="117000"/>
                        </a:lnSpc>
                        <a:spcBef>
                          <a:spcPts val="0"/>
                        </a:spcBef>
                      </a:pPr>
                      <a:r>
                        <a:rPr lang="en-IE" sz="900" b="0">
                          <a:solidFill>
                            <a:schemeClr val="tx1"/>
                          </a:solidFill>
                        </a:rPr>
                        <a:t>Real Estate</a:t>
                      </a:r>
                    </a:p>
                    <a:p>
                      <a:pPr marL="0" marR="73025" indent="-73025" algn="ctr">
                        <a:lnSpc>
                          <a:spcPct val="117000"/>
                        </a:lnSpc>
                        <a:spcBef>
                          <a:spcPts val="0"/>
                        </a:spcBef>
                      </a:pPr>
                      <a:r>
                        <a:rPr lang="en-IE" sz="900" b="0">
                          <a:solidFill>
                            <a:schemeClr val="tx1"/>
                          </a:solidFill>
                        </a:rPr>
                        <a:t>23.97%</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marR="44450" indent="-117475" algn="ctr">
                        <a:lnSpc>
                          <a:spcPct val="117000"/>
                        </a:lnSpc>
                        <a:spcBef>
                          <a:spcPts val="0"/>
                        </a:spcBef>
                      </a:pPr>
                      <a:r>
                        <a:rPr lang="en-IE" sz="900" b="0">
                          <a:solidFill>
                            <a:schemeClr val="bg1"/>
                          </a:solidFill>
                        </a:rPr>
                        <a:t>Industrials</a:t>
                      </a:r>
                    </a:p>
                    <a:p>
                      <a:pPr marL="0" marR="44450" indent="-117475" algn="ctr">
                        <a:lnSpc>
                          <a:spcPct val="117000"/>
                        </a:lnSpc>
                        <a:spcBef>
                          <a:spcPts val="0"/>
                        </a:spcBef>
                      </a:pPr>
                      <a:r>
                        <a:rPr lang="en-IE" sz="900" b="0">
                          <a:solidFill>
                            <a:schemeClr val="bg1"/>
                          </a:solidFill>
                        </a:rPr>
                        <a:t>11.68%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73025" indent="-73025" algn="ctr">
                        <a:lnSpc>
                          <a:spcPct val="117000"/>
                        </a:lnSpc>
                        <a:spcBef>
                          <a:spcPts val="0"/>
                        </a:spcBef>
                      </a:pPr>
                      <a:r>
                        <a:rPr lang="en-IE" sz="900" b="0">
                          <a:solidFill>
                            <a:schemeClr val="tx1"/>
                          </a:solidFill>
                        </a:rPr>
                        <a:t>Cons Discretionary</a:t>
                      </a:r>
                    </a:p>
                    <a:p>
                      <a:pPr marL="0" marR="73025" indent="-73025" algn="ctr">
                        <a:lnSpc>
                          <a:spcPct val="117000"/>
                        </a:lnSpc>
                        <a:spcBef>
                          <a:spcPts val="0"/>
                        </a:spcBef>
                      </a:pPr>
                      <a:r>
                        <a:rPr lang="en-IE" sz="900" b="0">
                          <a:solidFill>
                            <a:schemeClr val="tx1"/>
                          </a:solidFill>
                        </a:rPr>
                        <a:t>17.93%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73025" indent="-73025" algn="ctr">
                        <a:lnSpc>
                          <a:spcPct val="117000"/>
                        </a:lnSpc>
                        <a:spcBef>
                          <a:spcPts val="0"/>
                        </a:spcBef>
                      </a:pPr>
                      <a:r>
                        <a:rPr lang="en-IE" sz="900" b="0">
                          <a:solidFill>
                            <a:schemeClr val="tx1"/>
                          </a:solidFill>
                        </a:rPr>
                        <a:t>Materials</a:t>
                      </a:r>
                    </a:p>
                    <a:p>
                      <a:pPr marL="0" marR="73025" indent="-73025" algn="ctr">
                        <a:lnSpc>
                          <a:spcPct val="117000"/>
                        </a:lnSpc>
                        <a:spcBef>
                          <a:spcPts val="0"/>
                        </a:spcBef>
                      </a:pPr>
                      <a:r>
                        <a:rPr lang="en-IE" sz="900" b="0">
                          <a:solidFill>
                            <a:schemeClr val="tx1"/>
                          </a:solidFill>
                        </a:rPr>
                        <a:t>-10.75%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73025" indent="-73025" algn="ctr">
                        <a:lnSpc>
                          <a:spcPct val="117000"/>
                        </a:lnSpc>
                        <a:spcBef>
                          <a:spcPts val="0"/>
                        </a:spcBef>
                      </a:pPr>
                      <a:r>
                        <a:rPr lang="en-IE" sz="900" b="0">
                          <a:solidFill>
                            <a:schemeClr val="tx1"/>
                          </a:solidFill>
                        </a:rPr>
                        <a:t>Materials</a:t>
                      </a:r>
                    </a:p>
                    <a:p>
                      <a:pPr marL="0" marR="73025" indent="-73025" algn="ctr">
                        <a:lnSpc>
                          <a:spcPct val="117000"/>
                        </a:lnSpc>
                        <a:spcBef>
                          <a:spcPts val="0"/>
                        </a:spcBef>
                      </a:pPr>
                      <a:r>
                        <a:rPr lang="en-IE" sz="900" b="0">
                          <a:solidFill>
                            <a:schemeClr val="tx1"/>
                          </a:solidFill>
                        </a:rPr>
                        <a:t>14.77%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73025" indent="-73025" algn="ctr">
                        <a:lnSpc>
                          <a:spcPct val="117000"/>
                        </a:lnSpc>
                        <a:spcBef>
                          <a:spcPts val="0"/>
                        </a:spcBef>
                      </a:pPr>
                      <a:r>
                        <a:rPr lang="en-IE" sz="900" b="0">
                          <a:solidFill>
                            <a:schemeClr val="tx1"/>
                          </a:solidFill>
                        </a:rPr>
                        <a:t>Utilities</a:t>
                      </a:r>
                    </a:p>
                    <a:p>
                      <a:pPr marL="0" marR="73025" indent="-73025" algn="ctr">
                        <a:lnSpc>
                          <a:spcPct val="117000"/>
                        </a:lnSpc>
                        <a:spcBef>
                          <a:spcPts val="0"/>
                        </a:spcBef>
                      </a:pPr>
                      <a:r>
                        <a:rPr lang="en-IE" sz="900" b="0">
                          <a:solidFill>
                            <a:schemeClr val="tx1"/>
                          </a:solidFill>
                        </a:rPr>
                        <a:t>9.96%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algn="ctr">
                        <a:lnSpc>
                          <a:spcPct val="100000"/>
                        </a:lnSpc>
                        <a:spcBef>
                          <a:spcPts val="0"/>
                        </a:spcBef>
                      </a:pPr>
                      <a:r>
                        <a:rPr lang="en-IE" sz="900" b="0">
                          <a:solidFill>
                            <a:schemeClr val="tx1"/>
                          </a:solidFill>
                        </a:rPr>
                        <a:t>Information Technology</a:t>
                      </a:r>
                    </a:p>
                    <a:p>
                      <a:pPr marL="0" algn="ctr">
                        <a:lnSpc>
                          <a:spcPct val="100000"/>
                        </a:lnSpc>
                        <a:spcBef>
                          <a:spcPts val="0"/>
                        </a:spcBef>
                      </a:pPr>
                      <a:r>
                        <a:rPr lang="en-IE" sz="900" b="0">
                          <a:solidFill>
                            <a:schemeClr val="tx1"/>
                          </a:solidFill>
                        </a:rPr>
                        <a:t>23.50%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79D0F0"/>
                    </a:solidFill>
                  </a:tcPr>
                </a:tc>
                <a:extLst>
                  <a:ext uri="{0D108BD9-81ED-4DB2-BD59-A6C34878D82A}">
                    <a16:rowId xmlns:a16="http://schemas.microsoft.com/office/drawing/2014/main" val="10005"/>
                  </a:ext>
                </a:extLst>
              </a:tr>
              <a:tr h="447019">
                <a:tc>
                  <a:txBody>
                    <a:bodyPr/>
                    <a:lstStyle/>
                    <a:p>
                      <a:pPr marL="0" marR="87630" indent="-73025" algn="ctr" defTabSz="914309" rtl="0" eaLnBrk="1" latinLnBrk="0" hangingPunct="1">
                        <a:lnSpc>
                          <a:spcPct val="117000"/>
                        </a:lnSpc>
                        <a:spcBef>
                          <a:spcPts val="0"/>
                        </a:spcBef>
                      </a:pPr>
                      <a:r>
                        <a:rPr lang="en-IE" sz="900" b="0" kern="1200">
                          <a:solidFill>
                            <a:schemeClr val="tx1"/>
                          </a:solidFill>
                          <a:latin typeface="+mn-lt"/>
                          <a:ea typeface="+mn-ea"/>
                          <a:cs typeface="+mn-cs"/>
                        </a:rPr>
                        <a:t>Cons Discretionary</a:t>
                      </a:r>
                    </a:p>
                    <a:p>
                      <a:pPr marL="0" marR="87630" indent="-73025" algn="ctr" defTabSz="914309" rtl="0" eaLnBrk="1" latinLnBrk="0" hangingPunct="1">
                        <a:lnSpc>
                          <a:spcPct val="117000"/>
                        </a:lnSpc>
                        <a:spcBef>
                          <a:spcPts val="0"/>
                        </a:spcBef>
                      </a:pPr>
                      <a:r>
                        <a:rPr lang="en-IE" sz="900" b="0" kern="1200">
                          <a:solidFill>
                            <a:schemeClr val="tx1"/>
                          </a:solidFill>
                          <a:latin typeface="+mn-lt"/>
                          <a:ea typeface="+mn-ea"/>
                          <a:cs typeface="+mn-cs"/>
                        </a:rPr>
                        <a:t>3.14%</a:t>
                      </a:r>
                      <a:endParaRPr sz="900" b="0" kern="1200">
                        <a:solidFill>
                          <a:schemeClr val="tx1"/>
                        </a:solidFill>
                        <a:latin typeface="+mn-lt"/>
                        <a:ea typeface="+mn-ea"/>
                        <a:cs typeface="+mn-cs"/>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algn="ctr">
                        <a:lnSpc>
                          <a:spcPct val="100000"/>
                        </a:lnSpc>
                        <a:spcBef>
                          <a:spcPts val="0"/>
                        </a:spcBef>
                      </a:pPr>
                      <a:r>
                        <a:rPr lang="en-IE" sz="900" b="0">
                          <a:solidFill>
                            <a:schemeClr val="tx1"/>
                          </a:solidFill>
                        </a:rPr>
                        <a:t>Consumer Staples</a:t>
                      </a:r>
                    </a:p>
                    <a:p>
                      <a:pPr marL="0" algn="ctr">
                        <a:lnSpc>
                          <a:spcPct val="100000"/>
                        </a:lnSpc>
                        <a:spcBef>
                          <a:spcPts val="0"/>
                        </a:spcBef>
                      </a:pPr>
                      <a:r>
                        <a:rPr lang="en-IE" sz="900" b="0">
                          <a:solidFill>
                            <a:schemeClr val="tx1"/>
                          </a:solidFill>
                        </a:rPr>
                        <a:t>17.04%</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algn="ctr">
                        <a:lnSpc>
                          <a:spcPct val="100000"/>
                        </a:lnSpc>
                        <a:spcBef>
                          <a:spcPts val="0"/>
                        </a:spcBef>
                      </a:pPr>
                      <a:r>
                        <a:rPr lang="en-IE" sz="900" b="0" kern="1200">
                          <a:solidFill>
                            <a:schemeClr val="tx1"/>
                          </a:solidFill>
                          <a:latin typeface="+mn-lt"/>
                          <a:ea typeface="+mn-ea"/>
                          <a:cs typeface="+mn-cs"/>
                        </a:rPr>
                        <a:t>Consumer Staples</a:t>
                      </a:r>
                    </a:p>
                    <a:p>
                      <a:pPr marL="0" algn="ctr">
                        <a:lnSpc>
                          <a:spcPct val="100000"/>
                        </a:lnSpc>
                        <a:spcBef>
                          <a:spcPts val="0"/>
                        </a:spcBef>
                      </a:pPr>
                      <a:r>
                        <a:rPr lang="en-IE" sz="900" b="0" kern="1200">
                          <a:solidFill>
                            <a:schemeClr val="tx1"/>
                          </a:solidFill>
                          <a:latin typeface="+mn-lt"/>
                          <a:ea typeface="+mn-ea"/>
                          <a:cs typeface="+mn-cs"/>
                        </a:rPr>
                        <a:t>-10.10%</a:t>
                      </a:r>
                      <a:endParaRPr sz="900" b="0" kern="1200">
                        <a:solidFill>
                          <a:schemeClr val="tx1"/>
                        </a:solidFill>
                        <a:latin typeface="+mn-lt"/>
                        <a:ea typeface="+mn-ea"/>
                        <a:cs typeface="+mn-cs"/>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85090" indent="-61594" algn="ctr">
                        <a:lnSpc>
                          <a:spcPct val="117000"/>
                        </a:lnSpc>
                        <a:spcBef>
                          <a:spcPts val="0"/>
                        </a:spcBef>
                      </a:pPr>
                      <a:r>
                        <a:rPr lang="en-IE" sz="900" b="0">
                          <a:solidFill>
                            <a:schemeClr val="tx1"/>
                          </a:solidFill>
                        </a:rPr>
                        <a:t>Health Care</a:t>
                      </a:r>
                    </a:p>
                    <a:p>
                      <a:pPr marL="0" marR="85090" indent="-61594" algn="ctr">
                        <a:lnSpc>
                          <a:spcPct val="117000"/>
                        </a:lnSpc>
                        <a:spcBef>
                          <a:spcPts val="0"/>
                        </a:spcBef>
                      </a:pPr>
                      <a:r>
                        <a:rPr lang="en-IE" sz="900" b="0">
                          <a:solidFill>
                            <a:schemeClr val="tx1"/>
                          </a:solidFill>
                        </a:rPr>
                        <a:t>23.90%</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73025" indent="-73025" algn="ctr">
                        <a:lnSpc>
                          <a:spcPct val="117000"/>
                        </a:lnSpc>
                        <a:spcBef>
                          <a:spcPts val="0"/>
                        </a:spcBef>
                      </a:pPr>
                      <a:r>
                        <a:rPr lang="en-IE" sz="900" b="0">
                          <a:solidFill>
                            <a:schemeClr val="tx1"/>
                          </a:solidFill>
                        </a:rPr>
                        <a:t>Consumer Staples</a:t>
                      </a:r>
                    </a:p>
                    <a:p>
                      <a:pPr marL="0" marR="73025" indent="-73025" algn="ctr">
                        <a:lnSpc>
                          <a:spcPct val="117000"/>
                        </a:lnSpc>
                        <a:spcBef>
                          <a:spcPts val="0"/>
                        </a:spcBef>
                      </a:pPr>
                      <a:r>
                        <a:rPr lang="en-IE" sz="900" b="0">
                          <a:solidFill>
                            <a:schemeClr val="tx1"/>
                          </a:solidFill>
                        </a:rPr>
                        <a:t>7.78%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129539" indent="-5715" algn="ctr">
                        <a:lnSpc>
                          <a:spcPct val="117000"/>
                        </a:lnSpc>
                        <a:spcBef>
                          <a:spcPts val="0"/>
                        </a:spcBef>
                      </a:pPr>
                      <a:r>
                        <a:rPr lang="en-IE" sz="900" b="0">
                          <a:solidFill>
                            <a:schemeClr val="bg1"/>
                          </a:solidFill>
                        </a:rPr>
                        <a:t>Industrials</a:t>
                      </a:r>
                    </a:p>
                    <a:p>
                      <a:pPr marL="0" marR="129539" indent="-5715" algn="ctr">
                        <a:lnSpc>
                          <a:spcPct val="117000"/>
                        </a:lnSpc>
                        <a:spcBef>
                          <a:spcPts val="0"/>
                        </a:spcBef>
                      </a:pPr>
                      <a:r>
                        <a:rPr lang="en-IE" sz="900" b="0">
                          <a:solidFill>
                            <a:schemeClr val="bg1"/>
                          </a:solidFill>
                        </a:rPr>
                        <a:t>16.60%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129539" indent="-5715" algn="ctr">
                        <a:lnSpc>
                          <a:spcPct val="117000"/>
                        </a:lnSpc>
                        <a:spcBef>
                          <a:spcPts val="0"/>
                        </a:spcBef>
                      </a:pPr>
                      <a:r>
                        <a:rPr lang="en-IE" sz="900" b="0">
                          <a:solidFill>
                            <a:schemeClr val="bg1"/>
                          </a:solidFill>
                        </a:rPr>
                        <a:t>Industrials</a:t>
                      </a:r>
                    </a:p>
                    <a:p>
                      <a:pPr marL="0" marR="129539" indent="-5715" algn="ctr">
                        <a:lnSpc>
                          <a:spcPct val="117000"/>
                        </a:lnSpc>
                        <a:spcBef>
                          <a:spcPts val="0"/>
                        </a:spcBef>
                      </a:pPr>
                      <a:r>
                        <a:rPr lang="en-IE" sz="900" b="0">
                          <a:solidFill>
                            <a:schemeClr val="bg1"/>
                          </a:solidFill>
                        </a:rPr>
                        <a:t>-13.20%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129539" indent="-5715" algn="ctr">
                        <a:lnSpc>
                          <a:spcPct val="117000"/>
                        </a:lnSpc>
                        <a:spcBef>
                          <a:spcPts val="0"/>
                        </a:spcBef>
                      </a:pPr>
                      <a:r>
                        <a:rPr lang="en-IE" sz="900" b="0">
                          <a:solidFill>
                            <a:schemeClr val="tx1"/>
                          </a:solidFill>
                        </a:rPr>
                        <a:t>Real Estate</a:t>
                      </a:r>
                    </a:p>
                    <a:p>
                      <a:pPr marL="0" marR="129539" indent="-5715" algn="ctr">
                        <a:lnSpc>
                          <a:spcPct val="117000"/>
                        </a:lnSpc>
                        <a:spcBef>
                          <a:spcPts val="0"/>
                        </a:spcBef>
                      </a:pPr>
                      <a:r>
                        <a:rPr lang="en-IE" sz="900" b="0">
                          <a:solidFill>
                            <a:schemeClr val="tx1"/>
                          </a:solidFill>
                        </a:rPr>
                        <a:t>10.96%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marR="129539" indent="-5715" algn="ctr">
                        <a:lnSpc>
                          <a:spcPct val="117000"/>
                        </a:lnSpc>
                        <a:spcBef>
                          <a:spcPts val="0"/>
                        </a:spcBef>
                      </a:pPr>
                      <a:r>
                        <a:rPr lang="en-IE" sz="900" b="0">
                          <a:solidFill>
                            <a:schemeClr val="tx1"/>
                          </a:solidFill>
                        </a:rPr>
                        <a:t>Consumer Staples</a:t>
                      </a:r>
                    </a:p>
                    <a:p>
                      <a:pPr marL="0" marR="129539" indent="-5715" algn="ctr">
                        <a:lnSpc>
                          <a:spcPct val="117000"/>
                        </a:lnSpc>
                        <a:spcBef>
                          <a:spcPts val="0"/>
                        </a:spcBef>
                      </a:pPr>
                      <a:r>
                        <a:rPr lang="en-IE" sz="900" b="0">
                          <a:solidFill>
                            <a:schemeClr val="tx1"/>
                          </a:solidFill>
                        </a:rPr>
                        <a:t>5.65%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17145" indent="-128270" algn="ctr">
                        <a:lnSpc>
                          <a:spcPct val="117000"/>
                        </a:lnSpc>
                        <a:spcBef>
                          <a:spcPts val="0"/>
                        </a:spcBef>
                      </a:pPr>
                      <a:r>
                        <a:rPr lang="en-IE" sz="900" b="0">
                          <a:solidFill>
                            <a:schemeClr val="tx1"/>
                          </a:solidFill>
                        </a:rPr>
                        <a:t>Health Care</a:t>
                      </a:r>
                    </a:p>
                    <a:p>
                      <a:pPr marL="0" marR="17145" indent="-128270" algn="ctr">
                        <a:lnSpc>
                          <a:spcPct val="117000"/>
                        </a:lnSpc>
                        <a:spcBef>
                          <a:spcPts val="0"/>
                        </a:spcBef>
                      </a:pPr>
                      <a:r>
                        <a:rPr lang="en-IE" sz="900" b="0">
                          <a:solidFill>
                            <a:schemeClr val="tx1"/>
                          </a:solidFill>
                        </a:rPr>
                        <a:t>15.43%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BD5EC"/>
                    </a:solidFill>
                  </a:tcPr>
                </a:tc>
                <a:extLst>
                  <a:ext uri="{0D108BD9-81ED-4DB2-BD59-A6C34878D82A}">
                    <a16:rowId xmlns:a16="http://schemas.microsoft.com/office/drawing/2014/main" val="10006"/>
                  </a:ext>
                </a:extLst>
              </a:tr>
              <a:tr h="375173">
                <a:tc>
                  <a:txBody>
                    <a:bodyPr/>
                    <a:lstStyle/>
                    <a:p>
                      <a:pPr marL="0" marR="85090" indent="-78105" algn="ctr">
                        <a:lnSpc>
                          <a:spcPct val="117000"/>
                        </a:lnSpc>
                        <a:spcBef>
                          <a:spcPts val="0"/>
                        </a:spcBef>
                      </a:pPr>
                      <a:r>
                        <a:rPr lang="en-IE" sz="900" b="0">
                          <a:solidFill>
                            <a:schemeClr val="tx1"/>
                          </a:solidFill>
                        </a:rPr>
                        <a:t>Utilities </a:t>
                      </a:r>
                    </a:p>
                    <a:p>
                      <a:pPr marL="0" marR="85090" indent="-78105" algn="ctr">
                        <a:lnSpc>
                          <a:spcPct val="117000"/>
                        </a:lnSpc>
                        <a:spcBef>
                          <a:spcPts val="0"/>
                        </a:spcBef>
                      </a:pPr>
                      <a:r>
                        <a:rPr lang="en-IE" sz="900" b="0">
                          <a:solidFill>
                            <a:schemeClr val="tx1"/>
                          </a:solidFill>
                        </a:rPr>
                        <a:t>2.94%</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marR="635" algn="ctr">
                        <a:lnSpc>
                          <a:spcPct val="100000"/>
                        </a:lnSpc>
                        <a:spcBef>
                          <a:spcPts val="0"/>
                        </a:spcBef>
                      </a:pPr>
                      <a:r>
                        <a:rPr lang="en-IE" sz="900" b="0">
                          <a:solidFill>
                            <a:schemeClr val="tx1"/>
                          </a:solidFill>
                        </a:rPr>
                        <a:t>Real Estate</a:t>
                      </a:r>
                    </a:p>
                    <a:p>
                      <a:pPr marL="0" marR="635" algn="ctr">
                        <a:lnSpc>
                          <a:spcPct val="100000"/>
                        </a:lnSpc>
                        <a:spcBef>
                          <a:spcPts val="0"/>
                        </a:spcBef>
                      </a:pPr>
                      <a:r>
                        <a:rPr lang="en-IE" sz="900" b="0">
                          <a:solidFill>
                            <a:schemeClr val="tx1"/>
                          </a:solidFill>
                        </a:rPr>
                        <a:t>15.58%</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algn="ctr">
                        <a:lnSpc>
                          <a:spcPct val="100000"/>
                        </a:lnSpc>
                        <a:spcBef>
                          <a:spcPts val="0"/>
                        </a:spcBef>
                      </a:pPr>
                      <a:r>
                        <a:rPr lang="en-IE" sz="900" b="0">
                          <a:solidFill>
                            <a:schemeClr val="bg1"/>
                          </a:solidFill>
                        </a:rPr>
                        <a:t>Industrials</a:t>
                      </a:r>
                    </a:p>
                    <a:p>
                      <a:pPr marL="0" algn="ctr">
                        <a:lnSpc>
                          <a:spcPct val="100000"/>
                        </a:lnSpc>
                        <a:spcBef>
                          <a:spcPts val="0"/>
                        </a:spcBef>
                      </a:pPr>
                      <a:r>
                        <a:rPr lang="en-IE" sz="900" b="0">
                          <a:solidFill>
                            <a:schemeClr val="bg1"/>
                          </a:solidFill>
                        </a:rPr>
                        <a:t>-14.54%</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tc>
                  <a:txBody>
                    <a:bodyPr/>
                    <a:lstStyle/>
                    <a:p>
                      <a:pPr marL="0" marR="17145" indent="-128270" algn="ctr">
                        <a:lnSpc>
                          <a:spcPct val="117000"/>
                        </a:lnSpc>
                        <a:spcBef>
                          <a:spcPts val="0"/>
                        </a:spcBef>
                      </a:pPr>
                      <a:r>
                        <a:rPr lang="en-IE" sz="900" b="0">
                          <a:solidFill>
                            <a:schemeClr val="tx1"/>
                          </a:solidFill>
                        </a:rPr>
                        <a:t>Materials </a:t>
                      </a:r>
                    </a:p>
                    <a:p>
                      <a:pPr marL="0" marR="17145" indent="-128270" algn="ctr">
                        <a:lnSpc>
                          <a:spcPct val="117000"/>
                        </a:lnSpc>
                        <a:spcBef>
                          <a:spcPts val="0"/>
                        </a:spcBef>
                      </a:pPr>
                      <a:r>
                        <a:rPr lang="en-IE" sz="900" b="0">
                          <a:solidFill>
                            <a:schemeClr val="tx1"/>
                          </a:solidFill>
                        </a:rPr>
                        <a:t>23.35%</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113030" indent="-44450" algn="ctr">
                        <a:lnSpc>
                          <a:spcPct val="117000"/>
                        </a:lnSpc>
                        <a:spcBef>
                          <a:spcPts val="0"/>
                        </a:spcBef>
                      </a:pPr>
                      <a:r>
                        <a:rPr lang="en-IE" sz="900" b="0" kern="1200">
                          <a:solidFill>
                            <a:schemeClr val="tx1"/>
                          </a:solidFill>
                          <a:latin typeface="+mn-lt"/>
                          <a:ea typeface="+mn-ea"/>
                          <a:cs typeface="+mn-cs"/>
                        </a:rPr>
                        <a:t>Utilities</a:t>
                      </a:r>
                    </a:p>
                    <a:p>
                      <a:pPr marL="0" marR="113030" indent="-44450" algn="ctr">
                        <a:lnSpc>
                          <a:spcPct val="117000"/>
                        </a:lnSpc>
                        <a:spcBef>
                          <a:spcPts val="0"/>
                        </a:spcBef>
                      </a:pPr>
                      <a:r>
                        <a:rPr lang="en-IE" sz="900" b="0" kern="1200">
                          <a:solidFill>
                            <a:schemeClr val="tx1"/>
                          </a:solidFill>
                          <a:latin typeface="+mn-lt"/>
                          <a:ea typeface="+mn-ea"/>
                          <a:cs typeface="+mn-cs"/>
                        </a:rPr>
                        <a:t>2.10%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algn="ctr">
                        <a:lnSpc>
                          <a:spcPct val="100000"/>
                        </a:lnSpc>
                        <a:spcBef>
                          <a:spcPts val="0"/>
                        </a:spcBef>
                      </a:pPr>
                      <a:r>
                        <a:rPr lang="en-IE" sz="900" b="0">
                          <a:solidFill>
                            <a:schemeClr val="tx1"/>
                          </a:solidFill>
                        </a:rPr>
                        <a:t>Materials</a:t>
                      </a:r>
                    </a:p>
                    <a:p>
                      <a:pPr marL="0" algn="ctr">
                        <a:lnSpc>
                          <a:spcPct val="100000"/>
                        </a:lnSpc>
                        <a:spcBef>
                          <a:spcPts val="0"/>
                        </a:spcBef>
                      </a:pPr>
                      <a:r>
                        <a:rPr lang="en-IE" sz="900" b="0">
                          <a:solidFill>
                            <a:schemeClr val="tx1"/>
                          </a:solidFill>
                        </a:rPr>
                        <a:t>16.32%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algn="ctr">
                        <a:lnSpc>
                          <a:spcPct val="100000"/>
                        </a:lnSpc>
                        <a:spcBef>
                          <a:spcPts val="0"/>
                        </a:spcBef>
                      </a:pPr>
                      <a:r>
                        <a:rPr lang="en-IE" sz="900" b="0">
                          <a:solidFill>
                            <a:schemeClr val="tx1"/>
                          </a:solidFill>
                        </a:rPr>
                        <a:t>Real Estate</a:t>
                      </a:r>
                    </a:p>
                    <a:p>
                      <a:pPr marL="0" algn="ctr">
                        <a:lnSpc>
                          <a:spcPct val="100000"/>
                        </a:lnSpc>
                        <a:spcBef>
                          <a:spcPts val="0"/>
                        </a:spcBef>
                      </a:pPr>
                      <a:r>
                        <a:rPr lang="en-IE" sz="900" b="0">
                          <a:solidFill>
                            <a:schemeClr val="tx1"/>
                          </a:solidFill>
                        </a:rPr>
                        <a:t>-24.46%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algn="ctr">
                        <a:lnSpc>
                          <a:spcPct val="100000"/>
                        </a:lnSpc>
                        <a:spcBef>
                          <a:spcPts val="0"/>
                        </a:spcBef>
                      </a:pPr>
                      <a:r>
                        <a:rPr lang="en-IE" sz="900" b="0">
                          <a:solidFill>
                            <a:schemeClr val="tx1"/>
                          </a:solidFill>
                        </a:rPr>
                        <a:t>Health Care</a:t>
                      </a:r>
                    </a:p>
                    <a:p>
                      <a:pPr marL="0" algn="ctr">
                        <a:lnSpc>
                          <a:spcPct val="100000"/>
                        </a:lnSpc>
                        <a:spcBef>
                          <a:spcPts val="0"/>
                        </a:spcBef>
                      </a:pPr>
                      <a:r>
                        <a:rPr lang="en-IE" sz="900" b="0">
                          <a:solidFill>
                            <a:schemeClr val="tx1"/>
                          </a:solidFill>
                        </a:rPr>
                        <a:t>4.27%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algn="ctr">
                        <a:lnSpc>
                          <a:spcPct val="100000"/>
                        </a:lnSpc>
                        <a:spcBef>
                          <a:spcPts val="0"/>
                        </a:spcBef>
                      </a:pPr>
                      <a:r>
                        <a:rPr lang="en-IE" sz="900" b="0">
                          <a:solidFill>
                            <a:schemeClr val="tx1"/>
                          </a:solidFill>
                        </a:rPr>
                        <a:t>Energy</a:t>
                      </a:r>
                    </a:p>
                    <a:p>
                      <a:pPr marL="0" algn="ctr">
                        <a:lnSpc>
                          <a:spcPct val="100000"/>
                        </a:lnSpc>
                        <a:spcBef>
                          <a:spcPts val="0"/>
                        </a:spcBef>
                      </a:pPr>
                      <a:r>
                        <a:rPr lang="en-IE" sz="900" b="0">
                          <a:solidFill>
                            <a:schemeClr val="tx1"/>
                          </a:solidFill>
                        </a:rPr>
                        <a:t>3.63%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7145" indent="-128270" algn="ctr">
                        <a:lnSpc>
                          <a:spcPct val="117000"/>
                        </a:lnSpc>
                        <a:spcBef>
                          <a:spcPts val="0"/>
                        </a:spcBef>
                      </a:pPr>
                      <a:r>
                        <a:rPr lang="en-IE" sz="900" b="0">
                          <a:solidFill>
                            <a:schemeClr val="tx1"/>
                          </a:solidFill>
                        </a:rPr>
                        <a:t>Energy</a:t>
                      </a:r>
                    </a:p>
                    <a:p>
                      <a:pPr marL="0" marR="17145" indent="-128270" algn="ctr">
                        <a:lnSpc>
                          <a:spcPct val="117000"/>
                        </a:lnSpc>
                        <a:spcBef>
                          <a:spcPts val="0"/>
                        </a:spcBef>
                      </a:pPr>
                      <a:r>
                        <a:rPr lang="en-IE" sz="900" b="0">
                          <a:solidFill>
                            <a:schemeClr val="tx1"/>
                          </a:solidFill>
                        </a:rPr>
                        <a:t>14.40%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10007"/>
                  </a:ext>
                </a:extLst>
              </a:tr>
              <a:tr h="447019">
                <a:tc>
                  <a:txBody>
                    <a:bodyPr/>
                    <a:lstStyle/>
                    <a:p>
                      <a:pPr marL="0" marR="17145" indent="-145415" algn="ctr">
                        <a:lnSpc>
                          <a:spcPct val="117000"/>
                        </a:lnSpc>
                        <a:spcBef>
                          <a:spcPts val="0"/>
                        </a:spcBef>
                      </a:pPr>
                      <a:r>
                        <a:rPr lang="en-IE" sz="900" b="0">
                          <a:solidFill>
                            <a:schemeClr val="tx1"/>
                          </a:solidFill>
                        </a:rPr>
                        <a:t>Consumer Staples</a:t>
                      </a:r>
                    </a:p>
                    <a:p>
                      <a:pPr marL="0" marR="17145" indent="-145415" algn="ctr">
                        <a:lnSpc>
                          <a:spcPct val="117000"/>
                        </a:lnSpc>
                        <a:spcBef>
                          <a:spcPts val="0"/>
                        </a:spcBef>
                      </a:pPr>
                      <a:r>
                        <a:rPr lang="en-IE" sz="900" b="0">
                          <a:solidFill>
                            <a:schemeClr val="tx1"/>
                          </a:solidFill>
                        </a:rPr>
                        <a:t>1.63%</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635" algn="ctr">
                        <a:lnSpc>
                          <a:spcPct val="100000"/>
                        </a:lnSpc>
                        <a:spcBef>
                          <a:spcPts val="0"/>
                        </a:spcBef>
                      </a:pPr>
                      <a:r>
                        <a:rPr lang="en-IE" sz="900" b="0">
                          <a:solidFill>
                            <a:schemeClr val="tx1"/>
                          </a:solidFill>
                        </a:rPr>
                        <a:t>Utilities</a:t>
                      </a:r>
                    </a:p>
                    <a:p>
                      <a:pPr marL="0" marR="635" algn="ctr">
                        <a:lnSpc>
                          <a:spcPct val="100000"/>
                        </a:lnSpc>
                        <a:spcBef>
                          <a:spcPts val="0"/>
                        </a:spcBef>
                      </a:pPr>
                      <a:r>
                        <a:rPr lang="en-IE" sz="900" b="0">
                          <a:solidFill>
                            <a:schemeClr val="tx1"/>
                          </a:solidFill>
                        </a:rPr>
                        <a:t>10.63%</a:t>
                      </a:r>
                    </a:p>
                    <a:p>
                      <a:pPr marL="0" marR="635" algn="ctr">
                        <a:lnSpc>
                          <a:spcPct val="100000"/>
                        </a:lnSpc>
                        <a:spcBef>
                          <a:spcPts val="0"/>
                        </a:spcBef>
                      </a:pP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algn="ctr">
                        <a:lnSpc>
                          <a:spcPct val="100000"/>
                        </a:lnSpc>
                        <a:spcBef>
                          <a:spcPts val="0"/>
                        </a:spcBef>
                      </a:pPr>
                      <a:r>
                        <a:rPr lang="en-IE" sz="900" b="0">
                          <a:solidFill>
                            <a:schemeClr val="tx1"/>
                          </a:solidFill>
                        </a:rPr>
                        <a:t>Energy</a:t>
                      </a:r>
                    </a:p>
                    <a:p>
                      <a:pPr marL="0" algn="ctr">
                        <a:lnSpc>
                          <a:spcPct val="100000"/>
                        </a:lnSpc>
                        <a:spcBef>
                          <a:spcPts val="0"/>
                        </a:spcBef>
                      </a:pPr>
                      <a:r>
                        <a:rPr lang="en-IE" sz="900" b="0">
                          <a:solidFill>
                            <a:schemeClr val="tx1"/>
                          </a:solidFill>
                        </a:rPr>
                        <a:t>-15.18%</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13030" indent="-44450" algn="ctr">
                        <a:lnSpc>
                          <a:spcPct val="117000"/>
                        </a:lnSpc>
                        <a:spcBef>
                          <a:spcPts val="0"/>
                        </a:spcBef>
                      </a:pPr>
                      <a:r>
                        <a:rPr lang="en-IE" sz="900" b="0">
                          <a:solidFill>
                            <a:schemeClr val="tx1"/>
                          </a:solidFill>
                        </a:rPr>
                        <a:t>Consumer Staples</a:t>
                      </a:r>
                    </a:p>
                    <a:p>
                      <a:pPr marL="0" marR="113030" indent="-44450" algn="ctr">
                        <a:lnSpc>
                          <a:spcPct val="117000"/>
                        </a:lnSpc>
                        <a:spcBef>
                          <a:spcPts val="0"/>
                        </a:spcBef>
                      </a:pPr>
                      <a:r>
                        <a:rPr lang="en-IE" sz="900" b="0">
                          <a:solidFill>
                            <a:schemeClr val="tx1"/>
                          </a:solidFill>
                        </a:rPr>
                        <a:t>22.80%</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129539" indent="-5715" algn="ctr">
                        <a:lnSpc>
                          <a:spcPct val="117000"/>
                        </a:lnSpc>
                        <a:spcBef>
                          <a:spcPts val="0"/>
                        </a:spcBef>
                      </a:pPr>
                      <a:r>
                        <a:rPr lang="en-IE" sz="900" b="0">
                          <a:solidFill>
                            <a:schemeClr val="tx1"/>
                          </a:solidFill>
                        </a:rPr>
                        <a:t>Financials</a:t>
                      </a:r>
                    </a:p>
                    <a:p>
                      <a:pPr marL="0" marR="129539" indent="-5715" algn="ctr">
                        <a:lnSpc>
                          <a:spcPct val="117000"/>
                        </a:lnSpc>
                        <a:spcBef>
                          <a:spcPts val="0"/>
                        </a:spcBef>
                      </a:pPr>
                      <a:r>
                        <a:rPr lang="en-IE" sz="900" b="0">
                          <a:solidFill>
                            <a:schemeClr val="tx1"/>
                          </a:solidFill>
                        </a:rPr>
                        <a:t>-2.84%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marR="113030" indent="-44450" algn="ctr">
                        <a:lnSpc>
                          <a:spcPct val="117000"/>
                        </a:lnSpc>
                        <a:spcBef>
                          <a:spcPts val="0"/>
                        </a:spcBef>
                      </a:pPr>
                      <a:r>
                        <a:rPr lang="en-IE" sz="900" b="0">
                          <a:solidFill>
                            <a:schemeClr val="bg1"/>
                          </a:solidFill>
                        </a:rPr>
                        <a:t>Comm Services</a:t>
                      </a:r>
                    </a:p>
                    <a:p>
                      <a:pPr marL="0" marR="113030" indent="-44450" algn="ctr">
                        <a:lnSpc>
                          <a:spcPct val="117000"/>
                        </a:lnSpc>
                        <a:spcBef>
                          <a:spcPts val="0"/>
                        </a:spcBef>
                      </a:pPr>
                      <a:r>
                        <a:rPr lang="en-IE" sz="900" b="0">
                          <a:solidFill>
                            <a:schemeClr val="bg1"/>
                          </a:solidFill>
                        </a:rPr>
                        <a:t>14.35%</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marR="113030" indent="-44450" algn="ctr">
                        <a:lnSpc>
                          <a:spcPct val="117000"/>
                        </a:lnSpc>
                        <a:spcBef>
                          <a:spcPts val="0"/>
                        </a:spcBef>
                      </a:pPr>
                      <a:r>
                        <a:rPr lang="en-IE" sz="900" b="0">
                          <a:solidFill>
                            <a:schemeClr val="tx1"/>
                          </a:solidFill>
                        </a:rPr>
                        <a:t>IT</a:t>
                      </a:r>
                    </a:p>
                    <a:p>
                      <a:pPr marL="0" marR="113030" indent="-44450" algn="ctr">
                        <a:lnSpc>
                          <a:spcPct val="117000"/>
                        </a:lnSpc>
                        <a:spcBef>
                          <a:spcPts val="0"/>
                        </a:spcBef>
                      </a:pPr>
                      <a:r>
                        <a:rPr lang="en-IE" sz="900" b="0">
                          <a:solidFill>
                            <a:schemeClr val="tx1"/>
                          </a:solidFill>
                        </a:rPr>
                        <a:t>-30.79%</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60000"/>
                        <a:lumOff val="40000"/>
                      </a:schemeClr>
                    </a:solidFill>
                  </a:tcPr>
                </a:tc>
                <a:tc>
                  <a:txBody>
                    <a:bodyPr/>
                    <a:lstStyle/>
                    <a:p>
                      <a:pPr marL="0" marR="113030" indent="-44450" algn="ctr">
                        <a:lnSpc>
                          <a:spcPct val="117000"/>
                        </a:lnSpc>
                        <a:spcBef>
                          <a:spcPts val="0"/>
                        </a:spcBef>
                      </a:pPr>
                      <a:r>
                        <a:rPr lang="en-IE" sz="900" b="0">
                          <a:solidFill>
                            <a:schemeClr val="tx1"/>
                          </a:solidFill>
                        </a:rPr>
                        <a:t>Energy</a:t>
                      </a:r>
                    </a:p>
                    <a:p>
                      <a:pPr marL="0" marR="113030" indent="-44450" algn="ctr">
                        <a:lnSpc>
                          <a:spcPct val="117000"/>
                        </a:lnSpc>
                        <a:spcBef>
                          <a:spcPts val="0"/>
                        </a:spcBef>
                      </a:pPr>
                      <a:r>
                        <a:rPr lang="en-IE" sz="900" b="0">
                          <a:solidFill>
                            <a:schemeClr val="tx1"/>
                          </a:solidFill>
                        </a:rPr>
                        <a:t>3.53%</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13030" indent="-44450" algn="ctr">
                        <a:lnSpc>
                          <a:spcPct val="117000"/>
                        </a:lnSpc>
                        <a:spcBef>
                          <a:spcPts val="0"/>
                        </a:spcBef>
                      </a:pPr>
                      <a:r>
                        <a:rPr lang="en-IE" sz="900" b="0">
                          <a:solidFill>
                            <a:schemeClr val="tx1"/>
                          </a:solidFill>
                        </a:rPr>
                        <a:t>Real Estate </a:t>
                      </a:r>
                    </a:p>
                    <a:p>
                      <a:pPr marL="0" marR="113030" indent="-44450" algn="ctr">
                        <a:lnSpc>
                          <a:spcPct val="117000"/>
                        </a:lnSpc>
                        <a:spcBef>
                          <a:spcPts val="0"/>
                        </a:spcBef>
                      </a:pPr>
                      <a:r>
                        <a:rPr lang="en-IE" sz="900" b="0">
                          <a:solidFill>
                            <a:schemeClr val="tx1"/>
                          </a:solidFill>
                        </a:rPr>
                        <a:t>2.99%</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marR="17145" indent="-128270" algn="ctr">
                        <a:lnSpc>
                          <a:spcPct val="117000"/>
                        </a:lnSpc>
                        <a:spcBef>
                          <a:spcPts val="0"/>
                        </a:spcBef>
                      </a:pPr>
                      <a:r>
                        <a:rPr lang="en-IE" sz="900" b="0">
                          <a:solidFill>
                            <a:schemeClr val="tx1"/>
                          </a:solidFill>
                        </a:rPr>
                        <a:t>Consumer Staples</a:t>
                      </a:r>
                    </a:p>
                    <a:p>
                      <a:pPr marL="0" marR="17145" indent="-128270" algn="ctr">
                        <a:lnSpc>
                          <a:spcPct val="117000"/>
                        </a:lnSpc>
                        <a:spcBef>
                          <a:spcPts val="0"/>
                        </a:spcBef>
                      </a:pPr>
                      <a:r>
                        <a:rPr lang="en-IE" sz="900" b="0">
                          <a:solidFill>
                            <a:schemeClr val="tx1"/>
                          </a:solidFill>
                        </a:rPr>
                        <a:t>8.72%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2EFFA"/>
                    </a:solidFill>
                  </a:tcPr>
                </a:tc>
                <a:extLst>
                  <a:ext uri="{0D108BD9-81ED-4DB2-BD59-A6C34878D82A}">
                    <a16:rowId xmlns:a16="http://schemas.microsoft.com/office/drawing/2014/main" val="10008"/>
                  </a:ext>
                </a:extLst>
              </a:tr>
              <a:tr h="535219">
                <a:tc>
                  <a:txBody>
                    <a:bodyPr/>
                    <a:lstStyle/>
                    <a:p>
                      <a:pPr marL="0" marR="44450" indent="-117475" algn="ctr">
                        <a:lnSpc>
                          <a:spcPct val="117000"/>
                        </a:lnSpc>
                        <a:spcBef>
                          <a:spcPts val="0"/>
                        </a:spcBef>
                      </a:pPr>
                      <a:r>
                        <a:rPr lang="en-IE" sz="900" b="0">
                          <a:solidFill>
                            <a:schemeClr val="tx1"/>
                          </a:solidFill>
                        </a:rPr>
                        <a:t>Health Care</a:t>
                      </a:r>
                    </a:p>
                    <a:p>
                      <a:pPr marL="0" marR="44450" indent="-117475" algn="ctr">
                        <a:lnSpc>
                          <a:spcPct val="117000"/>
                        </a:lnSpc>
                        <a:spcBef>
                          <a:spcPts val="0"/>
                        </a:spcBef>
                      </a:pPr>
                      <a:r>
                        <a:rPr lang="en-IE" sz="900" b="0">
                          <a:solidFill>
                            <a:schemeClr val="tx1"/>
                          </a:solidFill>
                        </a:rPr>
                        <a:t>-6.32%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635" algn="ctr">
                        <a:lnSpc>
                          <a:spcPct val="100000"/>
                        </a:lnSpc>
                        <a:spcBef>
                          <a:spcPts val="0"/>
                        </a:spcBef>
                      </a:pPr>
                      <a:r>
                        <a:rPr lang="en-IE" sz="900" b="0">
                          <a:solidFill>
                            <a:schemeClr val="tx1"/>
                          </a:solidFill>
                        </a:rPr>
                        <a:t>Energy</a:t>
                      </a:r>
                    </a:p>
                    <a:p>
                      <a:pPr marL="0" marR="635" algn="ctr">
                        <a:lnSpc>
                          <a:spcPct val="100000"/>
                        </a:lnSpc>
                        <a:spcBef>
                          <a:spcPts val="0"/>
                        </a:spcBef>
                      </a:pPr>
                      <a:r>
                        <a:rPr lang="en-IE" sz="900" b="0">
                          <a:solidFill>
                            <a:schemeClr val="tx1"/>
                          </a:solidFill>
                        </a:rPr>
                        <a:t>5.88%</a:t>
                      </a:r>
                    </a:p>
                    <a:p>
                      <a:pPr marL="0" algn="ctr">
                        <a:lnSpc>
                          <a:spcPct val="100000"/>
                        </a:lnSpc>
                        <a:spcBef>
                          <a:spcPts val="0"/>
                        </a:spcBef>
                      </a:pP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algn="ctr">
                        <a:lnSpc>
                          <a:spcPct val="100000"/>
                        </a:lnSpc>
                        <a:spcBef>
                          <a:spcPts val="0"/>
                        </a:spcBef>
                      </a:pPr>
                      <a:r>
                        <a:rPr lang="en-IE" sz="900" b="0">
                          <a:solidFill>
                            <a:schemeClr val="tx1"/>
                          </a:solidFill>
                        </a:rPr>
                        <a:t>Materials </a:t>
                      </a:r>
                    </a:p>
                    <a:p>
                      <a:pPr marL="0" algn="ctr">
                        <a:lnSpc>
                          <a:spcPct val="100000"/>
                        </a:lnSpc>
                        <a:spcBef>
                          <a:spcPts val="0"/>
                        </a:spcBef>
                      </a:pPr>
                      <a:r>
                        <a:rPr lang="en-IE" sz="900" b="0">
                          <a:solidFill>
                            <a:schemeClr val="tx1"/>
                          </a:solidFill>
                        </a:rPr>
                        <a:t>-16.93%</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44450" indent="-117475" algn="ctr">
                        <a:lnSpc>
                          <a:spcPct val="117000"/>
                        </a:lnSpc>
                        <a:spcBef>
                          <a:spcPts val="0"/>
                        </a:spcBef>
                      </a:pPr>
                      <a:r>
                        <a:rPr lang="en-IE" sz="900" b="0">
                          <a:solidFill>
                            <a:schemeClr val="tx1"/>
                          </a:solidFill>
                        </a:rPr>
                        <a:t>Utilities </a:t>
                      </a:r>
                    </a:p>
                    <a:p>
                      <a:pPr marL="0" marR="44450" indent="-117475" algn="ctr">
                        <a:lnSpc>
                          <a:spcPct val="117000"/>
                        </a:lnSpc>
                        <a:spcBef>
                          <a:spcPts val="0"/>
                        </a:spcBef>
                      </a:pPr>
                      <a:r>
                        <a:rPr lang="en-IE" sz="900" b="0">
                          <a:solidFill>
                            <a:schemeClr val="tx1"/>
                          </a:solidFill>
                        </a:rPr>
                        <a:t>19.26% </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marR="113030" indent="-44450" algn="ctr">
                        <a:lnSpc>
                          <a:spcPct val="117000"/>
                        </a:lnSpc>
                        <a:spcBef>
                          <a:spcPts val="0"/>
                        </a:spcBef>
                      </a:pPr>
                      <a:r>
                        <a:rPr lang="en-IE" sz="900" b="0">
                          <a:solidFill>
                            <a:schemeClr val="tx1"/>
                          </a:solidFill>
                        </a:rPr>
                        <a:t>Real Estate</a:t>
                      </a:r>
                    </a:p>
                    <a:p>
                      <a:pPr marL="0" marR="113030" indent="-44450" algn="ctr">
                        <a:lnSpc>
                          <a:spcPct val="117000"/>
                        </a:lnSpc>
                        <a:spcBef>
                          <a:spcPts val="0"/>
                        </a:spcBef>
                      </a:pPr>
                      <a:r>
                        <a:rPr lang="en-IE" sz="900" b="0">
                          <a:solidFill>
                            <a:schemeClr val="tx1"/>
                          </a:solidFill>
                        </a:rPr>
                        <a:t>-4.22%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tc>
                  <a:txBody>
                    <a:bodyPr/>
                    <a:lstStyle/>
                    <a:p>
                      <a:pPr marL="0" marR="44450" indent="-117475" algn="ctr">
                        <a:lnSpc>
                          <a:spcPct val="117000"/>
                        </a:lnSpc>
                        <a:spcBef>
                          <a:spcPts val="0"/>
                        </a:spcBef>
                      </a:pPr>
                      <a:r>
                        <a:rPr lang="en-IE" sz="900" b="0">
                          <a:solidFill>
                            <a:schemeClr val="tx1"/>
                          </a:solidFill>
                        </a:rPr>
                        <a:t>Consumer Staples</a:t>
                      </a:r>
                    </a:p>
                    <a:p>
                      <a:pPr marL="0" marR="44450" indent="-117475" algn="ctr">
                        <a:lnSpc>
                          <a:spcPct val="117000"/>
                        </a:lnSpc>
                        <a:spcBef>
                          <a:spcPts val="0"/>
                        </a:spcBef>
                      </a:pPr>
                      <a:r>
                        <a:rPr lang="en-IE" sz="900" b="0">
                          <a:solidFill>
                            <a:schemeClr val="tx1"/>
                          </a:solidFill>
                        </a:rPr>
                        <a:t>13.06%</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44450" indent="-117475" algn="ctr">
                        <a:lnSpc>
                          <a:spcPct val="117000"/>
                        </a:lnSpc>
                        <a:spcBef>
                          <a:spcPts val="0"/>
                        </a:spcBef>
                      </a:pPr>
                      <a:r>
                        <a:rPr lang="en-IE" sz="900" b="0">
                          <a:solidFill>
                            <a:schemeClr val="tx1"/>
                          </a:solidFill>
                        </a:rPr>
                        <a:t>Cons Discretionary</a:t>
                      </a:r>
                    </a:p>
                    <a:p>
                      <a:pPr marL="0" marR="44450" indent="-117475" algn="ctr">
                        <a:lnSpc>
                          <a:spcPct val="117000"/>
                        </a:lnSpc>
                        <a:spcBef>
                          <a:spcPts val="0"/>
                        </a:spcBef>
                      </a:pPr>
                      <a:r>
                        <a:rPr lang="en-IE" sz="900" b="0">
                          <a:solidFill>
                            <a:schemeClr val="tx1"/>
                          </a:solidFill>
                        </a:rPr>
                        <a:t>-33.36%</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44450" indent="-117475" algn="ctr">
                        <a:lnSpc>
                          <a:spcPct val="117000"/>
                        </a:lnSpc>
                        <a:spcBef>
                          <a:spcPts val="0"/>
                        </a:spcBef>
                      </a:pPr>
                      <a:r>
                        <a:rPr lang="en-IE" sz="900" b="0">
                          <a:solidFill>
                            <a:schemeClr val="tx1"/>
                          </a:solidFill>
                        </a:rPr>
                        <a:t>Consumer Staples</a:t>
                      </a:r>
                    </a:p>
                    <a:p>
                      <a:pPr marL="0" marR="44450" indent="-117475" algn="ctr">
                        <a:lnSpc>
                          <a:spcPct val="117000"/>
                        </a:lnSpc>
                        <a:spcBef>
                          <a:spcPts val="0"/>
                        </a:spcBef>
                      </a:pPr>
                      <a:r>
                        <a:rPr lang="en-IE" sz="900" b="0">
                          <a:solidFill>
                            <a:schemeClr val="tx1"/>
                          </a:solidFill>
                        </a:rPr>
                        <a:t>2.31%</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2">
                        <a:lumMod val="20000"/>
                        <a:lumOff val="80000"/>
                      </a:schemeClr>
                    </a:solidFill>
                  </a:tcPr>
                </a:tc>
                <a:tc>
                  <a:txBody>
                    <a:bodyPr/>
                    <a:lstStyle/>
                    <a:p>
                      <a:pPr marL="0" marR="44450" indent="-117475" algn="ctr">
                        <a:lnSpc>
                          <a:spcPct val="117000"/>
                        </a:lnSpc>
                        <a:spcBef>
                          <a:spcPts val="0"/>
                        </a:spcBef>
                      </a:pPr>
                      <a:r>
                        <a:rPr lang="en-IE" sz="900" b="0">
                          <a:solidFill>
                            <a:schemeClr val="tx1"/>
                          </a:solidFill>
                        </a:rPr>
                        <a:t>Health Care</a:t>
                      </a:r>
                    </a:p>
                    <a:p>
                      <a:pPr marL="0" marR="44450" indent="-117475" algn="ctr">
                        <a:lnSpc>
                          <a:spcPct val="117000"/>
                        </a:lnSpc>
                        <a:spcBef>
                          <a:spcPts val="0"/>
                        </a:spcBef>
                      </a:pPr>
                      <a:r>
                        <a:rPr lang="en-IE" sz="900" b="0">
                          <a:solidFill>
                            <a:schemeClr val="tx1"/>
                          </a:solidFill>
                        </a:rPr>
                        <a:t>1.61%</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3">
                        <a:lumMod val="40000"/>
                        <a:lumOff val="60000"/>
                      </a:schemeClr>
                    </a:solidFill>
                  </a:tcPr>
                </a:tc>
                <a:tc>
                  <a:txBody>
                    <a:bodyPr/>
                    <a:lstStyle/>
                    <a:p>
                      <a:pPr marL="0" marR="44450" indent="-117475" algn="ctr">
                        <a:lnSpc>
                          <a:spcPct val="117000"/>
                        </a:lnSpc>
                        <a:spcBef>
                          <a:spcPts val="0"/>
                        </a:spcBef>
                      </a:pPr>
                      <a:r>
                        <a:rPr lang="en-IE" sz="900" b="0">
                          <a:solidFill>
                            <a:schemeClr val="tx1"/>
                          </a:solidFill>
                        </a:rPr>
                        <a:t>Consumer Discretionary</a:t>
                      </a:r>
                    </a:p>
                    <a:p>
                      <a:pPr marL="0" marR="44450" indent="-117475" algn="ctr">
                        <a:lnSpc>
                          <a:spcPct val="117000"/>
                        </a:lnSpc>
                        <a:spcBef>
                          <a:spcPts val="0"/>
                        </a:spcBef>
                      </a:pPr>
                      <a:r>
                        <a:rPr lang="en-IE" sz="900" b="0">
                          <a:solidFill>
                            <a:schemeClr val="tx1"/>
                          </a:solidFill>
                        </a:rPr>
                        <a:t>8.35%</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C8D1EE"/>
                    </a:solidFill>
                  </a:tcPr>
                </a:tc>
                <a:extLst>
                  <a:ext uri="{0D108BD9-81ED-4DB2-BD59-A6C34878D82A}">
                    <a16:rowId xmlns:a16="http://schemas.microsoft.com/office/drawing/2014/main" val="10009"/>
                  </a:ext>
                </a:extLst>
              </a:tr>
              <a:tr h="398437">
                <a:tc>
                  <a:txBody>
                    <a:bodyPr/>
                    <a:lstStyle/>
                    <a:p>
                      <a:pPr marL="0" algn="ctr">
                        <a:lnSpc>
                          <a:spcPct val="100000"/>
                        </a:lnSpc>
                        <a:spcBef>
                          <a:spcPts val="0"/>
                        </a:spcBef>
                      </a:pP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tc>
                  <a:txBody>
                    <a:bodyPr/>
                    <a:lstStyle/>
                    <a:p>
                      <a:pPr marL="0" algn="ctr">
                        <a:lnSpc>
                          <a:spcPct val="100000"/>
                        </a:lnSpc>
                        <a:spcBef>
                          <a:spcPts val="0"/>
                        </a:spcBef>
                      </a:pPr>
                      <a:r>
                        <a:rPr lang="en-IE" sz="900" b="0">
                          <a:solidFill>
                            <a:schemeClr val="bg1"/>
                          </a:solidFill>
                        </a:rPr>
                        <a:t>Comm Services</a:t>
                      </a:r>
                    </a:p>
                    <a:p>
                      <a:pPr marL="0" algn="ctr">
                        <a:lnSpc>
                          <a:spcPct val="100000"/>
                        </a:lnSpc>
                        <a:spcBef>
                          <a:spcPts val="0"/>
                        </a:spcBef>
                      </a:pPr>
                      <a:r>
                        <a:rPr lang="en-IE" sz="900" b="0">
                          <a:solidFill>
                            <a:schemeClr val="bg1"/>
                          </a:solidFill>
                        </a:rPr>
                        <a:t>5.82%</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algn="ctr">
                        <a:lnSpc>
                          <a:spcPct val="100000"/>
                        </a:lnSpc>
                        <a:spcBef>
                          <a:spcPts val="0"/>
                        </a:spcBef>
                      </a:pPr>
                      <a:r>
                        <a:rPr lang="en-IE" sz="900" b="0">
                          <a:solidFill>
                            <a:schemeClr val="tx1"/>
                          </a:solidFill>
                        </a:rPr>
                        <a:t>Financials</a:t>
                      </a:r>
                    </a:p>
                    <a:p>
                      <a:pPr marL="0" algn="ctr">
                        <a:lnSpc>
                          <a:spcPct val="100000"/>
                        </a:lnSpc>
                        <a:spcBef>
                          <a:spcPts val="0"/>
                        </a:spcBef>
                      </a:pPr>
                      <a:r>
                        <a:rPr lang="en-IE" sz="900" b="0">
                          <a:solidFill>
                            <a:schemeClr val="tx1"/>
                          </a:solidFill>
                        </a:rPr>
                        <a:t>-16.97%</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lumMod val="75000"/>
                      </a:schemeClr>
                    </a:solidFill>
                  </a:tcPr>
                </a:tc>
                <a:tc>
                  <a:txBody>
                    <a:bodyPr/>
                    <a:lstStyle/>
                    <a:p>
                      <a:pPr marL="0" algn="ctr">
                        <a:lnSpc>
                          <a:spcPct val="100000"/>
                        </a:lnSpc>
                        <a:spcBef>
                          <a:spcPts val="0"/>
                        </a:spcBef>
                      </a:pPr>
                      <a:r>
                        <a:rPr lang="en-IE" sz="900" b="0">
                          <a:solidFill>
                            <a:schemeClr val="tx1"/>
                          </a:solidFill>
                        </a:rPr>
                        <a:t>Energy  </a:t>
                      </a:r>
                    </a:p>
                    <a:p>
                      <a:pPr marL="0" algn="ctr">
                        <a:lnSpc>
                          <a:spcPct val="100000"/>
                        </a:lnSpc>
                        <a:spcBef>
                          <a:spcPts val="0"/>
                        </a:spcBef>
                      </a:pPr>
                      <a:r>
                        <a:rPr lang="en-IE" sz="900" b="0">
                          <a:solidFill>
                            <a:schemeClr val="tx1"/>
                          </a:solidFill>
                        </a:rPr>
                        <a:t>12.48% </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marR="120650" indent="-5715" algn="ctr">
                        <a:lnSpc>
                          <a:spcPct val="117000"/>
                        </a:lnSpc>
                        <a:spcBef>
                          <a:spcPts val="0"/>
                        </a:spcBef>
                      </a:pPr>
                      <a:r>
                        <a:rPr lang="en-IE" sz="900" b="0">
                          <a:solidFill>
                            <a:schemeClr val="tx1"/>
                          </a:solidFill>
                        </a:rPr>
                        <a:t>Energy</a:t>
                      </a:r>
                    </a:p>
                    <a:p>
                      <a:pPr marL="0" marR="120650" indent="-5715" algn="ctr">
                        <a:lnSpc>
                          <a:spcPct val="117000"/>
                        </a:lnSpc>
                        <a:spcBef>
                          <a:spcPts val="0"/>
                        </a:spcBef>
                      </a:pPr>
                      <a:r>
                        <a:rPr lang="en-IE" sz="900" b="0">
                          <a:solidFill>
                            <a:schemeClr val="tx1"/>
                          </a:solidFill>
                        </a:rPr>
                        <a:t>-30.20%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4">
                        <a:lumMod val="40000"/>
                        <a:lumOff val="60000"/>
                      </a:schemeClr>
                    </a:solidFill>
                  </a:tcPr>
                </a:tc>
                <a:tc>
                  <a:txBody>
                    <a:bodyPr/>
                    <a:lstStyle/>
                    <a:p>
                      <a:pPr marL="0" algn="ctr">
                        <a:lnSpc>
                          <a:spcPct val="100000"/>
                        </a:lnSpc>
                        <a:spcBef>
                          <a:spcPts val="0"/>
                        </a:spcBef>
                      </a:pPr>
                      <a:r>
                        <a:rPr lang="en-IE" sz="900" b="0">
                          <a:solidFill>
                            <a:schemeClr val="tx1"/>
                          </a:solidFill>
                        </a:rPr>
                        <a:t>Utilities</a:t>
                      </a:r>
                    </a:p>
                    <a:p>
                      <a:pPr marL="0" algn="ctr">
                        <a:lnSpc>
                          <a:spcPct val="100000"/>
                        </a:lnSpc>
                        <a:spcBef>
                          <a:spcPts val="0"/>
                        </a:spcBef>
                      </a:pPr>
                      <a:r>
                        <a:rPr lang="en-IE" sz="900" b="0">
                          <a:solidFill>
                            <a:schemeClr val="tx1"/>
                          </a:solidFill>
                        </a:rPr>
                        <a:t>7.09%</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algn="ctr">
                        <a:lnSpc>
                          <a:spcPct val="100000"/>
                        </a:lnSpc>
                        <a:spcBef>
                          <a:spcPts val="0"/>
                        </a:spcBef>
                      </a:pPr>
                      <a:r>
                        <a:rPr lang="en-IE" sz="900" b="0">
                          <a:solidFill>
                            <a:schemeClr val="bg1"/>
                          </a:solidFill>
                        </a:rPr>
                        <a:t>Comm Services</a:t>
                      </a:r>
                    </a:p>
                    <a:p>
                      <a:pPr marL="0" algn="ctr">
                        <a:lnSpc>
                          <a:spcPct val="100000"/>
                        </a:lnSpc>
                        <a:spcBef>
                          <a:spcPts val="0"/>
                        </a:spcBef>
                      </a:pPr>
                      <a:r>
                        <a:rPr lang="en-IE" sz="900" b="0">
                          <a:solidFill>
                            <a:schemeClr val="bg1"/>
                          </a:solidFill>
                        </a:rPr>
                        <a:t>-36.93%</a:t>
                      </a:r>
                      <a:endParaRPr sz="900" b="0">
                        <a:solidFill>
                          <a:schemeClr val="bg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pPr marL="0" algn="ctr">
                        <a:lnSpc>
                          <a:spcPct val="100000"/>
                        </a:lnSpc>
                        <a:spcBef>
                          <a:spcPts val="0"/>
                        </a:spcBef>
                      </a:pPr>
                      <a:r>
                        <a:rPr lang="en-IE" sz="900" b="0">
                          <a:solidFill>
                            <a:schemeClr val="tx1"/>
                          </a:solidFill>
                        </a:rPr>
                        <a:t>Utilities</a:t>
                      </a:r>
                    </a:p>
                    <a:p>
                      <a:pPr marL="0" algn="ctr">
                        <a:lnSpc>
                          <a:spcPct val="100000"/>
                        </a:lnSpc>
                        <a:spcBef>
                          <a:spcPts val="0"/>
                        </a:spcBef>
                      </a:pPr>
                      <a:r>
                        <a:rPr lang="en-IE" sz="900" b="0">
                          <a:solidFill>
                            <a:schemeClr val="tx1"/>
                          </a:solidFill>
                        </a:rPr>
                        <a:t>-2.51%</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accent2"/>
                    </a:solidFill>
                  </a:tcPr>
                </a:tc>
                <a:tc>
                  <a:txBody>
                    <a:bodyPr/>
                    <a:lstStyle/>
                    <a:p>
                      <a:pPr marL="0" algn="ctr">
                        <a:lnSpc>
                          <a:spcPct val="100000"/>
                        </a:lnSpc>
                        <a:spcBef>
                          <a:spcPts val="0"/>
                        </a:spcBef>
                      </a:pPr>
                      <a:r>
                        <a:rPr lang="en-IE" sz="900" b="0">
                          <a:solidFill>
                            <a:schemeClr val="tx1"/>
                          </a:solidFill>
                        </a:rPr>
                        <a:t>Materials</a:t>
                      </a:r>
                    </a:p>
                    <a:p>
                      <a:pPr marL="0" algn="ctr">
                        <a:lnSpc>
                          <a:spcPct val="100000"/>
                        </a:lnSpc>
                        <a:spcBef>
                          <a:spcPts val="0"/>
                        </a:spcBef>
                      </a:pPr>
                      <a:r>
                        <a:rPr lang="en-IE" sz="900" b="0">
                          <a:solidFill>
                            <a:schemeClr val="tx1"/>
                          </a:solidFill>
                        </a:rPr>
                        <a:t>-5.50%</a:t>
                      </a:r>
                      <a:endParaRPr sz="900" b="0">
                        <a:solidFill>
                          <a:schemeClr val="tx1"/>
                        </a:solidFill>
                      </a:endParaRP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tc>
                  <a:txBody>
                    <a:bodyPr/>
                    <a:lstStyle/>
                    <a:p>
                      <a:pPr marL="0" marR="129539" indent="-5715" algn="ctr">
                        <a:lnSpc>
                          <a:spcPct val="117000"/>
                        </a:lnSpc>
                        <a:spcBef>
                          <a:spcPts val="0"/>
                        </a:spcBef>
                      </a:pPr>
                      <a:r>
                        <a:rPr lang="en-IE" sz="900" b="0">
                          <a:solidFill>
                            <a:schemeClr val="tx1"/>
                          </a:solidFill>
                        </a:rPr>
                        <a:t>Real Estate</a:t>
                      </a:r>
                    </a:p>
                    <a:p>
                      <a:pPr marL="0" marR="129539" indent="-5715" algn="ctr">
                        <a:lnSpc>
                          <a:spcPct val="117000"/>
                        </a:lnSpc>
                        <a:spcBef>
                          <a:spcPts val="0"/>
                        </a:spcBef>
                      </a:pPr>
                      <a:r>
                        <a:rPr lang="en-IE" sz="900" b="0">
                          <a:solidFill>
                            <a:schemeClr val="tx1"/>
                          </a:solidFill>
                        </a:rPr>
                        <a:t>7.42%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extLst>
                  <a:ext uri="{0D108BD9-81ED-4DB2-BD59-A6C34878D82A}">
                    <a16:rowId xmlns:a16="http://schemas.microsoft.com/office/drawing/2014/main" val="10010"/>
                  </a:ext>
                </a:extLst>
              </a:tr>
            </a:tbl>
          </a:graphicData>
        </a:graphic>
      </p:graphicFrame>
      <p:sp>
        <p:nvSpPr>
          <p:cNvPr id="4" name="Text Placeholder 18">
            <a:extLst>
              <a:ext uri="{FF2B5EF4-FFF2-40B4-BE49-F238E27FC236}">
                <a16:creationId xmlns:a16="http://schemas.microsoft.com/office/drawing/2014/main" id="{4467D2DE-A6EF-9838-4FDD-48EA13AC5D21}"/>
              </a:ext>
            </a:extLst>
          </p:cNvPr>
          <p:cNvSpPr txBox="1">
            <a:spLocks/>
          </p:cNvSpPr>
          <p:nvPr/>
        </p:nvSpPr>
        <p:spPr>
          <a:xfrm>
            <a:off x="173035" y="6521377"/>
            <a:ext cx="9569450" cy="209550"/>
          </a:xfrm>
          <a:prstGeom prst="rect">
            <a:avLst/>
          </a:prstGeom>
        </p:spPr>
        <p:txBody>
          <a:bodyPr vert="horz" lIns="0" tIns="0" rIns="0" bIns="0" rtlCol="0" anchor="t" anchorCtr="0">
            <a:noAutofit/>
          </a:bodyPr>
          <a:lstStyle>
            <a:lvl1pPr marL="268288" indent="-268288" algn="l" defTabSz="914377" rtl="0" eaLnBrk="1" latinLnBrk="0" hangingPunct="1">
              <a:lnSpc>
                <a:spcPct val="100000"/>
              </a:lnSpc>
              <a:spcBef>
                <a:spcPts val="0"/>
              </a:spcBef>
              <a:spcAft>
                <a:spcPts val="800"/>
              </a:spcAft>
              <a:buFont typeface="Arial" panose="020B0604020202020204" pitchFamily="34" charset="0"/>
              <a:buChar char="•"/>
              <a:defRPr sz="1800" kern="1200">
                <a:solidFill>
                  <a:schemeClr val="accent1"/>
                </a:solidFill>
                <a:latin typeface="+mn-lt"/>
                <a:ea typeface="+mn-ea"/>
                <a:cs typeface="Arial" panose="020B0604020202020204" pitchFamily="34" charset="0"/>
              </a:defRPr>
            </a:lvl1pPr>
            <a:lvl2pPr marL="447675" indent="-207963" algn="l" defTabSz="914377" rtl="0" eaLnBrk="1" latinLnBrk="0" hangingPunct="1">
              <a:lnSpc>
                <a:spcPct val="100000"/>
              </a:lnSpc>
              <a:spcBef>
                <a:spcPts val="0"/>
              </a:spcBef>
              <a:spcAft>
                <a:spcPts val="800"/>
              </a:spcAft>
              <a:buFont typeface="Arial" panose="020B0604020202020204" pitchFamily="34" charset="0"/>
              <a:buChar char="−"/>
              <a:defRPr sz="1600" kern="1200">
                <a:solidFill>
                  <a:schemeClr val="accent1"/>
                </a:solidFill>
                <a:latin typeface="+mn-lt"/>
                <a:ea typeface="+mn-ea"/>
                <a:cs typeface="Arial" panose="020B0604020202020204" pitchFamily="34" charset="0"/>
              </a:defRPr>
            </a:lvl2pPr>
            <a:lvl3pPr marL="719138" indent="-180975" algn="l" defTabSz="914377" rtl="0" eaLnBrk="1" latinLnBrk="0" hangingPunct="1">
              <a:lnSpc>
                <a:spcPct val="100000"/>
              </a:lnSpc>
              <a:spcBef>
                <a:spcPts val="0"/>
              </a:spcBef>
              <a:spcAft>
                <a:spcPts val="800"/>
              </a:spcAft>
              <a:buFont typeface="Arial" panose="020B0604020202020204" pitchFamily="34" charset="0"/>
              <a:buChar char="−"/>
              <a:defRPr sz="1400" kern="1200">
                <a:solidFill>
                  <a:schemeClr val="accent1"/>
                </a:solidFill>
                <a:latin typeface="+mn-lt"/>
                <a:ea typeface="+mn-ea"/>
                <a:cs typeface="Arial" panose="020B0604020202020204" pitchFamily="34" charset="0"/>
              </a:defRPr>
            </a:lvl3pPr>
            <a:lvl4pPr marL="896938" indent="-177800" algn="l" defTabSz="914377" rtl="0" eaLnBrk="1" latinLnBrk="0" hangingPunct="1">
              <a:lnSpc>
                <a:spcPct val="100000"/>
              </a:lnSpc>
              <a:spcBef>
                <a:spcPts val="0"/>
              </a:spcBef>
              <a:spcAft>
                <a:spcPts val="800"/>
              </a:spcAft>
              <a:buFont typeface="Arial" panose="020B0604020202020204" pitchFamily="34" charset="0"/>
              <a:buChar char="−"/>
              <a:defRPr sz="1200" kern="1200">
                <a:solidFill>
                  <a:schemeClr val="accent1"/>
                </a:solidFill>
                <a:latin typeface="+mn-lt"/>
                <a:ea typeface="+mn-ea"/>
                <a:cs typeface="Arial" panose="020B0604020202020204" pitchFamily="34" charset="0"/>
              </a:defRPr>
            </a:lvl4pPr>
            <a:lvl5pPr marL="1165225" indent="-179388" algn="l" defTabSz="914377" rtl="0" eaLnBrk="1" latinLnBrk="0" hangingPunct="1">
              <a:lnSpc>
                <a:spcPct val="100000"/>
              </a:lnSpc>
              <a:spcBef>
                <a:spcPts val="0"/>
              </a:spcBef>
              <a:spcAft>
                <a:spcPts val="800"/>
              </a:spcAft>
              <a:buFont typeface="Arial" panose="020B0604020202020204" pitchFamily="34" charset="0"/>
              <a:buChar char="•"/>
              <a:defRPr sz="1200" kern="1200">
                <a:solidFill>
                  <a:schemeClr val="accent1"/>
                </a:solidFill>
                <a:latin typeface="+mn-lt"/>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hangingPunct="0">
              <a:spcAft>
                <a:spcPts val="0"/>
              </a:spcAft>
              <a:buFont typeface="Arial" panose="020B0604020202020204" pitchFamily="34" charset="0"/>
              <a:buNone/>
            </a:pPr>
            <a:r>
              <a:rPr lang="en-US" sz="800"/>
              <a:t>Source: MSCI World (USD) factsheets as at 30/09/2026. Real Estate sector added in 2017, no relevant data prior to this date</a:t>
            </a:r>
            <a:endParaRPr lang="en-US" sz="700"/>
          </a:p>
        </p:txBody>
      </p:sp>
      <p:graphicFrame>
        <p:nvGraphicFramePr>
          <p:cNvPr id="6" name="Table 5">
            <a:extLst>
              <a:ext uri="{FF2B5EF4-FFF2-40B4-BE49-F238E27FC236}">
                <a16:creationId xmlns:a16="http://schemas.microsoft.com/office/drawing/2014/main" id="{040476BA-0FB5-2DB7-2E6C-431A67516F88}"/>
              </a:ext>
            </a:extLst>
          </p:cNvPr>
          <p:cNvGraphicFramePr>
            <a:graphicFrameLocks noGrp="1"/>
          </p:cNvGraphicFramePr>
          <p:nvPr>
            <p:extLst>
              <p:ext uri="{D42A27DB-BD31-4B8C-83A1-F6EECF244321}">
                <p14:modId xmlns:p14="http://schemas.microsoft.com/office/powerpoint/2010/main" val="3878086819"/>
              </p:ext>
            </p:extLst>
          </p:nvPr>
        </p:nvGraphicFramePr>
        <p:xfrm>
          <a:off x="8480829" y="592667"/>
          <a:ext cx="1597891" cy="5758844"/>
        </p:xfrm>
        <a:graphic>
          <a:graphicData uri="http://schemas.openxmlformats.org/drawingml/2006/table">
            <a:tbl>
              <a:tblPr firstRow="1" bandRow="1">
                <a:tableStyleId>{2D5ABB26-0587-4C30-8999-92F81FD0307C}</a:tableStyleId>
              </a:tblPr>
              <a:tblGrid>
                <a:gridCol w="1597891">
                  <a:extLst>
                    <a:ext uri="{9D8B030D-6E8A-4147-A177-3AD203B41FA5}">
                      <a16:colId xmlns:a16="http://schemas.microsoft.com/office/drawing/2014/main" val="3378066245"/>
                    </a:ext>
                  </a:extLst>
                </a:gridCol>
              </a:tblGrid>
              <a:tr h="562322">
                <a:tc>
                  <a:txBody>
                    <a:bodyPr/>
                    <a:lstStyle/>
                    <a:p>
                      <a:pPr marL="0" marR="40640" indent="-106045" algn="ctr">
                        <a:lnSpc>
                          <a:spcPct val="100000"/>
                        </a:lnSpc>
                        <a:spcBef>
                          <a:spcPts val="0"/>
                        </a:spcBef>
                      </a:pPr>
                      <a:r>
                        <a:rPr lang="en-IE" sz="1400" b="1" dirty="0">
                          <a:solidFill>
                            <a:srgbClr val="000066"/>
                          </a:solidFill>
                        </a:rPr>
                        <a:t>End Sept 2026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chemeClr val="bg1"/>
                    </a:solidFill>
                  </a:tcPr>
                </a:tc>
                <a:extLst>
                  <a:ext uri="{0D108BD9-81ED-4DB2-BD59-A6C34878D82A}">
                    <a16:rowId xmlns:a16="http://schemas.microsoft.com/office/drawing/2014/main" val="1365653552"/>
                  </a:ext>
                </a:extLst>
              </a:tr>
              <a:tr h="482920">
                <a:tc>
                  <a:txBody>
                    <a:bodyPr/>
                    <a:lstStyle/>
                    <a:p>
                      <a:pPr marL="0" marR="17145" indent="-128270" algn="ctr">
                        <a:lnSpc>
                          <a:spcPct val="117000"/>
                        </a:lnSpc>
                        <a:spcBef>
                          <a:spcPts val="0"/>
                        </a:spcBef>
                      </a:pPr>
                      <a:r>
                        <a:rPr lang="en-IE" sz="900" b="0">
                          <a:solidFill>
                            <a:schemeClr val="tx1"/>
                          </a:solidFill>
                        </a:rPr>
                        <a:t>Energy</a:t>
                      </a:r>
                    </a:p>
                    <a:p>
                      <a:pPr marL="0" marR="17145" indent="-128270" algn="ctr">
                        <a:lnSpc>
                          <a:spcPct val="117000"/>
                        </a:lnSpc>
                        <a:spcBef>
                          <a:spcPts val="0"/>
                        </a:spcBef>
                      </a:pPr>
                      <a:r>
                        <a:rPr lang="en-IE" sz="900" b="0">
                          <a:solidFill>
                            <a:schemeClr val="tx1"/>
                          </a:solidFill>
                        </a:rPr>
                        <a:t>4.03%</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0EDE5"/>
                    </a:solidFill>
                  </a:tcPr>
                </a:tc>
                <a:extLst>
                  <a:ext uri="{0D108BD9-81ED-4DB2-BD59-A6C34878D82A}">
                    <a16:rowId xmlns:a16="http://schemas.microsoft.com/office/drawing/2014/main" val="2985785247"/>
                  </a:ext>
                </a:extLst>
              </a:tr>
              <a:tr h="482920">
                <a:tc>
                  <a:txBody>
                    <a:bodyPr/>
                    <a:lstStyle/>
                    <a:p>
                      <a:pPr marL="0" algn="ctr">
                        <a:lnSpc>
                          <a:spcPct val="100000"/>
                        </a:lnSpc>
                        <a:spcBef>
                          <a:spcPts val="0"/>
                        </a:spcBef>
                      </a:pPr>
                      <a:r>
                        <a:rPr lang="en-IE" sz="900" b="0">
                          <a:solidFill>
                            <a:schemeClr val="tx1"/>
                          </a:solidFill>
                        </a:rPr>
                        <a:t>Utilities</a:t>
                      </a:r>
                    </a:p>
                    <a:p>
                      <a:pPr marL="0" algn="ctr">
                        <a:lnSpc>
                          <a:spcPct val="100000"/>
                        </a:lnSpc>
                        <a:spcBef>
                          <a:spcPts val="0"/>
                        </a:spcBef>
                      </a:pPr>
                      <a:r>
                        <a:rPr lang="en-IE" sz="900" b="0">
                          <a:solidFill>
                            <a:schemeClr val="tx1"/>
                          </a:solidFill>
                        </a:rPr>
                        <a:t>2.30%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91BFE3"/>
                    </a:solidFill>
                  </a:tcPr>
                </a:tc>
                <a:extLst>
                  <a:ext uri="{0D108BD9-81ED-4DB2-BD59-A6C34878D82A}">
                    <a16:rowId xmlns:a16="http://schemas.microsoft.com/office/drawing/2014/main" val="3995024966"/>
                  </a:ext>
                </a:extLst>
              </a:tr>
              <a:tr h="482920">
                <a:tc>
                  <a:txBody>
                    <a:bodyPr/>
                    <a:lstStyle/>
                    <a:p>
                      <a:pPr marL="0" marR="73025" indent="-73025" algn="ctr">
                        <a:lnSpc>
                          <a:spcPct val="117000"/>
                        </a:lnSpc>
                        <a:spcBef>
                          <a:spcPts val="0"/>
                        </a:spcBef>
                      </a:pPr>
                      <a:r>
                        <a:rPr lang="en-IE" sz="900" b="0">
                          <a:solidFill>
                            <a:schemeClr val="tx1"/>
                          </a:solidFill>
                        </a:rPr>
                        <a:t>Materials</a:t>
                      </a:r>
                    </a:p>
                    <a:p>
                      <a:pPr marL="0" marR="73025" indent="-73025" algn="ctr">
                        <a:lnSpc>
                          <a:spcPct val="117000"/>
                        </a:lnSpc>
                        <a:spcBef>
                          <a:spcPts val="0"/>
                        </a:spcBef>
                      </a:pPr>
                      <a:r>
                        <a:rPr lang="en-IE" sz="900" b="0">
                          <a:solidFill>
                            <a:schemeClr val="tx1"/>
                          </a:solidFill>
                        </a:rPr>
                        <a:t>3.21%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FFC5EA"/>
                    </a:solidFill>
                  </a:tcPr>
                </a:tc>
                <a:extLst>
                  <a:ext uri="{0D108BD9-81ED-4DB2-BD59-A6C34878D82A}">
                    <a16:rowId xmlns:a16="http://schemas.microsoft.com/office/drawing/2014/main" val="2986020231"/>
                  </a:ext>
                </a:extLst>
              </a:tr>
              <a:tr h="482920">
                <a:tc>
                  <a:txBody>
                    <a:bodyPr/>
                    <a:lstStyle/>
                    <a:p>
                      <a:pPr marL="0" marR="17145" indent="-128270" algn="ctr">
                        <a:lnSpc>
                          <a:spcPct val="117000"/>
                        </a:lnSpc>
                        <a:spcBef>
                          <a:spcPts val="0"/>
                        </a:spcBef>
                      </a:pPr>
                      <a:r>
                        <a:rPr lang="en-IE" sz="900" b="0">
                          <a:solidFill>
                            <a:schemeClr val="tx1"/>
                          </a:solidFill>
                        </a:rPr>
                        <a:t>Consumer Staples</a:t>
                      </a:r>
                    </a:p>
                    <a:p>
                      <a:pPr marL="0" marR="17145" indent="-128270" algn="ctr">
                        <a:lnSpc>
                          <a:spcPct val="117000"/>
                        </a:lnSpc>
                        <a:spcBef>
                          <a:spcPts val="0"/>
                        </a:spcBef>
                      </a:pPr>
                      <a:r>
                        <a:rPr lang="en-IE" sz="900" b="0">
                          <a:solidFill>
                            <a:schemeClr val="tx1"/>
                          </a:solidFill>
                        </a:rPr>
                        <a:t>4.77%</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2EFFA"/>
                    </a:solidFill>
                  </a:tcPr>
                </a:tc>
                <a:extLst>
                  <a:ext uri="{0D108BD9-81ED-4DB2-BD59-A6C34878D82A}">
                    <a16:rowId xmlns:a16="http://schemas.microsoft.com/office/drawing/2014/main" val="1897580801"/>
                  </a:ext>
                </a:extLst>
              </a:tr>
              <a:tr h="482920">
                <a:tc>
                  <a:txBody>
                    <a:bodyPr/>
                    <a:lstStyle/>
                    <a:p>
                      <a:pPr marL="0" marR="85090" indent="-61594" algn="ctr">
                        <a:lnSpc>
                          <a:spcPct val="117000"/>
                        </a:lnSpc>
                        <a:spcBef>
                          <a:spcPts val="0"/>
                        </a:spcBef>
                      </a:pPr>
                      <a:r>
                        <a:rPr lang="en-IE" sz="900" b="0">
                          <a:solidFill>
                            <a:schemeClr val="bg1"/>
                          </a:solidFill>
                        </a:rPr>
                        <a:t>Industrials</a:t>
                      </a:r>
                    </a:p>
                    <a:p>
                      <a:pPr marL="0" marR="85090" indent="-61594" algn="ctr">
                        <a:lnSpc>
                          <a:spcPct val="117000"/>
                        </a:lnSpc>
                        <a:spcBef>
                          <a:spcPts val="0"/>
                        </a:spcBef>
                      </a:pPr>
                      <a:r>
                        <a:rPr lang="en-IE" sz="900" b="0">
                          <a:solidFill>
                            <a:schemeClr val="bg1"/>
                          </a:solidFill>
                        </a:rPr>
                        <a:t>10.80%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870C6"/>
                    </a:solidFill>
                  </a:tcPr>
                </a:tc>
                <a:extLst>
                  <a:ext uri="{0D108BD9-81ED-4DB2-BD59-A6C34878D82A}">
                    <a16:rowId xmlns:a16="http://schemas.microsoft.com/office/drawing/2014/main" val="3771763194"/>
                  </a:ext>
                </a:extLst>
              </a:tr>
              <a:tr h="482920">
                <a:tc>
                  <a:txBody>
                    <a:bodyPr/>
                    <a:lstStyle/>
                    <a:p>
                      <a:pPr marL="0" marR="129539" indent="-5715" algn="ctr">
                        <a:lnSpc>
                          <a:spcPct val="117000"/>
                        </a:lnSpc>
                        <a:spcBef>
                          <a:spcPts val="0"/>
                        </a:spcBef>
                      </a:pPr>
                      <a:r>
                        <a:rPr lang="en-IE" sz="900" b="0">
                          <a:solidFill>
                            <a:schemeClr val="tx1"/>
                          </a:solidFill>
                        </a:rPr>
                        <a:t>Real Estate</a:t>
                      </a:r>
                    </a:p>
                    <a:p>
                      <a:pPr marL="0" marR="129539" indent="-5715" algn="ctr">
                        <a:lnSpc>
                          <a:spcPct val="117000"/>
                        </a:lnSpc>
                        <a:spcBef>
                          <a:spcPts val="0"/>
                        </a:spcBef>
                      </a:pPr>
                      <a:r>
                        <a:rPr lang="en-IE" sz="900" b="0">
                          <a:solidFill>
                            <a:schemeClr val="tx1"/>
                          </a:solidFill>
                        </a:rPr>
                        <a:t>1.52%</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DBF6DD"/>
                    </a:solidFill>
                  </a:tcPr>
                </a:tc>
                <a:extLst>
                  <a:ext uri="{0D108BD9-81ED-4DB2-BD59-A6C34878D82A}">
                    <a16:rowId xmlns:a16="http://schemas.microsoft.com/office/drawing/2014/main" val="2128983620"/>
                  </a:ext>
                </a:extLst>
              </a:tr>
              <a:tr h="482920">
                <a:tc>
                  <a:txBody>
                    <a:bodyPr/>
                    <a:lstStyle/>
                    <a:p>
                      <a:pPr marL="0" marR="17145" indent="-128270" algn="ctr">
                        <a:lnSpc>
                          <a:spcPct val="117000"/>
                        </a:lnSpc>
                        <a:spcBef>
                          <a:spcPts val="0"/>
                        </a:spcBef>
                      </a:pPr>
                      <a:r>
                        <a:rPr lang="en-IE" sz="900" b="0">
                          <a:solidFill>
                            <a:schemeClr val="tx1"/>
                          </a:solidFill>
                        </a:rPr>
                        <a:t>Health Care</a:t>
                      </a:r>
                    </a:p>
                    <a:p>
                      <a:pPr marL="0" marR="17145" indent="-128270" algn="ctr">
                        <a:lnSpc>
                          <a:spcPct val="117000"/>
                        </a:lnSpc>
                        <a:spcBef>
                          <a:spcPts val="0"/>
                        </a:spcBef>
                      </a:pPr>
                      <a:r>
                        <a:rPr lang="en-IE" sz="900" b="0">
                          <a:solidFill>
                            <a:schemeClr val="tx1"/>
                          </a:solidFill>
                        </a:rPr>
                        <a:t>9.20%</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BD5EC"/>
                    </a:solidFill>
                  </a:tcPr>
                </a:tc>
                <a:extLst>
                  <a:ext uri="{0D108BD9-81ED-4DB2-BD59-A6C34878D82A}">
                    <a16:rowId xmlns:a16="http://schemas.microsoft.com/office/drawing/2014/main" val="367707077"/>
                  </a:ext>
                </a:extLst>
              </a:tr>
              <a:tr h="482920">
                <a:tc>
                  <a:txBody>
                    <a:bodyPr/>
                    <a:lstStyle/>
                    <a:p>
                      <a:pPr marL="0" marR="113030" indent="-44450" algn="ctr">
                        <a:lnSpc>
                          <a:spcPct val="117000"/>
                        </a:lnSpc>
                        <a:spcBef>
                          <a:spcPts val="0"/>
                        </a:spcBef>
                      </a:pPr>
                      <a:r>
                        <a:rPr lang="en-IE" sz="900" b="0">
                          <a:solidFill>
                            <a:schemeClr val="bg1"/>
                          </a:solidFill>
                        </a:rPr>
                        <a:t>Communication Services</a:t>
                      </a:r>
                    </a:p>
                    <a:p>
                      <a:pPr marL="0" marR="113030" indent="-44450" algn="ctr">
                        <a:lnSpc>
                          <a:spcPct val="117000"/>
                        </a:lnSpc>
                        <a:spcBef>
                          <a:spcPts val="0"/>
                        </a:spcBef>
                      </a:pPr>
                      <a:r>
                        <a:rPr lang="en-IE" sz="900" b="0">
                          <a:solidFill>
                            <a:schemeClr val="bg1"/>
                          </a:solidFill>
                        </a:rPr>
                        <a:t>8.31%</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90A3DC"/>
                    </a:solidFill>
                  </a:tcPr>
                </a:tc>
                <a:extLst>
                  <a:ext uri="{0D108BD9-81ED-4DB2-BD59-A6C34878D82A}">
                    <a16:rowId xmlns:a16="http://schemas.microsoft.com/office/drawing/2014/main" val="859832005"/>
                  </a:ext>
                </a:extLst>
              </a:tr>
              <a:tr h="482920">
                <a:tc>
                  <a:txBody>
                    <a:bodyPr/>
                    <a:lstStyle/>
                    <a:p>
                      <a:pPr marL="0" algn="ctr">
                        <a:lnSpc>
                          <a:spcPct val="100000"/>
                        </a:lnSpc>
                        <a:spcBef>
                          <a:spcPts val="0"/>
                        </a:spcBef>
                      </a:pPr>
                      <a:r>
                        <a:rPr lang="en-IE" sz="900" b="0">
                          <a:solidFill>
                            <a:schemeClr val="tx1"/>
                          </a:solidFill>
                        </a:rPr>
                        <a:t>Financials</a:t>
                      </a:r>
                    </a:p>
                    <a:p>
                      <a:pPr marL="0" algn="ctr">
                        <a:lnSpc>
                          <a:spcPct val="100000"/>
                        </a:lnSpc>
                        <a:spcBef>
                          <a:spcPts val="0"/>
                        </a:spcBef>
                      </a:pPr>
                      <a:r>
                        <a:rPr lang="en-IE" sz="900" b="0">
                          <a:solidFill>
                            <a:schemeClr val="tx1"/>
                          </a:solidFill>
                        </a:rPr>
                        <a:t>15.74%</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BFBFBF"/>
                    </a:solidFill>
                  </a:tcPr>
                </a:tc>
                <a:extLst>
                  <a:ext uri="{0D108BD9-81ED-4DB2-BD59-A6C34878D82A}">
                    <a16:rowId xmlns:a16="http://schemas.microsoft.com/office/drawing/2014/main" val="3288833385"/>
                  </a:ext>
                </a:extLst>
              </a:tr>
              <a:tr h="425121">
                <a:tc>
                  <a:txBody>
                    <a:bodyPr/>
                    <a:lstStyle/>
                    <a:p>
                      <a:pPr marL="0" algn="ctr">
                        <a:lnSpc>
                          <a:spcPct val="100000"/>
                        </a:lnSpc>
                        <a:spcBef>
                          <a:spcPts val="0"/>
                        </a:spcBef>
                      </a:pPr>
                      <a:r>
                        <a:rPr lang="en-IE" sz="900" b="0">
                          <a:solidFill>
                            <a:schemeClr val="tx1"/>
                          </a:solidFill>
                        </a:rPr>
                        <a:t>Information Technology</a:t>
                      </a:r>
                    </a:p>
                    <a:p>
                      <a:pPr marL="0" algn="ctr">
                        <a:lnSpc>
                          <a:spcPct val="100000"/>
                        </a:lnSpc>
                        <a:spcBef>
                          <a:spcPts val="0"/>
                        </a:spcBef>
                      </a:pPr>
                      <a:r>
                        <a:rPr lang="en-IE" sz="900" b="0">
                          <a:solidFill>
                            <a:schemeClr val="tx1"/>
                          </a:solidFill>
                        </a:rPr>
                        <a:t>31.78%</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79D0F0"/>
                    </a:solidFill>
                  </a:tcPr>
                </a:tc>
                <a:extLst>
                  <a:ext uri="{0D108BD9-81ED-4DB2-BD59-A6C34878D82A}">
                    <a16:rowId xmlns:a16="http://schemas.microsoft.com/office/drawing/2014/main" val="1746290197"/>
                  </a:ext>
                </a:extLst>
              </a:tr>
              <a:tr h="425121">
                <a:tc>
                  <a:txBody>
                    <a:bodyPr/>
                    <a:lstStyle/>
                    <a:p>
                      <a:pPr marL="0" marR="44450" indent="-117475" algn="ctr">
                        <a:lnSpc>
                          <a:spcPct val="117000"/>
                        </a:lnSpc>
                        <a:spcBef>
                          <a:spcPts val="0"/>
                        </a:spcBef>
                      </a:pPr>
                      <a:r>
                        <a:rPr lang="en-IE" sz="900" b="0" dirty="0">
                          <a:solidFill>
                            <a:schemeClr val="tx1"/>
                          </a:solidFill>
                        </a:rPr>
                        <a:t>Consumer Discretionary</a:t>
                      </a:r>
                    </a:p>
                    <a:p>
                      <a:pPr marL="0" marR="44450" indent="-117475" algn="ctr">
                        <a:lnSpc>
                          <a:spcPct val="117000"/>
                        </a:lnSpc>
                        <a:spcBef>
                          <a:spcPts val="0"/>
                        </a:spcBef>
                      </a:pPr>
                      <a:r>
                        <a:rPr lang="en-IE" sz="900" b="0" dirty="0">
                          <a:solidFill>
                            <a:schemeClr val="tx1"/>
                          </a:solidFill>
                        </a:rPr>
                        <a:t>-8.36%</a:t>
                      </a:r>
                    </a:p>
                  </a:txBody>
                  <a:tcPr marL="0" marR="0" marT="0"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C8D1EE"/>
                    </a:solidFill>
                  </a:tcPr>
                </a:tc>
                <a:extLst>
                  <a:ext uri="{0D108BD9-81ED-4DB2-BD59-A6C34878D82A}">
                    <a16:rowId xmlns:a16="http://schemas.microsoft.com/office/drawing/2014/main" val="760187594"/>
                  </a:ext>
                </a:extLst>
              </a:tr>
            </a:tbl>
          </a:graphicData>
        </a:graphic>
      </p:graphicFrame>
    </p:spTree>
    <p:extLst>
      <p:ext uri="{BB962C8B-B14F-4D97-AF65-F5344CB8AC3E}">
        <p14:creationId xmlns:p14="http://schemas.microsoft.com/office/powerpoint/2010/main" val="301159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0381E8F2-2BCB-A186-0103-88777610749D}"/>
              </a:ext>
            </a:extLst>
          </p:cNvPr>
          <p:cNvGraphicFramePr>
            <a:graphicFrameLocks noGrp="1"/>
          </p:cNvGraphicFramePr>
          <p:nvPr>
            <p:ph idx="1"/>
            <p:extLst>
              <p:ext uri="{D42A27DB-BD31-4B8C-83A1-F6EECF244321}">
                <p14:modId xmlns:p14="http://schemas.microsoft.com/office/powerpoint/2010/main" val="4093220221"/>
              </p:ext>
            </p:extLst>
          </p:nvPr>
        </p:nvGraphicFramePr>
        <p:xfrm>
          <a:off x="258763" y="1206500"/>
          <a:ext cx="11518900" cy="504031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2DA3963E-42DE-C32D-CA12-55FDA735B151}"/>
              </a:ext>
            </a:extLst>
          </p:cNvPr>
          <p:cNvSpPr>
            <a:spLocks noGrp="1"/>
          </p:cNvSpPr>
          <p:nvPr>
            <p:ph type="title"/>
          </p:nvPr>
        </p:nvSpPr>
        <p:spPr>
          <a:xfrm>
            <a:off x="252659" y="260268"/>
            <a:ext cx="9682911" cy="609398"/>
          </a:xfrm>
        </p:spPr>
        <p:txBody>
          <a:bodyPr/>
          <a:lstStyle/>
          <a:p>
            <a:r>
              <a:rPr lang="en-IE">
                <a:latin typeface="+mn-lt"/>
              </a:rPr>
              <a:t>Historical Correlation of Various Asset Classes vs. S&amp;P 500</a:t>
            </a:r>
            <a:br>
              <a:rPr lang="en-IE">
                <a:latin typeface="+mn-lt"/>
              </a:rPr>
            </a:br>
            <a:r>
              <a:rPr lang="en-IE" sz="1800">
                <a:latin typeface="+mn-lt"/>
              </a:rPr>
              <a:t>January 2014 –  December 2024</a:t>
            </a:r>
            <a:endParaRPr lang="en-IE">
              <a:latin typeface="+mn-lt"/>
            </a:endParaRPr>
          </a:p>
        </p:txBody>
      </p:sp>
      <p:sp>
        <p:nvSpPr>
          <p:cNvPr id="5" name="Slide Number Placeholder 4">
            <a:extLst>
              <a:ext uri="{FF2B5EF4-FFF2-40B4-BE49-F238E27FC236}">
                <a16:creationId xmlns:a16="http://schemas.microsoft.com/office/drawing/2014/main" id="{86761C86-A103-8951-36BA-07B88207875E}"/>
              </a:ext>
            </a:extLst>
          </p:cNvPr>
          <p:cNvSpPr>
            <a:spLocks noGrp="1"/>
          </p:cNvSpPr>
          <p:nvPr>
            <p:ph type="sldNum" sz="quarter" idx="4"/>
          </p:nvPr>
        </p:nvSpPr>
        <p:spPr/>
        <p:txBody>
          <a:bodyPr/>
          <a:lstStyle/>
          <a:p>
            <a:fld id="{FA58F0B4-6BC7-4BFB-804F-EE9B892902C7}" type="slidenum">
              <a:rPr lang="en-US" smtClean="0"/>
              <a:pPr/>
              <a:t>18</a:t>
            </a:fld>
            <a:endParaRPr lang="en-US"/>
          </a:p>
        </p:txBody>
      </p:sp>
      <p:sp>
        <p:nvSpPr>
          <p:cNvPr id="6" name="Footer Placeholder 5">
            <a:extLst>
              <a:ext uri="{FF2B5EF4-FFF2-40B4-BE49-F238E27FC236}">
                <a16:creationId xmlns:a16="http://schemas.microsoft.com/office/drawing/2014/main" id="{7450B039-C88E-1EFB-AA13-3D508DEF7DC8}"/>
              </a:ext>
            </a:extLst>
          </p:cNvPr>
          <p:cNvSpPr>
            <a:spLocks noGrp="1"/>
          </p:cNvSpPr>
          <p:nvPr>
            <p:ph type="ftr" sz="quarter" idx="3"/>
          </p:nvPr>
        </p:nvSpPr>
        <p:spPr>
          <a:xfrm>
            <a:off x="252659" y="6409225"/>
            <a:ext cx="8994574" cy="643403"/>
          </a:xfrm>
        </p:spPr>
        <p:txBody>
          <a:bodyPr/>
          <a:lstStyle/>
          <a:p>
            <a:pPr algn="l"/>
            <a:r>
              <a:rPr lang="en-IE"/>
              <a:t>Correlation is a statistical measure of how two variables move in relation to each other. This measure ranges from -1 to +1, where -1 indicates perfect negative correlation and +1 indicates perfect positive correlation. Source; Guggenheim 2024</a:t>
            </a:r>
            <a:endParaRPr lang="en-US"/>
          </a:p>
        </p:txBody>
      </p:sp>
    </p:spTree>
    <p:extLst>
      <p:ext uri="{BB962C8B-B14F-4D97-AF65-F5344CB8AC3E}">
        <p14:creationId xmlns:p14="http://schemas.microsoft.com/office/powerpoint/2010/main" val="1985003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0847296B-A245-509A-E5E9-C5754BA07112}"/>
              </a:ext>
            </a:extLst>
          </p:cNvPr>
          <p:cNvGraphicFramePr>
            <a:graphicFrameLocks noGrp="1"/>
          </p:cNvGraphicFramePr>
          <p:nvPr>
            <p:ph idx="1"/>
          </p:nvPr>
        </p:nvGraphicFramePr>
        <p:xfrm>
          <a:off x="292449" y="744236"/>
          <a:ext cx="9464420" cy="5804733"/>
        </p:xfrm>
        <a:graphic>
          <a:graphicData uri="http://schemas.openxmlformats.org/drawingml/2006/table">
            <a:tbl>
              <a:tblPr/>
              <a:tblGrid>
                <a:gridCol w="1068200">
                  <a:extLst>
                    <a:ext uri="{9D8B030D-6E8A-4147-A177-3AD203B41FA5}">
                      <a16:colId xmlns:a16="http://schemas.microsoft.com/office/drawing/2014/main" val="758395794"/>
                    </a:ext>
                  </a:extLst>
                </a:gridCol>
                <a:gridCol w="699685">
                  <a:extLst>
                    <a:ext uri="{9D8B030D-6E8A-4147-A177-3AD203B41FA5}">
                      <a16:colId xmlns:a16="http://schemas.microsoft.com/office/drawing/2014/main" val="2671473026"/>
                    </a:ext>
                  </a:extLst>
                </a:gridCol>
                <a:gridCol w="699685">
                  <a:extLst>
                    <a:ext uri="{9D8B030D-6E8A-4147-A177-3AD203B41FA5}">
                      <a16:colId xmlns:a16="http://schemas.microsoft.com/office/drawing/2014/main" val="1364602374"/>
                    </a:ext>
                  </a:extLst>
                </a:gridCol>
                <a:gridCol w="699685">
                  <a:extLst>
                    <a:ext uri="{9D8B030D-6E8A-4147-A177-3AD203B41FA5}">
                      <a16:colId xmlns:a16="http://schemas.microsoft.com/office/drawing/2014/main" val="4017387720"/>
                    </a:ext>
                  </a:extLst>
                </a:gridCol>
                <a:gridCol w="699685">
                  <a:extLst>
                    <a:ext uri="{9D8B030D-6E8A-4147-A177-3AD203B41FA5}">
                      <a16:colId xmlns:a16="http://schemas.microsoft.com/office/drawing/2014/main" val="3161034331"/>
                    </a:ext>
                  </a:extLst>
                </a:gridCol>
                <a:gridCol w="699685">
                  <a:extLst>
                    <a:ext uri="{9D8B030D-6E8A-4147-A177-3AD203B41FA5}">
                      <a16:colId xmlns:a16="http://schemas.microsoft.com/office/drawing/2014/main" val="4032846904"/>
                    </a:ext>
                  </a:extLst>
                </a:gridCol>
                <a:gridCol w="699685">
                  <a:extLst>
                    <a:ext uri="{9D8B030D-6E8A-4147-A177-3AD203B41FA5}">
                      <a16:colId xmlns:a16="http://schemas.microsoft.com/office/drawing/2014/main" val="52239379"/>
                    </a:ext>
                  </a:extLst>
                </a:gridCol>
                <a:gridCol w="699685">
                  <a:extLst>
                    <a:ext uri="{9D8B030D-6E8A-4147-A177-3AD203B41FA5}">
                      <a16:colId xmlns:a16="http://schemas.microsoft.com/office/drawing/2014/main" val="4224494417"/>
                    </a:ext>
                  </a:extLst>
                </a:gridCol>
                <a:gridCol w="699685">
                  <a:extLst>
                    <a:ext uri="{9D8B030D-6E8A-4147-A177-3AD203B41FA5}">
                      <a16:colId xmlns:a16="http://schemas.microsoft.com/office/drawing/2014/main" val="3809431748"/>
                    </a:ext>
                  </a:extLst>
                </a:gridCol>
                <a:gridCol w="699685">
                  <a:extLst>
                    <a:ext uri="{9D8B030D-6E8A-4147-A177-3AD203B41FA5}">
                      <a16:colId xmlns:a16="http://schemas.microsoft.com/office/drawing/2014/main" val="2826063076"/>
                    </a:ext>
                  </a:extLst>
                </a:gridCol>
                <a:gridCol w="699685">
                  <a:extLst>
                    <a:ext uri="{9D8B030D-6E8A-4147-A177-3AD203B41FA5}">
                      <a16:colId xmlns:a16="http://schemas.microsoft.com/office/drawing/2014/main" val="2669325784"/>
                    </a:ext>
                  </a:extLst>
                </a:gridCol>
                <a:gridCol w="699685">
                  <a:extLst>
                    <a:ext uri="{9D8B030D-6E8A-4147-A177-3AD203B41FA5}">
                      <a16:colId xmlns:a16="http://schemas.microsoft.com/office/drawing/2014/main" val="2702085868"/>
                    </a:ext>
                  </a:extLst>
                </a:gridCol>
                <a:gridCol w="699685">
                  <a:extLst>
                    <a:ext uri="{9D8B030D-6E8A-4147-A177-3AD203B41FA5}">
                      <a16:colId xmlns:a16="http://schemas.microsoft.com/office/drawing/2014/main" val="2552149116"/>
                    </a:ext>
                  </a:extLst>
                </a:gridCol>
              </a:tblGrid>
              <a:tr h="1076397">
                <a:tc>
                  <a:txBody>
                    <a:bodyPr/>
                    <a:lstStyle/>
                    <a:p>
                      <a:pPr algn="l" fontAlgn="auto"/>
                      <a:r>
                        <a:rPr lang="en-IN" sz="1600" b="1" i="0">
                          <a:solidFill>
                            <a:srgbClr val="FFFFFF"/>
                          </a:solidFill>
                          <a:effectLst/>
                          <a:latin typeface="Zurich Sans Light" panose="02000000000000000000" pitchFamily="2" charset="0"/>
                        </a:rPr>
                        <a:t>​</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1"/>
                    </a:solidFill>
                  </a:tcPr>
                </a:tc>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International Equity</a:t>
                      </a:r>
                    </a:p>
                  </a:txBody>
                  <a:tcPr vert="vert270"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95CF"/>
                    </a:solidFill>
                  </a:tcPr>
                </a:tc>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U.S. Equity</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95CF"/>
                    </a:solidFill>
                  </a:tcPr>
                </a:tc>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Eurozone Equity</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95CF"/>
                    </a:solidFill>
                  </a:tcPr>
                </a:tc>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Asia Pacific Equity</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5495CF"/>
                    </a:solidFill>
                  </a:tcPr>
                </a:tc>
                <a:tc>
                  <a:txBody>
                    <a:bodyPr/>
                    <a:lstStyle/>
                    <a:p>
                      <a:pPr algn="l" fontAlgn="base"/>
                      <a:r>
                        <a:rPr lang="en-US" sz="800" b="0" i="0">
                          <a:solidFill>
                            <a:schemeClr val="accent1"/>
                          </a:solidFill>
                          <a:effectLst/>
                          <a:latin typeface="Zurich Sans Light" panose="02000000000000000000" pitchFamily="2" charset="0"/>
                        </a:rPr>
                        <a:t>Active Fixed Income</a:t>
                      </a:r>
                      <a:endParaRPr lang="en-US" sz="800" b="1" i="0">
                        <a:solidFill>
                          <a:schemeClr val="accent1"/>
                        </a:solidFill>
                        <a:effectLst/>
                      </a:endParaRP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40000"/>
                        <a:lumOff val="60000"/>
                      </a:schemeClr>
                    </a:solidFill>
                  </a:tcPr>
                </a:tc>
                <a:tc>
                  <a:txBody>
                    <a:bodyPr/>
                    <a:lstStyle/>
                    <a:p>
                      <a:pPr algn="l" fontAlgn="base"/>
                      <a:r>
                        <a:rPr lang="en-US" sz="800" b="0" i="0">
                          <a:solidFill>
                            <a:schemeClr val="accent1"/>
                          </a:solidFill>
                          <a:effectLst/>
                          <a:latin typeface="Zurich Sans Light" panose="02000000000000000000" pitchFamily="2" charset="0"/>
                        </a:rPr>
                        <a:t>Short Duration Corporate Bond</a:t>
                      </a:r>
                      <a:endParaRPr lang="en-US" sz="800" b="1" i="0">
                        <a:solidFill>
                          <a:schemeClr val="accent1"/>
                        </a:solidFill>
                        <a:effectLst/>
                      </a:endParaRP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E0F5"/>
                    </a:solidFill>
                  </a:tcPr>
                </a:tc>
                <a:tc>
                  <a:txBody>
                    <a:bodyPr/>
                    <a:lstStyle/>
                    <a:p>
                      <a:pPr algn="l" fontAlgn="base"/>
                      <a:r>
                        <a:rPr lang="en-US" sz="800" b="0" i="0">
                          <a:solidFill>
                            <a:schemeClr val="accent1"/>
                          </a:solidFill>
                          <a:effectLst/>
                          <a:latin typeface="Zurich Sans Light" panose="02000000000000000000" pitchFamily="2" charset="0"/>
                        </a:rPr>
                        <a:t>Medium Duration Corporate Bond</a:t>
                      </a:r>
                      <a:endParaRPr lang="en-US" sz="800" b="1" i="0">
                        <a:solidFill>
                          <a:schemeClr val="accent1"/>
                        </a:solidFill>
                        <a:effectLst/>
                      </a:endParaRP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E0F5"/>
                    </a:solidFill>
                  </a:tcPr>
                </a:tc>
                <a:tc>
                  <a:txBody>
                    <a:bodyPr/>
                    <a:lstStyle/>
                    <a:p>
                      <a:pPr algn="l" fontAlgn="base"/>
                      <a:r>
                        <a:rPr lang="en-US" sz="800" b="0" i="0">
                          <a:solidFill>
                            <a:schemeClr val="accent1"/>
                          </a:solidFill>
                          <a:effectLst/>
                          <a:latin typeface="Zurich Sans Light" panose="02000000000000000000" pitchFamily="2" charset="0"/>
                        </a:rPr>
                        <a:t>Long Bond</a:t>
                      </a:r>
                      <a:r>
                        <a:rPr lang="en-US" sz="800" b="1" i="0">
                          <a:solidFill>
                            <a:schemeClr val="accent1"/>
                          </a:solidFill>
                          <a:effectLst/>
                          <a:latin typeface="Zurich Sans Light" panose="02000000000000000000" pitchFamily="2" charset="0"/>
                        </a:rPr>
                        <a:t>​</a:t>
                      </a:r>
                      <a:endParaRPr lang="en-US" sz="800" b="1" i="0">
                        <a:solidFill>
                          <a:schemeClr val="accent1"/>
                        </a:solidFill>
                        <a:effectLst/>
                      </a:endParaRP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E0F5"/>
                    </a:solidFill>
                  </a:tcPr>
                </a:tc>
                <a:tc>
                  <a:txBody>
                    <a:bodyPr/>
                    <a:lstStyle/>
                    <a:p>
                      <a:pPr algn="l" fontAlgn="base"/>
                      <a:r>
                        <a:rPr lang="en-IN" sz="800" b="0" i="0" kern="1200">
                          <a:solidFill>
                            <a:schemeClr val="accent1"/>
                          </a:solidFill>
                          <a:effectLst/>
                          <a:latin typeface="Zurich Sans Light" panose="02000000000000000000" pitchFamily="2" charset="0"/>
                          <a:ea typeface="+mn-ea"/>
                          <a:cs typeface="+mn-cs"/>
                        </a:rPr>
                        <a:t>Cash</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5E0F5"/>
                    </a:solidFill>
                  </a:tcPr>
                </a:tc>
                <a:tc>
                  <a:txBody>
                    <a:bodyPr/>
                    <a:lstStyle/>
                    <a:p>
                      <a:pPr algn="l" fontAlgn="base"/>
                      <a:r>
                        <a:rPr lang="en-US" sz="800" b="0" i="0">
                          <a:solidFill>
                            <a:schemeClr val="accent1"/>
                          </a:solidFill>
                          <a:effectLst/>
                          <a:latin typeface="Zurich Sans Light" panose="02000000000000000000" pitchFamily="2" charset="0"/>
                        </a:rPr>
                        <a:t>Gold</a:t>
                      </a:r>
                      <a:endParaRPr lang="en-US" sz="1050" b="1" i="0">
                        <a:solidFill>
                          <a:schemeClr val="accent1"/>
                        </a:solidFill>
                        <a:effectLst/>
                      </a:endParaRP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1BFE3"/>
                    </a:solidFill>
                  </a:tcPr>
                </a:tc>
                <a:tc>
                  <a:txBody>
                    <a:bodyPr/>
                    <a:lstStyle/>
                    <a:p>
                      <a:pPr marL="0" algn="l" defTabSz="914377" rtl="0" eaLnBrk="1" fontAlgn="base" latinLnBrk="0" hangingPunct="1"/>
                      <a:r>
                        <a:rPr lang="en-US" sz="800" b="0" i="0" kern="1200">
                          <a:solidFill>
                            <a:schemeClr val="accent1"/>
                          </a:solidFill>
                          <a:effectLst/>
                          <a:latin typeface="Zurich Sans Light" panose="02000000000000000000" pitchFamily="2" charset="0"/>
                          <a:ea typeface="+mn-ea"/>
                          <a:cs typeface="+mn-cs"/>
                        </a:rPr>
                        <a:t>Global Energy </a:t>
                      </a:r>
                    </a:p>
                    <a:p>
                      <a:pPr marL="0" algn="l" defTabSz="914377" rtl="0" eaLnBrk="1" fontAlgn="base" latinLnBrk="0" hangingPunct="1"/>
                      <a:r>
                        <a:rPr lang="en-US" sz="800" b="0" i="0" kern="1200">
                          <a:solidFill>
                            <a:schemeClr val="accent1"/>
                          </a:solidFill>
                          <a:effectLst/>
                          <a:latin typeface="Zurich Sans Light" panose="02000000000000000000" pitchFamily="2" charset="0"/>
                          <a:ea typeface="+mn-ea"/>
                          <a:cs typeface="+mn-cs"/>
                        </a:rPr>
                        <a:t>and Metals</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1BFE3"/>
                    </a:solidFill>
                  </a:tcPr>
                </a:tc>
                <a:tc>
                  <a:txBody>
                    <a:bodyPr/>
                    <a:lstStyle/>
                    <a:p>
                      <a:pPr algn="l" fontAlgn="base"/>
                      <a:r>
                        <a:rPr lang="en-IN" sz="800" b="0" i="0" kern="1200">
                          <a:solidFill>
                            <a:schemeClr val="accent1"/>
                          </a:solidFill>
                          <a:effectLst/>
                          <a:latin typeface="Zurich Sans Light" panose="02000000000000000000" pitchFamily="2" charset="0"/>
                          <a:ea typeface="+mn-ea"/>
                          <a:cs typeface="+mn-cs"/>
                        </a:rPr>
                        <a:t>Property</a:t>
                      </a:r>
                    </a:p>
                  </a:txBody>
                  <a:tcPr vert="vert270"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1BFE3"/>
                    </a:solidFill>
                  </a:tcPr>
                </a:tc>
                <a:extLst>
                  <a:ext uri="{0D108BD9-81ED-4DB2-BD59-A6C34878D82A}">
                    <a16:rowId xmlns:a16="http://schemas.microsoft.com/office/drawing/2014/main" val="4240814193"/>
                  </a:ext>
                </a:extLst>
              </a:tr>
              <a:tr h="394028">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International Equity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95CF"/>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488620140"/>
                  </a:ext>
                </a:extLst>
              </a:tr>
              <a:tr h="394028">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U.S. Equity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95CF"/>
                    </a:solidFill>
                  </a:tcPr>
                </a:tc>
                <a:tc>
                  <a:txBody>
                    <a:bodyPr/>
                    <a:lstStyle/>
                    <a:p>
                      <a:pPr algn="ctr" fontAlgn="auto"/>
                      <a:r>
                        <a:rPr lang="en-IN" sz="1200" b="0" i="0">
                          <a:solidFill>
                            <a:srgbClr val="23366F"/>
                          </a:solidFill>
                          <a:effectLst/>
                          <a:latin typeface="Zurich Sans Light" panose="02000000000000000000" pitchFamily="2" charset="0"/>
                        </a:rPr>
                        <a:t>0.96</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154899097"/>
                  </a:ext>
                </a:extLst>
              </a:tr>
              <a:tr h="394028">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Eurozone Equity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95CF"/>
                    </a:solidFill>
                  </a:tcPr>
                </a:tc>
                <a:tc>
                  <a:txBody>
                    <a:bodyPr/>
                    <a:lstStyle/>
                    <a:p>
                      <a:pPr algn="ctr" fontAlgn="auto"/>
                      <a:r>
                        <a:rPr lang="en-IN" sz="1200" b="0" i="0">
                          <a:solidFill>
                            <a:srgbClr val="23366F"/>
                          </a:solidFill>
                          <a:effectLst/>
                          <a:latin typeface="Zurich Sans Light" panose="02000000000000000000" pitchFamily="2" charset="0"/>
                        </a:rPr>
                        <a:t>​0.82</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r>
                        <a:rPr lang="en-IN" sz="1200" b="0" i="0">
                          <a:solidFill>
                            <a:srgbClr val="23366F"/>
                          </a:solidFill>
                          <a:effectLst/>
                          <a:latin typeface="Zurich Sans Light" panose="02000000000000000000" pitchFamily="2" charset="0"/>
                        </a:rPr>
                        <a:t>0.66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555188239"/>
                  </a:ext>
                </a:extLst>
              </a:tr>
              <a:tr h="394028">
                <a:tc>
                  <a:txBody>
                    <a:bodyPr/>
                    <a:lstStyle/>
                    <a:p>
                      <a:pPr marL="0" algn="l" defTabSz="914377" rtl="0" eaLnBrk="1" fontAlgn="base" latinLnBrk="0" hangingPunct="1"/>
                      <a:r>
                        <a:rPr lang="en-US" sz="800" b="0" i="0" kern="1200">
                          <a:solidFill>
                            <a:schemeClr val="bg1"/>
                          </a:solidFill>
                          <a:effectLst/>
                          <a:latin typeface="Zurich Sans Light" panose="02000000000000000000" pitchFamily="2" charset="0"/>
                          <a:ea typeface="+mn-ea"/>
                          <a:cs typeface="+mn-cs"/>
                        </a:rPr>
                        <a:t>Asia Pacific Equity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5495CF"/>
                    </a:solidFill>
                  </a:tcPr>
                </a:tc>
                <a:tc>
                  <a:txBody>
                    <a:bodyPr/>
                    <a:lstStyle/>
                    <a:p>
                      <a:pPr algn="ctr" fontAlgn="auto"/>
                      <a:r>
                        <a:rPr lang="en-IN" sz="1200" b="0" i="0">
                          <a:solidFill>
                            <a:srgbClr val="23366F"/>
                          </a:solidFill>
                          <a:effectLst/>
                          <a:latin typeface="Zurich Sans Light" panose="02000000000000000000" pitchFamily="2" charset="0"/>
                        </a:rPr>
                        <a:t>​0.65</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0.50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​0.66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699250217"/>
                  </a:ext>
                </a:extLst>
              </a:tr>
              <a:tr h="394028">
                <a:tc>
                  <a:txBody>
                    <a:bodyPr/>
                    <a:lstStyle/>
                    <a:p>
                      <a:pPr algn="l" fontAlgn="base"/>
                      <a:r>
                        <a:rPr lang="en-US" sz="800" b="0" i="0">
                          <a:solidFill>
                            <a:schemeClr val="accent1"/>
                          </a:solidFill>
                          <a:effectLst/>
                          <a:latin typeface="Zurich Sans Light" panose="02000000000000000000" pitchFamily="2" charset="0"/>
                        </a:rPr>
                        <a:t>Active Fixed Income</a:t>
                      </a:r>
                      <a:endParaRPr lang="en-US" sz="800" b="1" i="0">
                        <a:solidFill>
                          <a:schemeClr val="accent1"/>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5E0F5"/>
                    </a:solidFill>
                  </a:tcPr>
                </a:tc>
                <a:tc>
                  <a:txBody>
                    <a:bodyPr/>
                    <a:lstStyle/>
                    <a:p>
                      <a:pPr algn="ctr" fontAlgn="auto"/>
                      <a:r>
                        <a:rPr lang="en-IN" sz="1200" b="0" i="0">
                          <a:solidFill>
                            <a:srgbClr val="23366F"/>
                          </a:solidFill>
                          <a:effectLst/>
                          <a:latin typeface="Zurich Sans Light" panose="02000000000000000000" pitchFamily="2" charset="0"/>
                        </a:rPr>
                        <a:t>​0.59</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0.53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​0.48</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0.51</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785912512"/>
                  </a:ext>
                </a:extLst>
              </a:tr>
              <a:tr h="394028">
                <a:tc>
                  <a:txBody>
                    <a:bodyPr/>
                    <a:lstStyle/>
                    <a:p>
                      <a:pPr algn="l" fontAlgn="base"/>
                      <a:r>
                        <a:rPr lang="en-US" sz="800" b="0" i="0">
                          <a:solidFill>
                            <a:schemeClr val="accent1"/>
                          </a:solidFill>
                          <a:effectLst/>
                          <a:latin typeface="Zurich Sans Light" panose="02000000000000000000" pitchFamily="2" charset="0"/>
                        </a:rPr>
                        <a:t>Short Duration Corporate Bond</a:t>
                      </a:r>
                      <a:endParaRPr lang="en-US" sz="800" b="1" i="0">
                        <a:solidFill>
                          <a:schemeClr val="accent1"/>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5E0F5"/>
                    </a:solidFill>
                  </a:tcPr>
                </a:tc>
                <a:tc>
                  <a:txBody>
                    <a:bodyPr/>
                    <a:lstStyle/>
                    <a:p>
                      <a:pPr algn="ctr" fontAlgn="auto"/>
                      <a:r>
                        <a:rPr lang="en-IN" sz="1200" b="0" i="0">
                          <a:solidFill>
                            <a:srgbClr val="23366F"/>
                          </a:solidFill>
                          <a:effectLst/>
                          <a:latin typeface="Zurich Sans Light" panose="02000000000000000000" pitchFamily="2" charset="0"/>
                        </a:rPr>
                        <a:t>​0.64</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0.56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​0.59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​0.53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​0.75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076588463"/>
                  </a:ext>
                </a:extLst>
              </a:tr>
              <a:tr h="394028">
                <a:tc>
                  <a:txBody>
                    <a:bodyPr/>
                    <a:lstStyle/>
                    <a:p>
                      <a:pPr algn="l" fontAlgn="base"/>
                      <a:r>
                        <a:rPr lang="en-US" sz="800" b="0" i="0">
                          <a:solidFill>
                            <a:schemeClr val="accent1"/>
                          </a:solidFill>
                          <a:effectLst/>
                          <a:latin typeface="Zurich Sans Light" panose="02000000000000000000" pitchFamily="2" charset="0"/>
                        </a:rPr>
                        <a:t>Medium Duration Corporate Bond</a:t>
                      </a:r>
                      <a:endParaRPr lang="en-US" sz="800" b="1" i="0">
                        <a:solidFill>
                          <a:schemeClr val="accent1"/>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5E0F5"/>
                    </a:solidFill>
                  </a:tcPr>
                </a:tc>
                <a:tc>
                  <a:txBody>
                    <a:bodyPr/>
                    <a:lstStyle/>
                    <a:p>
                      <a:pPr algn="ctr" fontAlgn="auto"/>
                      <a:r>
                        <a:rPr lang="en-IN" sz="1200" b="0" i="0">
                          <a:solidFill>
                            <a:srgbClr val="23366F"/>
                          </a:solidFill>
                          <a:effectLst/>
                          <a:latin typeface="Zurich Sans Light" panose="02000000000000000000" pitchFamily="2" charset="0"/>
                        </a:rPr>
                        <a:t>​0.71</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0.63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​0.66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​0.59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​0.82</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r>
                        <a:rPr lang="en-IN" sz="1200" b="0" i="0">
                          <a:solidFill>
                            <a:srgbClr val="23366F"/>
                          </a:solidFill>
                          <a:effectLst/>
                          <a:latin typeface="Zurich Sans Light" panose="02000000000000000000" pitchFamily="2" charset="0"/>
                        </a:rPr>
                        <a:t>0.97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r>
                        <a:rPr lang="en-IN" sz="1200" b="0" i="0">
                          <a:solidFill>
                            <a:srgbClr val="23366F"/>
                          </a:solidFill>
                          <a:effectLst/>
                          <a:latin typeface="Zurich Sans Light" panose="02000000000000000000" pitchFamily="2" charset="0"/>
                        </a:rPr>
                        <a:t>​</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63517514"/>
                  </a:ext>
                </a:extLst>
              </a:tr>
              <a:tr h="394028">
                <a:tc>
                  <a:txBody>
                    <a:bodyPr/>
                    <a:lstStyle/>
                    <a:p>
                      <a:pPr marL="0" marR="0" lvl="0" indent="0" algn="l" defTabSz="914377" rtl="0" eaLnBrk="1" fontAlgn="base" latinLnBrk="0" hangingPunct="1">
                        <a:lnSpc>
                          <a:spcPct val="100000"/>
                        </a:lnSpc>
                        <a:spcBef>
                          <a:spcPts val="0"/>
                        </a:spcBef>
                        <a:spcAft>
                          <a:spcPts val="0"/>
                        </a:spcAft>
                        <a:buClrTx/>
                        <a:buSzTx/>
                        <a:buFontTx/>
                        <a:buNone/>
                        <a:tabLst/>
                        <a:defRPr/>
                      </a:pPr>
                      <a:r>
                        <a:rPr lang="en-US" sz="800" b="0" i="0">
                          <a:solidFill>
                            <a:schemeClr val="accent1"/>
                          </a:solidFill>
                          <a:effectLst/>
                          <a:latin typeface="Zurich Sans Light" panose="02000000000000000000" pitchFamily="2" charset="0"/>
                        </a:rPr>
                        <a:t>Long Bond</a:t>
                      </a:r>
                      <a:r>
                        <a:rPr lang="en-US" sz="800" b="1" i="0">
                          <a:solidFill>
                            <a:schemeClr val="accent1"/>
                          </a:solidFill>
                          <a:effectLst/>
                          <a:latin typeface="Zurich Sans Light" panose="02000000000000000000" pitchFamily="2" charset="0"/>
                        </a:rPr>
                        <a:t>​</a:t>
                      </a:r>
                      <a:endParaRPr lang="en-US" sz="800" b="1" i="0">
                        <a:solidFill>
                          <a:schemeClr val="accent1"/>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5E0F5"/>
                    </a:solidFill>
                  </a:tcPr>
                </a:tc>
                <a:tc>
                  <a:txBody>
                    <a:bodyPr/>
                    <a:lstStyle/>
                    <a:p>
                      <a:pPr algn="ctr" fontAlgn="auto"/>
                      <a:r>
                        <a:rPr lang="en-IN" sz="1200" b="0" i="0">
                          <a:solidFill>
                            <a:srgbClr val="23366F"/>
                          </a:solidFill>
                          <a:effectLst/>
                          <a:latin typeface="Zurich Sans Light" panose="02000000000000000000" pitchFamily="2" charset="0"/>
                        </a:rPr>
                        <a:t>0.65</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0.59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0.53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0.53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0.98</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r>
                        <a:rPr lang="en-IN" sz="1200" b="0" i="0">
                          <a:solidFill>
                            <a:srgbClr val="23366F"/>
                          </a:solidFill>
                          <a:effectLst/>
                          <a:latin typeface="Zurich Sans Light" panose="02000000000000000000" pitchFamily="2" charset="0"/>
                        </a:rPr>
                        <a:t>0.79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C000"/>
                    </a:solidFill>
                  </a:tcPr>
                </a:tc>
                <a:tc>
                  <a:txBody>
                    <a:bodyPr/>
                    <a:lstStyle/>
                    <a:p>
                      <a:pPr algn="ctr" fontAlgn="auto"/>
                      <a:r>
                        <a:rPr lang="en-IN" sz="1200" b="0" i="0">
                          <a:solidFill>
                            <a:srgbClr val="23366F"/>
                          </a:solidFill>
                          <a:effectLst/>
                          <a:latin typeface="Zurich Sans Light" panose="02000000000000000000" pitchFamily="2" charset="0"/>
                        </a:rPr>
                        <a:t>0.87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7569"/>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895336993"/>
                  </a:ext>
                </a:extLst>
              </a:tr>
              <a:tr h="394028">
                <a:tc>
                  <a:txBody>
                    <a:bodyPr/>
                    <a:lstStyle/>
                    <a:p>
                      <a:pPr marL="0" marR="0" lvl="0" indent="0" algn="l" defTabSz="914377" rtl="0" eaLnBrk="1" fontAlgn="base" latinLnBrk="0" hangingPunct="1">
                        <a:lnSpc>
                          <a:spcPct val="100000"/>
                        </a:lnSpc>
                        <a:spcBef>
                          <a:spcPts val="0"/>
                        </a:spcBef>
                        <a:spcAft>
                          <a:spcPts val="0"/>
                        </a:spcAft>
                        <a:buClrTx/>
                        <a:buSzTx/>
                        <a:buFontTx/>
                        <a:buNone/>
                        <a:tabLst/>
                        <a:defRPr/>
                      </a:pPr>
                      <a:r>
                        <a:rPr lang="en-IN" sz="800" b="0" i="0" kern="1200">
                          <a:solidFill>
                            <a:schemeClr val="accent1"/>
                          </a:solidFill>
                          <a:effectLst/>
                          <a:latin typeface="Zurich Sans Light" panose="02000000000000000000" pitchFamily="2" charset="0"/>
                          <a:ea typeface="+mn-ea"/>
                          <a:cs typeface="+mn-cs"/>
                        </a:rPr>
                        <a:t>Cash</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5E0F5"/>
                    </a:solidFill>
                  </a:tcPr>
                </a:tc>
                <a:tc>
                  <a:txBody>
                    <a:bodyPr/>
                    <a:lstStyle/>
                    <a:p>
                      <a:pPr algn="ctr" fontAlgn="auto"/>
                      <a:r>
                        <a:rPr lang="en-IN" sz="1200" b="0" i="0">
                          <a:solidFill>
                            <a:srgbClr val="23366F"/>
                          </a:solidFill>
                          <a:effectLst/>
                          <a:latin typeface="Zurich Sans Light" panose="02000000000000000000" pitchFamily="2" charset="0"/>
                        </a:rPr>
                        <a:t>0.24</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0.23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0.11</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0.11</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0.35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0.57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0.43</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0.36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939224983"/>
                  </a:ext>
                </a:extLst>
              </a:tr>
              <a:tr h="394028">
                <a:tc>
                  <a:txBody>
                    <a:bodyPr/>
                    <a:lstStyle/>
                    <a:p>
                      <a:pPr marL="0" marR="0" lvl="0" indent="0" algn="l" defTabSz="914377" rtl="0" eaLnBrk="1" fontAlgn="base" latinLnBrk="0" hangingPunct="1">
                        <a:lnSpc>
                          <a:spcPct val="100000"/>
                        </a:lnSpc>
                        <a:spcBef>
                          <a:spcPts val="0"/>
                        </a:spcBef>
                        <a:spcAft>
                          <a:spcPts val="0"/>
                        </a:spcAft>
                        <a:buClrTx/>
                        <a:buSzTx/>
                        <a:buFontTx/>
                        <a:buNone/>
                        <a:tabLst/>
                        <a:defRPr/>
                      </a:pPr>
                      <a:r>
                        <a:rPr lang="en-US" sz="800" b="0" i="0">
                          <a:solidFill>
                            <a:schemeClr val="accent1"/>
                          </a:solidFill>
                          <a:effectLst/>
                          <a:latin typeface="Zurich Sans Light" panose="02000000000000000000" pitchFamily="2" charset="0"/>
                        </a:rPr>
                        <a:t>Gold</a:t>
                      </a:r>
                      <a:endParaRPr lang="en-US" sz="800" b="1" i="0">
                        <a:solidFill>
                          <a:schemeClr val="accent1"/>
                        </a:solidFill>
                        <a:effectLst/>
                      </a:endParaRP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1BFE3"/>
                    </a:solidFill>
                  </a:tcPr>
                </a:tc>
                <a:tc>
                  <a:txBody>
                    <a:bodyPr/>
                    <a:lstStyle/>
                    <a:p>
                      <a:pPr algn="ctr" fontAlgn="auto"/>
                      <a:r>
                        <a:rPr lang="en-IN" sz="1200" b="0" i="0">
                          <a:solidFill>
                            <a:srgbClr val="23366F"/>
                          </a:solidFill>
                          <a:effectLst/>
                          <a:latin typeface="Zurich Sans Light" panose="02000000000000000000" pitchFamily="2" charset="0"/>
                        </a:rPr>
                        <a:t>-0.11</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-0.15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-0.11</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0.04</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0.18</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0.18</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0.17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0.19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0.26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06978487"/>
                  </a:ext>
                </a:extLst>
              </a:tr>
              <a:tr h="394028">
                <a:tc>
                  <a:txBody>
                    <a:bodyPr/>
                    <a:lstStyle/>
                    <a:p>
                      <a:pPr marL="0" algn="l" defTabSz="914377" rtl="0" eaLnBrk="1" fontAlgn="base" latinLnBrk="0" hangingPunct="1"/>
                      <a:r>
                        <a:rPr lang="en-US" sz="800" b="0" i="0" kern="1200">
                          <a:solidFill>
                            <a:schemeClr val="accent1"/>
                          </a:solidFill>
                          <a:effectLst/>
                          <a:latin typeface="Zurich Sans Light" panose="02000000000000000000" pitchFamily="2" charset="0"/>
                          <a:ea typeface="+mn-ea"/>
                          <a:cs typeface="+mn-cs"/>
                        </a:rPr>
                        <a:t>Global Energy </a:t>
                      </a:r>
                    </a:p>
                    <a:p>
                      <a:pPr marL="0" algn="l" defTabSz="914377" rtl="0" eaLnBrk="1" fontAlgn="base" latinLnBrk="0" hangingPunct="1"/>
                      <a:r>
                        <a:rPr lang="en-US" sz="800" b="0" i="0" kern="1200">
                          <a:solidFill>
                            <a:schemeClr val="accent1"/>
                          </a:solidFill>
                          <a:effectLst/>
                          <a:latin typeface="Zurich Sans Light" panose="02000000000000000000" pitchFamily="2" charset="0"/>
                          <a:ea typeface="+mn-ea"/>
                          <a:cs typeface="+mn-cs"/>
                        </a:rPr>
                        <a:t>and Metals</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1BFE3"/>
                    </a:solidFill>
                  </a:tcPr>
                </a:tc>
                <a:tc>
                  <a:txBody>
                    <a:bodyPr/>
                    <a:lstStyle/>
                    <a:p>
                      <a:pPr algn="ctr" fontAlgn="auto"/>
                      <a:r>
                        <a:rPr lang="en-IN" sz="1200" b="0" i="0">
                          <a:solidFill>
                            <a:srgbClr val="23366F"/>
                          </a:solidFill>
                          <a:effectLst/>
                          <a:latin typeface="Zurich Sans Light" panose="02000000000000000000" pitchFamily="2" charset="0"/>
                        </a:rPr>
                        <a:t>0.06</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0.06</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0.02</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0.27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-0.22</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-0.05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-0.05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-0.17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-0.25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0.17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tc>
                  <a:txBody>
                    <a:bodyPr/>
                    <a:lstStyle/>
                    <a:p>
                      <a:pPr algn="ctr" fontAlgn="auto"/>
                      <a:endParaRPr lang="en-IN" sz="1200" b="0" i="0">
                        <a:solidFill>
                          <a:srgbClr val="23366F"/>
                        </a:solidFill>
                        <a:effectLst/>
                        <a:latin typeface="Zurich Sans Light" panose="02000000000000000000" pitchFamily="2" charset="0"/>
                      </a:endParaRP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627066746"/>
                  </a:ext>
                </a:extLst>
              </a:tr>
              <a:tr h="394028">
                <a:tc>
                  <a:txBody>
                    <a:bodyPr/>
                    <a:lstStyle/>
                    <a:p>
                      <a:pPr marL="0" marR="0" lvl="0" indent="0" algn="l" defTabSz="914377" rtl="0" eaLnBrk="1" fontAlgn="base" latinLnBrk="0" hangingPunct="1">
                        <a:lnSpc>
                          <a:spcPct val="100000"/>
                        </a:lnSpc>
                        <a:spcBef>
                          <a:spcPts val="0"/>
                        </a:spcBef>
                        <a:spcAft>
                          <a:spcPts val="0"/>
                        </a:spcAft>
                        <a:buClrTx/>
                        <a:buSzTx/>
                        <a:buFontTx/>
                        <a:buNone/>
                        <a:tabLst/>
                        <a:defRPr/>
                      </a:pPr>
                      <a:r>
                        <a:rPr lang="en-IN" sz="800" b="0" i="0" kern="1200">
                          <a:solidFill>
                            <a:schemeClr val="accent1"/>
                          </a:solidFill>
                          <a:effectLst/>
                          <a:latin typeface="Zurich Sans Light" panose="02000000000000000000" pitchFamily="2" charset="0"/>
                          <a:ea typeface="+mn-ea"/>
                          <a:cs typeface="+mn-cs"/>
                        </a:rPr>
                        <a:t>Property</a:t>
                      </a:r>
                    </a:p>
                  </a:txBody>
                  <a:tcPr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1BFE3"/>
                    </a:solidFill>
                  </a:tcPr>
                </a:tc>
                <a:tc>
                  <a:txBody>
                    <a:bodyPr/>
                    <a:lstStyle/>
                    <a:p>
                      <a:pPr algn="ctr" fontAlgn="auto"/>
                      <a:r>
                        <a:rPr lang="en-IN" sz="1200" b="0" i="0">
                          <a:solidFill>
                            <a:srgbClr val="23366F"/>
                          </a:solidFill>
                          <a:effectLst/>
                          <a:latin typeface="Zurich Sans Light" panose="02000000000000000000" pitchFamily="2" charset="0"/>
                        </a:rPr>
                        <a:t>0.46</a:t>
                      </a:r>
                    </a:p>
                  </a:txBody>
                  <a:tcPr anchor="ctr">
                    <a:lnL w="12700"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0.47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0.37</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0.30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0.38</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0.45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0.44</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FFF773"/>
                    </a:solidFill>
                  </a:tcPr>
                </a:tc>
                <a:tc>
                  <a:txBody>
                    <a:bodyPr/>
                    <a:lstStyle/>
                    <a:p>
                      <a:pPr algn="ctr" fontAlgn="auto"/>
                      <a:r>
                        <a:rPr lang="en-IN" sz="1200" b="0" i="0">
                          <a:solidFill>
                            <a:srgbClr val="23366F"/>
                          </a:solidFill>
                          <a:effectLst/>
                          <a:latin typeface="Zurich Sans Light" panose="02000000000000000000" pitchFamily="2" charset="0"/>
                        </a:rPr>
                        <a:t>0.39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A6E9AB"/>
                    </a:solidFill>
                  </a:tcPr>
                </a:tc>
                <a:tc>
                  <a:txBody>
                    <a:bodyPr/>
                    <a:lstStyle/>
                    <a:p>
                      <a:pPr algn="ctr" fontAlgn="auto"/>
                      <a:r>
                        <a:rPr lang="en-IN" sz="1200" b="0" i="0">
                          <a:solidFill>
                            <a:srgbClr val="23366F"/>
                          </a:solidFill>
                          <a:effectLst/>
                          <a:latin typeface="Zurich Sans Light" panose="02000000000000000000" pitchFamily="2" charset="0"/>
                        </a:rPr>
                        <a:t>0.05</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-0.09</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00B050"/>
                    </a:solidFill>
                  </a:tcPr>
                </a:tc>
                <a:tc>
                  <a:txBody>
                    <a:bodyPr/>
                    <a:lstStyle/>
                    <a:p>
                      <a:pPr algn="ctr" fontAlgn="auto"/>
                      <a:r>
                        <a:rPr lang="en-IN" sz="1200" b="0" i="0">
                          <a:solidFill>
                            <a:srgbClr val="23366F"/>
                          </a:solidFill>
                          <a:effectLst/>
                          <a:latin typeface="Zurich Sans Light" panose="02000000000000000000" pitchFamily="2" charset="0"/>
                        </a:rPr>
                        <a:t>0.11</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2D050"/>
                    </a:solidFill>
                  </a:tcPr>
                </a:tc>
                <a:tc>
                  <a:txBody>
                    <a:bodyPr/>
                    <a:lstStyle/>
                    <a:p>
                      <a:pPr algn="ctr" fontAlgn="auto"/>
                      <a:r>
                        <a:rPr lang="en-IN" sz="1200" b="0" i="0">
                          <a:solidFill>
                            <a:srgbClr val="23366F"/>
                          </a:solidFill>
                          <a:effectLst/>
                          <a:latin typeface="Zurich Sans Light" panose="02000000000000000000" pitchFamily="2" charset="0"/>
                        </a:rPr>
                        <a:t>1.00</a:t>
                      </a:r>
                    </a:p>
                  </a:txBody>
                  <a:tcPr anchor="ct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chemeClr val="accent5">
                        <a:lumMod val="75000"/>
                      </a:schemeClr>
                    </a:solidFill>
                  </a:tcPr>
                </a:tc>
                <a:extLst>
                  <a:ext uri="{0D108BD9-81ED-4DB2-BD59-A6C34878D82A}">
                    <a16:rowId xmlns:a16="http://schemas.microsoft.com/office/drawing/2014/main" val="3990601548"/>
                  </a:ext>
                </a:extLst>
              </a:tr>
            </a:tbl>
          </a:graphicData>
        </a:graphic>
      </p:graphicFrame>
      <p:sp>
        <p:nvSpPr>
          <p:cNvPr id="12" name="Title 2">
            <a:extLst>
              <a:ext uri="{FF2B5EF4-FFF2-40B4-BE49-F238E27FC236}">
                <a16:creationId xmlns:a16="http://schemas.microsoft.com/office/drawing/2014/main" id="{2CDBF633-548C-B1A5-55D4-0F2C1E1C83AC}"/>
              </a:ext>
            </a:extLst>
          </p:cNvPr>
          <p:cNvSpPr>
            <a:spLocks noGrp="1"/>
          </p:cNvSpPr>
          <p:nvPr>
            <p:ph type="title"/>
          </p:nvPr>
        </p:nvSpPr>
        <p:spPr>
          <a:xfrm>
            <a:off x="252658" y="265712"/>
            <a:ext cx="9586415" cy="360099"/>
          </a:xfrm>
        </p:spPr>
        <p:txBody>
          <a:bodyPr/>
          <a:lstStyle/>
          <a:p>
            <a:r>
              <a:rPr lang="en-IE" dirty="0">
                <a:latin typeface="+mn-lt"/>
              </a:rPr>
              <a:t>Correlation in Zurich Fund Returns</a:t>
            </a:r>
          </a:p>
        </p:txBody>
      </p:sp>
      <p:sp>
        <p:nvSpPr>
          <p:cNvPr id="5" name="Slide Number Placeholder 4">
            <a:extLst>
              <a:ext uri="{FF2B5EF4-FFF2-40B4-BE49-F238E27FC236}">
                <a16:creationId xmlns:a16="http://schemas.microsoft.com/office/drawing/2014/main" id="{50AD822C-C505-7601-5E2F-1715237B6016}"/>
              </a:ext>
            </a:extLst>
          </p:cNvPr>
          <p:cNvSpPr>
            <a:spLocks noGrp="1"/>
          </p:cNvSpPr>
          <p:nvPr>
            <p:ph type="sldNum" sz="quarter" idx="4"/>
          </p:nvPr>
        </p:nvSpPr>
        <p:spPr/>
        <p:txBody>
          <a:bodyPr/>
          <a:lstStyle/>
          <a:p>
            <a:fld id="{FA58F0B4-6BC7-4BFB-804F-EE9B892902C7}" type="slidenum">
              <a:rPr lang="en-US" smtClean="0"/>
              <a:pPr/>
              <a:t>19</a:t>
            </a:fld>
            <a:endParaRPr lang="en-US"/>
          </a:p>
        </p:txBody>
      </p:sp>
      <p:sp>
        <p:nvSpPr>
          <p:cNvPr id="6" name="Footer Placeholder 5">
            <a:extLst>
              <a:ext uri="{FF2B5EF4-FFF2-40B4-BE49-F238E27FC236}">
                <a16:creationId xmlns:a16="http://schemas.microsoft.com/office/drawing/2014/main" id="{50BBDEE2-75C0-7867-1A54-424DB0AB18BA}"/>
              </a:ext>
            </a:extLst>
          </p:cNvPr>
          <p:cNvSpPr>
            <a:spLocks noGrp="1"/>
          </p:cNvSpPr>
          <p:nvPr>
            <p:ph type="ftr" sz="quarter" idx="3"/>
          </p:nvPr>
        </p:nvSpPr>
        <p:spPr>
          <a:xfrm>
            <a:off x="252658" y="6609856"/>
            <a:ext cx="8112000" cy="181960"/>
          </a:xfrm>
        </p:spPr>
        <p:txBody>
          <a:bodyPr/>
          <a:lstStyle/>
          <a:p>
            <a:pPr algn="l"/>
            <a:r>
              <a:rPr lang="en-US"/>
              <a:t>Source: FE Analytics using period Jan 2021 – Jan 2025</a:t>
            </a:r>
          </a:p>
        </p:txBody>
      </p:sp>
      <p:sp>
        <p:nvSpPr>
          <p:cNvPr id="10" name="Rectangle 2">
            <a:extLst>
              <a:ext uri="{FF2B5EF4-FFF2-40B4-BE49-F238E27FC236}">
                <a16:creationId xmlns:a16="http://schemas.microsoft.com/office/drawing/2014/main" id="{A7938866-A852-3C3A-BF0D-F62AF22609A0}"/>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Times New Roman" panose="02020603050405020304" pitchFamily="18" charset="0"/>
                <a:cs typeface="Times New Roman" panose="02020603050405020304" pitchFamily="18" charset="0"/>
              </a:rPr>
              <a:t> </a:t>
            </a:r>
            <a:endParaRPr kumimoji="0" lang="en-US" altLang="en-US" sz="1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4" name="TextBox 13">
            <a:extLst>
              <a:ext uri="{FF2B5EF4-FFF2-40B4-BE49-F238E27FC236}">
                <a16:creationId xmlns:a16="http://schemas.microsoft.com/office/drawing/2014/main" id="{71ECDEB4-7ACA-068C-B72F-AE68B9730857}"/>
              </a:ext>
            </a:extLst>
          </p:cNvPr>
          <p:cNvSpPr txBox="1"/>
          <p:nvPr/>
        </p:nvSpPr>
        <p:spPr>
          <a:xfrm>
            <a:off x="4850677" y="2524295"/>
            <a:ext cx="1544716" cy="433553"/>
          </a:xfrm>
          <a:prstGeom prst="rect">
            <a:avLst/>
          </a:prstGeom>
          <a:noFill/>
        </p:spPr>
        <p:txBody>
          <a:bodyPr wrap="square" lIns="108000" tIns="108000" rIns="108000" bIns="108000" rtlCol="0">
            <a:spAutoFit/>
          </a:bodyPr>
          <a:lstStyle/>
          <a:p>
            <a:pPr algn="l"/>
            <a:r>
              <a:rPr lang="en-IE" sz="1400">
                <a:solidFill>
                  <a:schemeClr val="accent1"/>
                </a:solidFill>
              </a:rPr>
              <a:t>High Correlation </a:t>
            </a:r>
          </a:p>
        </p:txBody>
      </p:sp>
      <p:sp>
        <p:nvSpPr>
          <p:cNvPr id="16" name="TextBox 15">
            <a:extLst>
              <a:ext uri="{FF2B5EF4-FFF2-40B4-BE49-F238E27FC236}">
                <a16:creationId xmlns:a16="http://schemas.microsoft.com/office/drawing/2014/main" id="{645B64E6-8DB5-838B-7768-AC992FFECC8E}"/>
              </a:ext>
            </a:extLst>
          </p:cNvPr>
          <p:cNvSpPr txBox="1"/>
          <p:nvPr/>
        </p:nvSpPr>
        <p:spPr>
          <a:xfrm>
            <a:off x="7630214" y="2524294"/>
            <a:ext cx="1544716" cy="433553"/>
          </a:xfrm>
          <a:prstGeom prst="rect">
            <a:avLst/>
          </a:prstGeom>
          <a:noFill/>
        </p:spPr>
        <p:txBody>
          <a:bodyPr wrap="square" lIns="108000" tIns="108000" rIns="108000" bIns="108000" rtlCol="0">
            <a:spAutoFit/>
          </a:bodyPr>
          <a:lstStyle/>
          <a:p>
            <a:pPr algn="l"/>
            <a:r>
              <a:rPr lang="en-IE" sz="1400">
                <a:solidFill>
                  <a:schemeClr val="accent1"/>
                </a:solidFill>
              </a:rPr>
              <a:t>Low Correlation </a:t>
            </a:r>
          </a:p>
        </p:txBody>
      </p:sp>
      <p:pic>
        <p:nvPicPr>
          <p:cNvPr id="7" name="Picture 6">
            <a:extLst>
              <a:ext uri="{FF2B5EF4-FFF2-40B4-BE49-F238E27FC236}">
                <a16:creationId xmlns:a16="http://schemas.microsoft.com/office/drawing/2014/main" id="{78DD3664-D33C-7587-B345-CD8D3FEDFE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3675" y="1250438"/>
            <a:ext cx="893903" cy="893903"/>
          </a:xfrm>
          <a:prstGeom prst="rect">
            <a:avLst/>
          </a:prstGeom>
        </p:spPr>
      </p:pic>
      <p:pic>
        <p:nvPicPr>
          <p:cNvPr id="3" name="Picture 2">
            <a:extLst>
              <a:ext uri="{FF2B5EF4-FFF2-40B4-BE49-F238E27FC236}">
                <a16:creationId xmlns:a16="http://schemas.microsoft.com/office/drawing/2014/main" id="{01042B61-5774-0190-F424-24E28A2002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93674" y="1244786"/>
            <a:ext cx="893903" cy="893903"/>
          </a:xfrm>
          <a:prstGeom prst="rect">
            <a:avLst/>
          </a:prstGeom>
        </p:spPr>
      </p:pic>
      <p:sp>
        <p:nvSpPr>
          <p:cNvPr id="8" name="Rectangle 7">
            <a:extLst>
              <a:ext uri="{FF2B5EF4-FFF2-40B4-BE49-F238E27FC236}">
                <a16:creationId xmlns:a16="http://schemas.microsoft.com/office/drawing/2014/main" id="{F8FBD490-9E5E-57F3-B83A-521B6089C249}"/>
              </a:ext>
            </a:extLst>
          </p:cNvPr>
          <p:cNvSpPr/>
          <p:nvPr/>
        </p:nvSpPr>
        <p:spPr>
          <a:xfrm>
            <a:off x="9845296" y="0"/>
            <a:ext cx="2357975"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171450" indent="-171450">
              <a:buFont typeface="Arial" panose="020B0604020202020204" pitchFamily="34" charset="0"/>
              <a:buChar char="•"/>
            </a:pPr>
            <a:endParaRPr lang="en-IE" sz="1100">
              <a:solidFill>
                <a:schemeClr val="tx1"/>
              </a:solidFill>
            </a:endParaRPr>
          </a:p>
          <a:p>
            <a:pPr marL="171450" indent="-171450">
              <a:buFont typeface="Arial" panose="020B0604020202020204" pitchFamily="34" charset="0"/>
              <a:buChar char="•"/>
            </a:pPr>
            <a:endParaRPr lang="en-IE" sz="1100">
              <a:solidFill>
                <a:schemeClr val="tx1"/>
              </a:solidFill>
            </a:endParaRPr>
          </a:p>
          <a:p>
            <a:pPr marL="171450" indent="-171450">
              <a:buFont typeface="Arial" panose="020B0604020202020204" pitchFamily="34" charset="0"/>
              <a:buChar char="•"/>
            </a:pPr>
            <a:endParaRPr lang="en-IE" sz="1100">
              <a:solidFill>
                <a:schemeClr val="tx1"/>
              </a:solidFill>
            </a:endParaRPr>
          </a:p>
          <a:p>
            <a:pPr marL="171450" indent="-171450">
              <a:buFont typeface="Arial" panose="020B0604020202020204" pitchFamily="34" charset="0"/>
              <a:buChar char="•"/>
            </a:pPr>
            <a:endParaRPr lang="en-IE" sz="1100">
              <a:solidFill>
                <a:schemeClr val="tx1"/>
              </a:solidFill>
            </a:endParaRPr>
          </a:p>
          <a:p>
            <a:pPr marL="171450" indent="-171450">
              <a:buFont typeface="Arial" panose="020B0604020202020204" pitchFamily="34" charset="0"/>
              <a:buChar char="•"/>
            </a:pPr>
            <a:r>
              <a:rPr lang="en-IE" sz="1100">
                <a:solidFill>
                  <a:schemeClr val="tx1"/>
                </a:solidFill>
              </a:rPr>
              <a:t>This chart shows how the returns of different assets are correlated.</a:t>
            </a:r>
          </a:p>
          <a:p>
            <a:pPr marL="171450" indent="-171450">
              <a:buFont typeface="Arial" panose="020B0604020202020204" pitchFamily="34" charset="0"/>
              <a:buChar char="•"/>
            </a:pPr>
            <a:endParaRPr lang="en-IE" sz="1100">
              <a:solidFill>
                <a:schemeClr val="tx1"/>
              </a:solidFill>
            </a:endParaRPr>
          </a:p>
          <a:p>
            <a:pPr marL="171450" indent="-171450">
              <a:buFont typeface="Arial" panose="020B0604020202020204" pitchFamily="34" charset="0"/>
              <a:buChar char="•"/>
            </a:pPr>
            <a:r>
              <a:rPr lang="en-IE" sz="1100">
                <a:solidFill>
                  <a:schemeClr val="tx1"/>
                </a:solidFill>
              </a:rPr>
              <a:t>Correlation in returns is an important consideration when choosing to diversify a portfolio.</a:t>
            </a:r>
          </a:p>
          <a:p>
            <a:endParaRPr lang="en-IE" sz="1100">
              <a:solidFill>
                <a:schemeClr val="tx1"/>
              </a:solidFill>
            </a:endParaRPr>
          </a:p>
          <a:p>
            <a:pPr marL="171450" indent="-171450">
              <a:buFont typeface="Arial" panose="020B0604020202020204" pitchFamily="34" charset="0"/>
              <a:buChar char="•"/>
            </a:pPr>
            <a:r>
              <a:rPr lang="en-IE" sz="1100">
                <a:solidFill>
                  <a:schemeClr val="tx1"/>
                </a:solidFill>
              </a:rPr>
              <a:t>Assets with low or negative correlation provide strong diversification benefits, since they behave conversely. </a:t>
            </a:r>
          </a:p>
          <a:p>
            <a:pPr marL="171450" indent="-171450">
              <a:buFont typeface="Arial" panose="020B0604020202020204" pitchFamily="34" charset="0"/>
              <a:buChar char="•"/>
            </a:pPr>
            <a:endParaRPr lang="en-IE" sz="1100">
              <a:solidFill>
                <a:schemeClr val="tx1"/>
              </a:solidFill>
            </a:endParaRPr>
          </a:p>
          <a:p>
            <a:pPr marL="171450" indent="-171450">
              <a:buFont typeface="Arial" panose="020B0604020202020204" pitchFamily="34" charset="0"/>
              <a:buChar char="•"/>
            </a:pPr>
            <a:r>
              <a:rPr lang="en-IE" sz="1100">
                <a:solidFill>
                  <a:schemeClr val="tx1"/>
                </a:solidFill>
              </a:rPr>
              <a:t>By diversifying a portfolio with assets that have a low or negative correlation with each other, we can reduce the portfolio’s exposure to risk. </a:t>
            </a:r>
          </a:p>
          <a:p>
            <a:endParaRPr lang="en-IE" sz="1100">
              <a:solidFill>
                <a:schemeClr val="tx1"/>
              </a:solidFill>
            </a:endParaRPr>
          </a:p>
        </p:txBody>
      </p:sp>
      <p:pic>
        <p:nvPicPr>
          <p:cNvPr id="11" name="Picture 10">
            <a:extLst>
              <a:ext uri="{FF2B5EF4-FFF2-40B4-BE49-F238E27FC236}">
                <a16:creationId xmlns:a16="http://schemas.microsoft.com/office/drawing/2014/main" id="{F17AFFD7-7FB8-0F5A-F147-D20EE48E1F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655884" y="202971"/>
            <a:ext cx="893903" cy="893903"/>
          </a:xfrm>
          <a:prstGeom prst="rect">
            <a:avLst/>
          </a:prstGeom>
        </p:spPr>
      </p:pic>
    </p:spTree>
    <p:extLst>
      <p:ext uri="{BB962C8B-B14F-4D97-AF65-F5344CB8AC3E}">
        <p14:creationId xmlns:p14="http://schemas.microsoft.com/office/powerpoint/2010/main" val="289893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37"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900" decel="100000" fill="hold"/>
                                        <p:tgtEl>
                                          <p:spTgt spid="3"/>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childTnLst>
                          </p:cTn>
                        </p:par>
                        <p:par>
                          <p:cTn id="18" fill="hold">
                            <p:stCondLst>
                              <p:cond delay="2000"/>
                            </p:stCondLst>
                            <p:childTnLst>
                              <p:par>
                                <p:cTn id="19" presetID="37" presetClass="entr" presetSubtype="0"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900" decel="100000" fill="hold"/>
                                        <p:tgtEl>
                                          <p:spTgt spid="11"/>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3F604D59-7882-EE51-9718-AA4122479746}"/>
              </a:ext>
            </a:extLst>
          </p:cNvPr>
          <p:cNvGraphicFramePr>
            <a:graphicFrameLocks noGrp="1"/>
          </p:cNvGraphicFramePr>
          <p:nvPr>
            <p:ph idx="1"/>
            <p:extLst>
              <p:ext uri="{D42A27DB-BD31-4B8C-83A1-F6EECF244321}">
                <p14:modId xmlns:p14="http://schemas.microsoft.com/office/powerpoint/2010/main" val="451898700"/>
              </p:ext>
            </p:extLst>
          </p:nvPr>
        </p:nvGraphicFramePr>
        <p:xfrm>
          <a:off x="43015" y="985762"/>
          <a:ext cx="11029261" cy="537074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hart 10">
            <a:extLst>
              <a:ext uri="{FF2B5EF4-FFF2-40B4-BE49-F238E27FC236}">
                <a16:creationId xmlns:a16="http://schemas.microsoft.com/office/drawing/2014/main" id="{3B25FDFB-7C8D-C958-B64C-073015F2A028}"/>
              </a:ext>
            </a:extLst>
          </p:cNvPr>
          <p:cNvGraphicFramePr>
            <a:graphicFrameLocks/>
          </p:cNvGraphicFramePr>
          <p:nvPr>
            <p:extLst>
              <p:ext uri="{D42A27DB-BD31-4B8C-83A1-F6EECF244321}">
                <p14:modId xmlns:p14="http://schemas.microsoft.com/office/powerpoint/2010/main" val="1197061419"/>
              </p:ext>
            </p:extLst>
          </p:nvPr>
        </p:nvGraphicFramePr>
        <p:xfrm>
          <a:off x="2495770" y="3023794"/>
          <a:ext cx="2572079" cy="186151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356A59E6-B4B0-FA6E-F58D-051B5990F89D}"/>
              </a:ext>
            </a:extLst>
          </p:cNvPr>
          <p:cNvGraphicFramePr>
            <a:graphicFrameLocks/>
          </p:cNvGraphicFramePr>
          <p:nvPr>
            <p:extLst>
              <p:ext uri="{D42A27DB-BD31-4B8C-83A1-F6EECF244321}">
                <p14:modId xmlns:p14="http://schemas.microsoft.com/office/powerpoint/2010/main" val="3632853686"/>
              </p:ext>
            </p:extLst>
          </p:nvPr>
        </p:nvGraphicFramePr>
        <p:xfrm>
          <a:off x="4400935" y="2246527"/>
          <a:ext cx="2572078" cy="186151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9" name="Chart 8">
            <a:extLst>
              <a:ext uri="{FF2B5EF4-FFF2-40B4-BE49-F238E27FC236}">
                <a16:creationId xmlns:a16="http://schemas.microsoft.com/office/drawing/2014/main" id="{F2BD79D7-5F72-66E6-9E12-9AA68927624A}"/>
              </a:ext>
            </a:extLst>
          </p:cNvPr>
          <p:cNvGraphicFramePr>
            <a:graphicFrameLocks/>
          </p:cNvGraphicFramePr>
          <p:nvPr>
            <p:extLst>
              <p:ext uri="{D42A27DB-BD31-4B8C-83A1-F6EECF244321}">
                <p14:modId xmlns:p14="http://schemas.microsoft.com/office/powerpoint/2010/main" val="166184703"/>
              </p:ext>
            </p:extLst>
          </p:nvPr>
        </p:nvGraphicFramePr>
        <p:xfrm>
          <a:off x="6253298" y="1516598"/>
          <a:ext cx="2572078" cy="186151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8" name="Chart 7">
            <a:extLst>
              <a:ext uri="{FF2B5EF4-FFF2-40B4-BE49-F238E27FC236}">
                <a16:creationId xmlns:a16="http://schemas.microsoft.com/office/drawing/2014/main" id="{1F8A3421-CCDA-8827-984D-2DC9F005EBD2}"/>
              </a:ext>
            </a:extLst>
          </p:cNvPr>
          <p:cNvGraphicFramePr>
            <a:graphicFrameLocks/>
          </p:cNvGraphicFramePr>
          <p:nvPr>
            <p:extLst>
              <p:ext uri="{D42A27DB-BD31-4B8C-83A1-F6EECF244321}">
                <p14:modId xmlns:p14="http://schemas.microsoft.com/office/powerpoint/2010/main" val="2657688908"/>
              </p:ext>
            </p:extLst>
          </p:nvPr>
        </p:nvGraphicFramePr>
        <p:xfrm>
          <a:off x="8049802" y="844564"/>
          <a:ext cx="2572078" cy="1861511"/>
        </p:xfrm>
        <a:graphic>
          <a:graphicData uri="http://schemas.openxmlformats.org/drawingml/2006/chart">
            <c:chart xmlns:c="http://schemas.openxmlformats.org/drawingml/2006/chart" xmlns:r="http://schemas.openxmlformats.org/officeDocument/2006/relationships" r:id="rId6"/>
          </a:graphicData>
        </a:graphic>
      </p:graphicFrame>
      <p:sp>
        <p:nvSpPr>
          <p:cNvPr id="5" name="Title 4">
            <a:extLst>
              <a:ext uri="{FF2B5EF4-FFF2-40B4-BE49-F238E27FC236}">
                <a16:creationId xmlns:a16="http://schemas.microsoft.com/office/drawing/2014/main" id="{112D6097-6D3E-C30F-03B1-703D358B4616}"/>
              </a:ext>
            </a:extLst>
          </p:cNvPr>
          <p:cNvSpPr>
            <a:spLocks noGrp="1"/>
          </p:cNvSpPr>
          <p:nvPr>
            <p:ph type="title"/>
          </p:nvPr>
        </p:nvSpPr>
        <p:spPr/>
        <p:txBody>
          <a:bodyPr/>
          <a:lstStyle/>
          <a:p>
            <a:r>
              <a:rPr lang="en-US"/>
              <a:t>Multi-Asset Portfolios can Address a Range of Objectives</a:t>
            </a:r>
            <a:endParaRPr lang="en-IE"/>
          </a:p>
        </p:txBody>
      </p:sp>
      <p:graphicFrame>
        <p:nvGraphicFramePr>
          <p:cNvPr id="12" name="Chart 11">
            <a:extLst>
              <a:ext uri="{FF2B5EF4-FFF2-40B4-BE49-F238E27FC236}">
                <a16:creationId xmlns:a16="http://schemas.microsoft.com/office/drawing/2014/main" id="{42FF1F5B-93DD-C375-6070-BCCB6E28F7DD}"/>
              </a:ext>
            </a:extLst>
          </p:cNvPr>
          <p:cNvGraphicFramePr>
            <a:graphicFrameLocks/>
          </p:cNvGraphicFramePr>
          <p:nvPr>
            <p:extLst>
              <p:ext uri="{D42A27DB-BD31-4B8C-83A1-F6EECF244321}">
                <p14:modId xmlns:p14="http://schemas.microsoft.com/office/powerpoint/2010/main" val="3465755468"/>
              </p:ext>
            </p:extLst>
          </p:nvPr>
        </p:nvGraphicFramePr>
        <p:xfrm>
          <a:off x="520560" y="3685086"/>
          <a:ext cx="2572079" cy="1861511"/>
        </p:xfrm>
        <a:graphic>
          <a:graphicData uri="http://schemas.openxmlformats.org/drawingml/2006/chart">
            <c:chart xmlns:c="http://schemas.openxmlformats.org/drawingml/2006/chart" xmlns:r="http://schemas.openxmlformats.org/officeDocument/2006/relationships" r:id="rId7"/>
          </a:graphicData>
        </a:graphic>
      </p:graphicFrame>
      <p:sp>
        <p:nvSpPr>
          <p:cNvPr id="13" name="Rectangle: Rounded Corners 12">
            <a:extLst>
              <a:ext uri="{FF2B5EF4-FFF2-40B4-BE49-F238E27FC236}">
                <a16:creationId xmlns:a16="http://schemas.microsoft.com/office/drawing/2014/main" id="{E037970F-EB78-1458-DD4D-BCA580A5F9E6}"/>
              </a:ext>
            </a:extLst>
          </p:cNvPr>
          <p:cNvSpPr/>
          <p:nvPr/>
        </p:nvSpPr>
        <p:spPr>
          <a:xfrm>
            <a:off x="1766552" y="6243053"/>
            <a:ext cx="689171" cy="95250"/>
          </a:xfrm>
          <a:prstGeom prst="roundRect">
            <a:avLst/>
          </a:prstGeom>
          <a:solidFill>
            <a:srgbClr val="2167AE"/>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IE" sz="1000"/>
          </a:p>
        </p:txBody>
      </p:sp>
      <p:sp>
        <p:nvSpPr>
          <p:cNvPr id="15" name="Rectangle: Rounded Corners 14">
            <a:extLst>
              <a:ext uri="{FF2B5EF4-FFF2-40B4-BE49-F238E27FC236}">
                <a16:creationId xmlns:a16="http://schemas.microsoft.com/office/drawing/2014/main" id="{27BAAEC4-C6EE-686B-B19F-B79EB1387659}"/>
              </a:ext>
            </a:extLst>
          </p:cNvPr>
          <p:cNvSpPr/>
          <p:nvPr/>
        </p:nvSpPr>
        <p:spPr>
          <a:xfrm>
            <a:off x="3340483" y="6232501"/>
            <a:ext cx="689171" cy="95250"/>
          </a:xfrm>
          <a:prstGeom prst="roundRect">
            <a:avLst/>
          </a:prstGeom>
          <a:solidFill>
            <a:srgbClr val="91BFE3"/>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IE" sz="1000"/>
          </a:p>
        </p:txBody>
      </p:sp>
      <p:sp>
        <p:nvSpPr>
          <p:cNvPr id="16" name="Rectangle: Rounded Corners 15">
            <a:extLst>
              <a:ext uri="{FF2B5EF4-FFF2-40B4-BE49-F238E27FC236}">
                <a16:creationId xmlns:a16="http://schemas.microsoft.com/office/drawing/2014/main" id="{16FF5F25-4476-564A-1D20-E84C0F5CC21C}"/>
              </a:ext>
            </a:extLst>
          </p:cNvPr>
          <p:cNvSpPr/>
          <p:nvPr/>
        </p:nvSpPr>
        <p:spPr>
          <a:xfrm>
            <a:off x="5274142" y="6243053"/>
            <a:ext cx="689171" cy="95250"/>
          </a:xfrm>
          <a:prstGeom prst="round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IE" sz="1000"/>
          </a:p>
        </p:txBody>
      </p:sp>
      <p:sp>
        <p:nvSpPr>
          <p:cNvPr id="17" name="Rectangle: Rounded Corners 16">
            <a:extLst>
              <a:ext uri="{FF2B5EF4-FFF2-40B4-BE49-F238E27FC236}">
                <a16:creationId xmlns:a16="http://schemas.microsoft.com/office/drawing/2014/main" id="{203C625D-9863-C70B-36CD-EC64692F930D}"/>
              </a:ext>
            </a:extLst>
          </p:cNvPr>
          <p:cNvSpPr/>
          <p:nvPr/>
        </p:nvSpPr>
        <p:spPr>
          <a:xfrm>
            <a:off x="7090814" y="6233600"/>
            <a:ext cx="689171" cy="95250"/>
          </a:xfrm>
          <a:prstGeom prst="roundRect">
            <a:avLst/>
          </a:prstGeom>
          <a:solidFill>
            <a:srgbClr val="DAD2B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IE" sz="1000"/>
          </a:p>
        </p:txBody>
      </p:sp>
      <p:sp>
        <p:nvSpPr>
          <p:cNvPr id="18" name="Rectangle: Rounded Corners 17">
            <a:extLst>
              <a:ext uri="{FF2B5EF4-FFF2-40B4-BE49-F238E27FC236}">
                <a16:creationId xmlns:a16="http://schemas.microsoft.com/office/drawing/2014/main" id="{309342EE-67C2-CB11-F4C6-0E513DE42D37}"/>
              </a:ext>
            </a:extLst>
          </p:cNvPr>
          <p:cNvSpPr/>
          <p:nvPr/>
        </p:nvSpPr>
        <p:spPr>
          <a:xfrm>
            <a:off x="8700344" y="6232501"/>
            <a:ext cx="689171" cy="95250"/>
          </a:xfrm>
          <a:prstGeom prst="roundRect">
            <a:avLst/>
          </a:prstGeom>
          <a:solidFill>
            <a:srgbClr val="EEF0F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IE" sz="1000"/>
          </a:p>
        </p:txBody>
      </p:sp>
      <p:sp>
        <p:nvSpPr>
          <p:cNvPr id="19" name="TextBox 18">
            <a:extLst>
              <a:ext uri="{FF2B5EF4-FFF2-40B4-BE49-F238E27FC236}">
                <a16:creationId xmlns:a16="http://schemas.microsoft.com/office/drawing/2014/main" id="{8E8B1AFA-72EE-F40A-98BF-9C9879F6DF82}"/>
              </a:ext>
            </a:extLst>
          </p:cNvPr>
          <p:cNvSpPr txBox="1"/>
          <p:nvPr/>
        </p:nvSpPr>
        <p:spPr>
          <a:xfrm>
            <a:off x="2495770" y="6073143"/>
            <a:ext cx="1085380" cy="402775"/>
          </a:xfrm>
          <a:prstGeom prst="rect">
            <a:avLst/>
          </a:prstGeom>
          <a:noFill/>
        </p:spPr>
        <p:txBody>
          <a:bodyPr wrap="square" lIns="108000" tIns="108000" rIns="108000" bIns="108000" rtlCol="0">
            <a:spAutoFit/>
          </a:bodyPr>
          <a:lstStyle/>
          <a:p>
            <a:pPr algn="l"/>
            <a:r>
              <a:rPr lang="en-IE" sz="1200">
                <a:solidFill>
                  <a:schemeClr val="accent1"/>
                </a:solidFill>
              </a:rPr>
              <a:t>Equities</a:t>
            </a:r>
          </a:p>
        </p:txBody>
      </p:sp>
      <p:sp>
        <p:nvSpPr>
          <p:cNvPr id="20" name="TextBox 19">
            <a:extLst>
              <a:ext uri="{FF2B5EF4-FFF2-40B4-BE49-F238E27FC236}">
                <a16:creationId xmlns:a16="http://schemas.microsoft.com/office/drawing/2014/main" id="{705C9D91-AFC5-93CA-CC5F-1F11C4E40606}"/>
              </a:ext>
            </a:extLst>
          </p:cNvPr>
          <p:cNvSpPr txBox="1"/>
          <p:nvPr/>
        </p:nvSpPr>
        <p:spPr>
          <a:xfrm>
            <a:off x="4056349" y="6089290"/>
            <a:ext cx="1238250" cy="402775"/>
          </a:xfrm>
          <a:prstGeom prst="rect">
            <a:avLst/>
          </a:prstGeom>
          <a:noFill/>
        </p:spPr>
        <p:txBody>
          <a:bodyPr wrap="square" lIns="108000" tIns="108000" rIns="108000" bIns="108000" rtlCol="0">
            <a:spAutoFit/>
          </a:bodyPr>
          <a:lstStyle/>
          <a:p>
            <a:pPr algn="l"/>
            <a:r>
              <a:rPr lang="en-IE" sz="1200">
                <a:solidFill>
                  <a:schemeClr val="accent1"/>
                </a:solidFill>
              </a:rPr>
              <a:t>Fixed Income</a:t>
            </a:r>
          </a:p>
        </p:txBody>
      </p:sp>
      <p:sp>
        <p:nvSpPr>
          <p:cNvPr id="21" name="TextBox 20">
            <a:extLst>
              <a:ext uri="{FF2B5EF4-FFF2-40B4-BE49-F238E27FC236}">
                <a16:creationId xmlns:a16="http://schemas.microsoft.com/office/drawing/2014/main" id="{DFA86A33-6BF6-89C0-934F-CA9BB197D4FC}"/>
              </a:ext>
            </a:extLst>
          </p:cNvPr>
          <p:cNvSpPr txBox="1"/>
          <p:nvPr/>
        </p:nvSpPr>
        <p:spPr>
          <a:xfrm>
            <a:off x="5933690" y="6089290"/>
            <a:ext cx="1238250" cy="402775"/>
          </a:xfrm>
          <a:prstGeom prst="rect">
            <a:avLst/>
          </a:prstGeom>
          <a:noFill/>
        </p:spPr>
        <p:txBody>
          <a:bodyPr wrap="square" lIns="108000" tIns="108000" rIns="108000" bIns="108000" rtlCol="0">
            <a:spAutoFit/>
          </a:bodyPr>
          <a:lstStyle/>
          <a:p>
            <a:pPr algn="l"/>
            <a:r>
              <a:rPr lang="en-IE" sz="1200">
                <a:solidFill>
                  <a:schemeClr val="accent1"/>
                </a:solidFill>
              </a:rPr>
              <a:t>Alternatives</a:t>
            </a:r>
          </a:p>
        </p:txBody>
      </p:sp>
      <p:sp>
        <p:nvSpPr>
          <p:cNvPr id="22" name="TextBox 21">
            <a:extLst>
              <a:ext uri="{FF2B5EF4-FFF2-40B4-BE49-F238E27FC236}">
                <a16:creationId xmlns:a16="http://schemas.microsoft.com/office/drawing/2014/main" id="{4423F543-4A06-F9F9-96B9-B556F3B5BF89}"/>
              </a:ext>
            </a:extLst>
          </p:cNvPr>
          <p:cNvSpPr txBox="1"/>
          <p:nvPr/>
        </p:nvSpPr>
        <p:spPr>
          <a:xfrm>
            <a:off x="7806680" y="6063472"/>
            <a:ext cx="1238250" cy="402775"/>
          </a:xfrm>
          <a:prstGeom prst="rect">
            <a:avLst/>
          </a:prstGeom>
          <a:noFill/>
        </p:spPr>
        <p:txBody>
          <a:bodyPr wrap="square" lIns="108000" tIns="108000" rIns="108000" bIns="108000" rtlCol="0">
            <a:spAutoFit/>
          </a:bodyPr>
          <a:lstStyle/>
          <a:p>
            <a:pPr algn="l"/>
            <a:r>
              <a:rPr lang="en-IE" sz="1200">
                <a:solidFill>
                  <a:schemeClr val="accent1"/>
                </a:solidFill>
              </a:rPr>
              <a:t>Property</a:t>
            </a:r>
          </a:p>
        </p:txBody>
      </p:sp>
      <p:sp>
        <p:nvSpPr>
          <p:cNvPr id="23" name="TextBox 22">
            <a:extLst>
              <a:ext uri="{FF2B5EF4-FFF2-40B4-BE49-F238E27FC236}">
                <a16:creationId xmlns:a16="http://schemas.microsoft.com/office/drawing/2014/main" id="{0C3B9354-5940-E417-D6E4-C6ED00AC6A4D}"/>
              </a:ext>
            </a:extLst>
          </p:cNvPr>
          <p:cNvSpPr txBox="1"/>
          <p:nvPr/>
        </p:nvSpPr>
        <p:spPr>
          <a:xfrm>
            <a:off x="9405130" y="6040690"/>
            <a:ext cx="1238250" cy="402775"/>
          </a:xfrm>
          <a:prstGeom prst="rect">
            <a:avLst/>
          </a:prstGeom>
          <a:noFill/>
        </p:spPr>
        <p:txBody>
          <a:bodyPr wrap="square" lIns="108000" tIns="108000" rIns="108000" bIns="108000" rtlCol="0">
            <a:spAutoFit/>
          </a:bodyPr>
          <a:lstStyle/>
          <a:p>
            <a:pPr algn="l"/>
            <a:r>
              <a:rPr lang="en-IE" sz="1200">
                <a:solidFill>
                  <a:schemeClr val="accent1"/>
                </a:solidFill>
              </a:rPr>
              <a:t>Cash</a:t>
            </a:r>
          </a:p>
        </p:txBody>
      </p:sp>
      <p:sp>
        <p:nvSpPr>
          <p:cNvPr id="26" name="TextBox 25">
            <a:extLst>
              <a:ext uri="{FF2B5EF4-FFF2-40B4-BE49-F238E27FC236}">
                <a16:creationId xmlns:a16="http://schemas.microsoft.com/office/drawing/2014/main" id="{9F612259-A425-A4C3-B04F-1F04CC4A8244}"/>
              </a:ext>
            </a:extLst>
          </p:cNvPr>
          <p:cNvSpPr txBox="1"/>
          <p:nvPr/>
        </p:nvSpPr>
        <p:spPr>
          <a:xfrm>
            <a:off x="1179448" y="3378109"/>
            <a:ext cx="1238250" cy="433553"/>
          </a:xfrm>
          <a:prstGeom prst="rect">
            <a:avLst/>
          </a:prstGeom>
          <a:noFill/>
        </p:spPr>
        <p:txBody>
          <a:bodyPr wrap="square" lIns="108000" tIns="108000" rIns="108000" bIns="108000" rtlCol="0">
            <a:spAutoFit/>
          </a:bodyPr>
          <a:lstStyle/>
          <a:p>
            <a:pPr algn="ctr"/>
            <a:r>
              <a:rPr lang="en-IE" sz="1400" b="1">
                <a:solidFill>
                  <a:schemeClr val="accent1"/>
                </a:solidFill>
              </a:rPr>
              <a:t>Prisma 2</a:t>
            </a:r>
          </a:p>
        </p:txBody>
      </p:sp>
      <p:sp>
        <p:nvSpPr>
          <p:cNvPr id="27" name="TextBox 25">
            <a:extLst>
              <a:ext uri="{FF2B5EF4-FFF2-40B4-BE49-F238E27FC236}">
                <a16:creationId xmlns:a16="http://schemas.microsoft.com/office/drawing/2014/main" id="{1A78C84B-A962-CF49-D54B-A45D1FF92C26}"/>
              </a:ext>
            </a:extLst>
          </p:cNvPr>
          <p:cNvSpPr txBox="1"/>
          <p:nvPr/>
        </p:nvSpPr>
        <p:spPr>
          <a:xfrm>
            <a:off x="8786005" y="615922"/>
            <a:ext cx="1238250" cy="433553"/>
          </a:xfrm>
          <a:prstGeom prst="rect">
            <a:avLst/>
          </a:prstGeom>
          <a:noFill/>
        </p:spPr>
        <p:txBody>
          <a:bodyPr wrap="square" lIns="108000" tIns="108000" rIns="108000" bIns="108000" rtlCol="0">
            <a:spAutoFit/>
          </a:bodyPr>
          <a:lstStyle>
            <a:defPPr>
              <a:defRPr lang="LID4096"/>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r>
              <a:rPr lang="en-IE" sz="1400" b="1">
                <a:solidFill>
                  <a:schemeClr val="accent1"/>
                </a:solidFill>
              </a:rPr>
              <a:t>Prisma Max</a:t>
            </a:r>
          </a:p>
        </p:txBody>
      </p:sp>
      <p:sp>
        <p:nvSpPr>
          <p:cNvPr id="2" name="Footer Placeholder 5">
            <a:extLst>
              <a:ext uri="{FF2B5EF4-FFF2-40B4-BE49-F238E27FC236}">
                <a16:creationId xmlns:a16="http://schemas.microsoft.com/office/drawing/2014/main" id="{4CFE3DDF-438D-8983-4D94-295C91D1974A}"/>
              </a:ext>
            </a:extLst>
          </p:cNvPr>
          <p:cNvSpPr>
            <a:spLocks noGrp="1"/>
          </p:cNvSpPr>
          <p:nvPr>
            <p:ph type="ftr" sz="quarter" idx="3"/>
          </p:nvPr>
        </p:nvSpPr>
        <p:spPr>
          <a:xfrm>
            <a:off x="250826" y="6663487"/>
            <a:ext cx="8112000" cy="181960"/>
          </a:xfrm>
        </p:spPr>
        <p:txBody>
          <a:bodyPr/>
          <a:lstStyle/>
          <a:p>
            <a:pPr algn="l"/>
            <a:r>
              <a:rPr lang="en-US"/>
              <a:t>Source: Zurich,. December 2025</a:t>
            </a:r>
          </a:p>
        </p:txBody>
      </p:sp>
    </p:spTree>
    <p:extLst>
      <p:ext uri="{BB962C8B-B14F-4D97-AF65-F5344CB8AC3E}">
        <p14:creationId xmlns:p14="http://schemas.microsoft.com/office/powerpoint/2010/main" val="15784649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9FCA5C9-01D4-32B5-D6E8-A8CF63CFF177}"/>
              </a:ext>
            </a:extLst>
          </p:cNvPr>
          <p:cNvSpPr>
            <a:spLocks noGrp="1"/>
          </p:cNvSpPr>
          <p:nvPr>
            <p:ph type="title"/>
          </p:nvPr>
        </p:nvSpPr>
        <p:spPr>
          <a:xfrm>
            <a:off x="252659" y="260268"/>
            <a:ext cx="9586415" cy="360099"/>
          </a:xfrm>
        </p:spPr>
        <p:txBody>
          <a:bodyPr/>
          <a:lstStyle/>
          <a:p>
            <a:r>
              <a:rPr lang="en-IE">
                <a:latin typeface="+mn-lt"/>
              </a:rPr>
              <a:t>All Investors show Behavioural Biases</a:t>
            </a:r>
          </a:p>
        </p:txBody>
      </p:sp>
      <p:sp>
        <p:nvSpPr>
          <p:cNvPr id="5" name="Slide Number Placeholder 4">
            <a:extLst>
              <a:ext uri="{FF2B5EF4-FFF2-40B4-BE49-F238E27FC236}">
                <a16:creationId xmlns:a16="http://schemas.microsoft.com/office/drawing/2014/main" id="{1207EFE4-A4FB-B8EB-72D4-D09A839A7B3D}"/>
              </a:ext>
            </a:extLst>
          </p:cNvPr>
          <p:cNvSpPr>
            <a:spLocks noGrp="1"/>
          </p:cNvSpPr>
          <p:nvPr>
            <p:ph type="sldNum" sz="quarter" idx="4"/>
          </p:nvPr>
        </p:nvSpPr>
        <p:spPr/>
        <p:txBody>
          <a:bodyPr/>
          <a:lstStyle/>
          <a:p>
            <a:fld id="{FA58F0B4-6BC7-4BFB-804F-EE9B892902C7}" type="slidenum">
              <a:rPr lang="en-US" smtClean="0"/>
              <a:pPr/>
              <a:t>21</a:t>
            </a:fld>
            <a:endParaRPr lang="en-US"/>
          </a:p>
        </p:txBody>
      </p:sp>
      <p:sp>
        <p:nvSpPr>
          <p:cNvPr id="6" name="Footer Placeholder 5">
            <a:extLst>
              <a:ext uri="{FF2B5EF4-FFF2-40B4-BE49-F238E27FC236}">
                <a16:creationId xmlns:a16="http://schemas.microsoft.com/office/drawing/2014/main" id="{AFD62125-D2FE-1DEF-95E1-FFA5850037BB}"/>
              </a:ext>
            </a:extLst>
          </p:cNvPr>
          <p:cNvSpPr>
            <a:spLocks noGrp="1"/>
          </p:cNvSpPr>
          <p:nvPr>
            <p:ph type="ftr" sz="quarter" idx="3"/>
          </p:nvPr>
        </p:nvSpPr>
        <p:spPr/>
        <p:txBody>
          <a:bodyPr/>
          <a:lstStyle/>
          <a:p>
            <a:endParaRPr lang="en-US"/>
          </a:p>
        </p:txBody>
      </p:sp>
      <p:graphicFrame>
        <p:nvGraphicFramePr>
          <p:cNvPr id="7" name="Content Placeholder 5">
            <a:extLst>
              <a:ext uri="{FF2B5EF4-FFF2-40B4-BE49-F238E27FC236}">
                <a16:creationId xmlns:a16="http://schemas.microsoft.com/office/drawing/2014/main" id="{9F6C9E33-EE43-03FA-54DE-2885AA448FAC}"/>
              </a:ext>
            </a:extLst>
          </p:cNvPr>
          <p:cNvGraphicFramePr>
            <a:graphicFrameLocks/>
          </p:cNvGraphicFramePr>
          <p:nvPr>
            <p:extLst>
              <p:ext uri="{D42A27DB-BD31-4B8C-83A1-F6EECF244321}">
                <p14:modId xmlns:p14="http://schemas.microsoft.com/office/powerpoint/2010/main" val="2391804167"/>
              </p:ext>
            </p:extLst>
          </p:nvPr>
        </p:nvGraphicFramePr>
        <p:xfrm>
          <a:off x="528217" y="852318"/>
          <a:ext cx="10727410" cy="29870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EA2E1AA2-25BE-79E0-D5F4-58FB9F01F6E8}"/>
              </a:ext>
            </a:extLst>
          </p:cNvPr>
          <p:cNvPicPr>
            <a:picLocks/>
          </p:cNvPicPr>
          <p:nvPr/>
        </p:nvPicPr>
        <p:blipFill>
          <a:blip r:embed="rId7"/>
          <a:stretch>
            <a:fillRect/>
          </a:stretch>
        </p:blipFill>
        <p:spPr>
          <a:xfrm>
            <a:off x="9557878" y="3638112"/>
            <a:ext cx="1630349" cy="2488853"/>
          </a:xfrm>
          <a:prstGeom prst="rect">
            <a:avLst/>
          </a:prstGeom>
        </p:spPr>
      </p:pic>
      <p:pic>
        <p:nvPicPr>
          <p:cNvPr id="8" name="Picture 7">
            <a:extLst>
              <a:ext uri="{FF2B5EF4-FFF2-40B4-BE49-F238E27FC236}">
                <a16:creationId xmlns:a16="http://schemas.microsoft.com/office/drawing/2014/main" id="{551C63AA-3AE4-0D01-8926-479DCFFA4F7B}"/>
              </a:ext>
            </a:extLst>
          </p:cNvPr>
          <p:cNvPicPr>
            <a:picLocks noChangeAspect="1"/>
          </p:cNvPicPr>
          <p:nvPr/>
        </p:nvPicPr>
        <p:blipFill>
          <a:blip r:embed="rId8"/>
          <a:stretch>
            <a:fillRect/>
          </a:stretch>
        </p:blipFill>
        <p:spPr>
          <a:xfrm>
            <a:off x="4985075" y="3733492"/>
            <a:ext cx="1630349" cy="2376233"/>
          </a:xfrm>
          <a:prstGeom prst="rect">
            <a:avLst/>
          </a:prstGeom>
        </p:spPr>
      </p:pic>
      <p:pic>
        <p:nvPicPr>
          <p:cNvPr id="9" name="Picture 8">
            <a:extLst>
              <a:ext uri="{FF2B5EF4-FFF2-40B4-BE49-F238E27FC236}">
                <a16:creationId xmlns:a16="http://schemas.microsoft.com/office/drawing/2014/main" id="{4EC0E587-F2AF-DE63-1DD9-A26A2E806B46}"/>
              </a:ext>
            </a:extLst>
          </p:cNvPr>
          <p:cNvPicPr>
            <a:picLocks noChangeAspect="1"/>
          </p:cNvPicPr>
          <p:nvPr/>
        </p:nvPicPr>
        <p:blipFill>
          <a:blip r:embed="rId9"/>
          <a:stretch>
            <a:fillRect/>
          </a:stretch>
        </p:blipFill>
        <p:spPr>
          <a:xfrm>
            <a:off x="815069" y="3733492"/>
            <a:ext cx="1445984" cy="2452618"/>
          </a:xfrm>
          <a:prstGeom prst="rect">
            <a:avLst/>
          </a:prstGeom>
        </p:spPr>
      </p:pic>
      <p:pic>
        <p:nvPicPr>
          <p:cNvPr id="12" name="Picture 11">
            <a:extLst>
              <a:ext uri="{FF2B5EF4-FFF2-40B4-BE49-F238E27FC236}">
                <a16:creationId xmlns:a16="http://schemas.microsoft.com/office/drawing/2014/main" id="{38448B57-3D0B-42D1-5D33-27181352248D}"/>
              </a:ext>
            </a:extLst>
          </p:cNvPr>
          <p:cNvPicPr>
            <a:picLocks noChangeAspect="1"/>
          </p:cNvPicPr>
          <p:nvPr/>
        </p:nvPicPr>
        <p:blipFill>
          <a:blip r:embed="rId10"/>
          <a:stretch>
            <a:fillRect/>
          </a:stretch>
        </p:blipFill>
        <p:spPr>
          <a:xfrm>
            <a:off x="2824410" y="3939839"/>
            <a:ext cx="1885401" cy="1885401"/>
          </a:xfrm>
          <a:prstGeom prst="rect">
            <a:avLst/>
          </a:prstGeom>
        </p:spPr>
      </p:pic>
      <p:pic>
        <p:nvPicPr>
          <p:cNvPr id="13" name="Picture 12">
            <a:extLst>
              <a:ext uri="{FF2B5EF4-FFF2-40B4-BE49-F238E27FC236}">
                <a16:creationId xmlns:a16="http://schemas.microsoft.com/office/drawing/2014/main" id="{4C7B4A46-ACFB-E628-3378-269DA93532F1}"/>
              </a:ext>
            </a:extLst>
          </p:cNvPr>
          <p:cNvPicPr>
            <a:picLocks noChangeAspect="1"/>
          </p:cNvPicPr>
          <p:nvPr/>
        </p:nvPicPr>
        <p:blipFill>
          <a:blip r:embed="rId11"/>
          <a:stretch>
            <a:fillRect/>
          </a:stretch>
        </p:blipFill>
        <p:spPr>
          <a:xfrm>
            <a:off x="7121632" y="3962884"/>
            <a:ext cx="1930037" cy="1930037"/>
          </a:xfrm>
          <a:prstGeom prst="rect">
            <a:avLst/>
          </a:prstGeom>
        </p:spPr>
      </p:pic>
    </p:spTree>
    <p:extLst>
      <p:ext uri="{BB962C8B-B14F-4D97-AF65-F5344CB8AC3E}">
        <p14:creationId xmlns:p14="http://schemas.microsoft.com/office/powerpoint/2010/main" val="19222709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EDA0C-51E3-3E32-BF9F-3C8866CD5D14}"/>
            </a:ext>
          </a:extLst>
        </p:cNvPr>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879E5B6F-9265-ECBF-7D18-6925595A91CE}"/>
              </a:ext>
            </a:extLst>
          </p:cNvPr>
          <p:cNvGraphicFramePr>
            <a:graphicFrameLocks noGrp="1"/>
          </p:cNvGraphicFramePr>
          <p:nvPr>
            <p:ph idx="1"/>
            <p:extLst>
              <p:ext uri="{D42A27DB-BD31-4B8C-83A1-F6EECF244321}">
                <p14:modId xmlns:p14="http://schemas.microsoft.com/office/powerpoint/2010/main" val="681344636"/>
              </p:ext>
            </p:extLst>
          </p:nvPr>
        </p:nvGraphicFramePr>
        <p:xfrm>
          <a:off x="258763" y="819150"/>
          <a:ext cx="5837237" cy="5427663"/>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FD84BDF6-D1AF-BEFE-AA17-251CBB8606E2}"/>
              </a:ext>
            </a:extLst>
          </p:cNvPr>
          <p:cNvSpPr>
            <a:spLocks noGrp="1"/>
          </p:cNvSpPr>
          <p:nvPr>
            <p:ph type="title"/>
          </p:nvPr>
        </p:nvSpPr>
        <p:spPr>
          <a:xfrm>
            <a:off x="252659" y="260268"/>
            <a:ext cx="9586415" cy="360099"/>
          </a:xfrm>
        </p:spPr>
        <p:txBody>
          <a:bodyPr/>
          <a:lstStyle/>
          <a:p>
            <a:r>
              <a:rPr lang="en-IE">
                <a:latin typeface="+mn-lt"/>
              </a:rPr>
              <a:t>Historical Length of Bull &amp; Bear Markets</a:t>
            </a:r>
          </a:p>
        </p:txBody>
      </p:sp>
      <p:sp>
        <p:nvSpPr>
          <p:cNvPr id="5" name="Slide Number Placeholder 4">
            <a:extLst>
              <a:ext uri="{FF2B5EF4-FFF2-40B4-BE49-F238E27FC236}">
                <a16:creationId xmlns:a16="http://schemas.microsoft.com/office/drawing/2014/main" id="{E5D71E05-9F17-A6CB-474E-5A69BB35967F}"/>
              </a:ext>
            </a:extLst>
          </p:cNvPr>
          <p:cNvSpPr>
            <a:spLocks noGrp="1"/>
          </p:cNvSpPr>
          <p:nvPr>
            <p:ph type="sldNum" sz="quarter" idx="4"/>
          </p:nvPr>
        </p:nvSpPr>
        <p:spPr/>
        <p:txBody>
          <a:bodyPr/>
          <a:lstStyle/>
          <a:p>
            <a:fld id="{FA58F0B4-6BC7-4BFB-804F-EE9B892902C7}" type="slidenum">
              <a:rPr lang="en-US" smtClean="0"/>
              <a:pPr/>
              <a:t>22</a:t>
            </a:fld>
            <a:endParaRPr lang="en-US"/>
          </a:p>
        </p:txBody>
      </p:sp>
      <p:sp>
        <p:nvSpPr>
          <p:cNvPr id="6" name="Footer Placeholder 5">
            <a:extLst>
              <a:ext uri="{FF2B5EF4-FFF2-40B4-BE49-F238E27FC236}">
                <a16:creationId xmlns:a16="http://schemas.microsoft.com/office/drawing/2014/main" id="{B3D0A918-106B-7E97-4904-CB06F08F6351}"/>
              </a:ext>
            </a:extLst>
          </p:cNvPr>
          <p:cNvSpPr>
            <a:spLocks noGrp="1"/>
          </p:cNvSpPr>
          <p:nvPr>
            <p:ph type="ftr" sz="quarter" idx="3"/>
          </p:nvPr>
        </p:nvSpPr>
        <p:spPr>
          <a:xfrm>
            <a:off x="252659" y="6415772"/>
            <a:ext cx="5837237" cy="133195"/>
          </a:xfrm>
        </p:spPr>
        <p:txBody>
          <a:bodyPr/>
          <a:lstStyle/>
          <a:p>
            <a:pPr algn="l"/>
            <a:r>
              <a:rPr lang="en-US" dirty="0"/>
              <a:t>Source: </a:t>
            </a:r>
            <a:r>
              <a:rPr lang="en-IE" dirty="0"/>
              <a:t>Vanguard calculations, based on data from Bloomberg, as at 31 December 2025.</a:t>
            </a:r>
            <a:endParaRPr lang="en-US" dirty="0"/>
          </a:p>
        </p:txBody>
      </p:sp>
      <p:graphicFrame>
        <p:nvGraphicFramePr>
          <p:cNvPr id="2" name="Content Placeholder 8">
            <a:extLst>
              <a:ext uri="{FF2B5EF4-FFF2-40B4-BE49-F238E27FC236}">
                <a16:creationId xmlns:a16="http://schemas.microsoft.com/office/drawing/2014/main" id="{9875FAEB-8624-4493-9236-A58B571F2FDA}"/>
              </a:ext>
            </a:extLst>
          </p:cNvPr>
          <p:cNvGraphicFramePr>
            <a:graphicFrameLocks/>
          </p:cNvGraphicFramePr>
          <p:nvPr>
            <p:extLst>
              <p:ext uri="{D42A27DB-BD31-4B8C-83A1-F6EECF244321}">
                <p14:modId xmlns:p14="http://schemas.microsoft.com/office/powerpoint/2010/main" val="4152040502"/>
              </p:ext>
            </p:extLst>
          </p:nvPr>
        </p:nvGraphicFramePr>
        <p:xfrm>
          <a:off x="6089896" y="819150"/>
          <a:ext cx="5843341" cy="542766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91098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BE52C6-BD10-6B64-5399-75A07D9D49F5}"/>
              </a:ext>
            </a:extLst>
          </p:cNvPr>
          <p:cNvSpPr/>
          <p:nvPr/>
        </p:nvSpPr>
        <p:spPr>
          <a:xfrm>
            <a:off x="0" y="4849091"/>
            <a:ext cx="12192000" cy="203903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r>
              <a:rPr lang="en-IE" sz="1500" b="1">
                <a:solidFill>
                  <a:schemeClr val="tx1"/>
                </a:solidFill>
              </a:rPr>
              <a:t>Three types of bear markets:</a:t>
            </a:r>
          </a:p>
          <a:p>
            <a:endParaRPr lang="en-IE" sz="1500">
              <a:solidFill>
                <a:schemeClr val="tx1"/>
              </a:solidFill>
            </a:endParaRPr>
          </a:p>
          <a:p>
            <a:r>
              <a:rPr lang="en-IE" sz="1500">
                <a:solidFill>
                  <a:schemeClr val="tx1"/>
                </a:solidFill>
              </a:rPr>
              <a:t>Structural – Driven by a systemic problem and/or a structural adjustment in the economy. Example: 2008 Global Financial Crisis</a:t>
            </a:r>
          </a:p>
          <a:p>
            <a:endParaRPr lang="en-IE" sz="1500">
              <a:solidFill>
                <a:schemeClr val="tx1"/>
              </a:solidFill>
            </a:endParaRPr>
          </a:p>
          <a:p>
            <a:r>
              <a:rPr lang="en-IE" sz="1500">
                <a:solidFill>
                  <a:schemeClr val="tx1"/>
                </a:solidFill>
              </a:rPr>
              <a:t>Cyclical – A natural drawback in economic activity in the late stages of a business cycle. Example: 2022 bear market</a:t>
            </a:r>
          </a:p>
          <a:p>
            <a:endParaRPr lang="en-IE" sz="1500">
              <a:solidFill>
                <a:schemeClr val="tx1"/>
              </a:solidFill>
            </a:endParaRPr>
          </a:p>
          <a:p>
            <a:r>
              <a:rPr lang="en-IE" sz="1500">
                <a:solidFill>
                  <a:schemeClr val="tx1"/>
                </a:solidFill>
              </a:rPr>
              <a:t>Event Driven –  A specific event, sometimes a “Black Swan” event, causing an unexpected shock to markets. Example: 2020 Covid crash</a:t>
            </a:r>
          </a:p>
          <a:p>
            <a:endParaRPr lang="en-IE" sz="1500">
              <a:solidFill>
                <a:schemeClr val="tx1"/>
              </a:solidFill>
            </a:endParaRPr>
          </a:p>
        </p:txBody>
      </p:sp>
      <p:sp>
        <p:nvSpPr>
          <p:cNvPr id="2" name="Slide Number Placeholder 1"/>
          <p:cNvSpPr>
            <a:spLocks noGrp="1"/>
          </p:cNvSpPr>
          <p:nvPr>
            <p:ph type="sldNum" sz="quarter" idx="12"/>
          </p:nvPr>
        </p:nvSpPr>
        <p:spPr/>
        <p:txBody>
          <a:bodyPr/>
          <a:lstStyle/>
          <a:p>
            <a:fld id="{66F6FF41-5833-4EBF-9145-362BCED2914A}" type="slidenum">
              <a:rPr lang="en-US" smtClean="0"/>
              <a:pPr/>
              <a:t>23</a:t>
            </a:fld>
            <a:endParaRPr lang="en-US"/>
          </a:p>
        </p:txBody>
      </p:sp>
      <p:sp>
        <p:nvSpPr>
          <p:cNvPr id="3" name="Title 2"/>
          <p:cNvSpPr>
            <a:spLocks noGrp="1"/>
          </p:cNvSpPr>
          <p:nvPr>
            <p:ph type="title"/>
          </p:nvPr>
        </p:nvSpPr>
        <p:spPr>
          <a:xfrm>
            <a:off x="219832" y="214071"/>
            <a:ext cx="10972076" cy="460388"/>
          </a:xfrm>
        </p:spPr>
        <p:txBody>
          <a:bodyPr/>
          <a:lstStyle/>
          <a:p>
            <a:r>
              <a:rPr lang="en-GB"/>
              <a:t>History Tells Us That The Type of Bear Market Matters</a:t>
            </a:r>
            <a:endParaRPr lang="en-GB">
              <a:highlight>
                <a:srgbClr val="FFFF00"/>
              </a:highlight>
            </a:endParaRPr>
          </a:p>
        </p:txBody>
      </p:sp>
      <p:graphicFrame>
        <p:nvGraphicFramePr>
          <p:cNvPr id="9" name="Chart 8"/>
          <p:cNvGraphicFramePr>
            <a:graphicFrameLocks/>
          </p:cNvGraphicFramePr>
          <p:nvPr>
            <p:extLst>
              <p:ext uri="{D42A27DB-BD31-4B8C-83A1-F6EECF244321}">
                <p14:modId xmlns:p14="http://schemas.microsoft.com/office/powerpoint/2010/main" val="2070410682"/>
              </p:ext>
            </p:extLst>
          </p:nvPr>
        </p:nvGraphicFramePr>
        <p:xfrm>
          <a:off x="219832" y="1399499"/>
          <a:ext cx="3952775" cy="30401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a:graphicFrameLocks/>
          </p:cNvGraphicFramePr>
          <p:nvPr>
            <p:extLst>
              <p:ext uri="{D42A27DB-BD31-4B8C-83A1-F6EECF244321}">
                <p14:modId xmlns:p14="http://schemas.microsoft.com/office/powerpoint/2010/main" val="4031915610"/>
              </p:ext>
            </p:extLst>
          </p:nvPr>
        </p:nvGraphicFramePr>
        <p:xfrm>
          <a:off x="4261944" y="1366957"/>
          <a:ext cx="3810000" cy="306475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a:graphicFrameLocks/>
          </p:cNvGraphicFramePr>
          <p:nvPr>
            <p:extLst>
              <p:ext uri="{D42A27DB-BD31-4B8C-83A1-F6EECF244321}">
                <p14:modId xmlns:p14="http://schemas.microsoft.com/office/powerpoint/2010/main" val="1993064540"/>
              </p:ext>
            </p:extLst>
          </p:nvPr>
        </p:nvGraphicFramePr>
        <p:xfrm>
          <a:off x="8131076" y="1465160"/>
          <a:ext cx="4060924" cy="2895604"/>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 Placeholder 18"/>
          <p:cNvSpPr txBox="1">
            <a:spLocks/>
          </p:cNvSpPr>
          <p:nvPr/>
        </p:nvSpPr>
        <p:spPr>
          <a:xfrm>
            <a:off x="155177" y="4339401"/>
            <a:ext cx="6784456" cy="365124"/>
          </a:xfrm>
          <a:prstGeom prst="rect">
            <a:avLst/>
          </a:prstGeom>
        </p:spPr>
        <p:txBody>
          <a:bodyPr lIns="0" tIns="0" rIns="0" bIns="0" anchor="b">
            <a:noAutofit/>
          </a:bodyPr>
          <a:lstStyle>
            <a:lvl1pPr marL="0" indent="0" algn="l" rtl="0" eaLnBrk="1" fontAlgn="base" hangingPunct="1">
              <a:lnSpc>
                <a:spcPct val="90000"/>
              </a:lnSpc>
              <a:spcBef>
                <a:spcPts val="0"/>
              </a:spcBef>
              <a:spcAft>
                <a:spcPts val="300"/>
              </a:spcAft>
              <a:buClr>
                <a:srgbClr val="000066"/>
              </a:buClr>
              <a:buSzPct val="120000"/>
              <a:buFont typeface="Symbol" pitchFamily="18" charset="2"/>
              <a:buNone/>
              <a:defRPr sz="726">
                <a:solidFill>
                  <a:schemeClr val="tx1">
                    <a:lumMod val="65000"/>
                    <a:lumOff val="35000"/>
                  </a:schemeClr>
                </a:solidFill>
                <a:latin typeface="Arial Narrow" pitchFamily="34" charset="0"/>
                <a:ea typeface="+mn-ea"/>
                <a:cs typeface="+mn-cs"/>
              </a:defRPr>
            </a:lvl1pPr>
            <a:lvl2pPr marL="472840" indent="0" algn="l" rtl="0" eaLnBrk="1" fontAlgn="base" hangingPunct="1">
              <a:spcBef>
                <a:spcPts val="0"/>
              </a:spcBef>
              <a:spcAft>
                <a:spcPts val="300"/>
              </a:spcAft>
              <a:buClr>
                <a:srgbClr val="000066"/>
              </a:buClr>
              <a:buSzPct val="100000"/>
              <a:buFont typeface="Frutiger 55 Roman" pitchFamily="34" charset="0"/>
              <a:buNone/>
              <a:defRPr sz="726">
                <a:solidFill>
                  <a:schemeClr val="tx1">
                    <a:lumMod val="65000"/>
                    <a:lumOff val="35000"/>
                  </a:schemeClr>
                </a:solidFill>
                <a:latin typeface="+mn-lt"/>
              </a:defRPr>
            </a:lvl2pPr>
            <a:lvl3pPr marL="945683" indent="0" algn="l" rtl="0" eaLnBrk="1" fontAlgn="base" hangingPunct="1">
              <a:spcBef>
                <a:spcPts val="0"/>
              </a:spcBef>
              <a:spcAft>
                <a:spcPts val="300"/>
              </a:spcAft>
              <a:buClr>
                <a:srgbClr val="000066"/>
              </a:buClr>
              <a:buSzPct val="100000"/>
              <a:buFont typeface="Frutiger 55 Roman" pitchFamily="34" charset="0"/>
              <a:buNone/>
              <a:defRPr sz="726">
                <a:solidFill>
                  <a:schemeClr val="tx1">
                    <a:lumMod val="65000"/>
                    <a:lumOff val="35000"/>
                  </a:schemeClr>
                </a:solidFill>
                <a:latin typeface="Frutiger 55 Roman" pitchFamily="34" charset="0"/>
              </a:defRPr>
            </a:lvl3pPr>
            <a:lvl4pPr marL="1418524" indent="0" algn="l" rtl="0" eaLnBrk="1" fontAlgn="base" hangingPunct="1">
              <a:spcBef>
                <a:spcPts val="0"/>
              </a:spcBef>
              <a:spcAft>
                <a:spcPts val="300"/>
              </a:spcAft>
              <a:buClr>
                <a:srgbClr val="000066"/>
              </a:buClr>
              <a:buSzPct val="100000"/>
              <a:buFont typeface="Frutiger 55 Roman" pitchFamily="34" charset="0"/>
              <a:buNone/>
              <a:defRPr sz="726">
                <a:solidFill>
                  <a:schemeClr val="tx1">
                    <a:lumMod val="65000"/>
                    <a:lumOff val="35000"/>
                  </a:schemeClr>
                </a:solidFill>
                <a:latin typeface="Frutiger 55 Roman" pitchFamily="34" charset="0"/>
              </a:defRPr>
            </a:lvl4pPr>
            <a:lvl5pPr marL="1891367" indent="0" algn="l" rtl="0" eaLnBrk="1" fontAlgn="base" hangingPunct="1">
              <a:spcBef>
                <a:spcPts val="0"/>
              </a:spcBef>
              <a:spcAft>
                <a:spcPts val="300"/>
              </a:spcAft>
              <a:buClr>
                <a:srgbClr val="000066"/>
              </a:buClr>
              <a:buSzPct val="100000"/>
              <a:buFont typeface="Frutiger 55 Roman" pitchFamily="34" charset="0"/>
              <a:buNone/>
              <a:defRPr sz="726">
                <a:solidFill>
                  <a:schemeClr val="tx1">
                    <a:lumMod val="65000"/>
                    <a:lumOff val="35000"/>
                  </a:schemeClr>
                </a:solidFill>
                <a:latin typeface="Frutiger 55 Roman" pitchFamily="34" charset="0"/>
              </a:defRPr>
            </a:lvl5pPr>
            <a:lvl6pPr marL="1614327" indent="-285721" algn="l" rtl="0" eaLnBrk="1" fontAlgn="base" hangingPunct="1">
              <a:spcBef>
                <a:spcPts val="0"/>
              </a:spcBef>
              <a:spcAft>
                <a:spcPts val="300"/>
              </a:spcAft>
              <a:buClr>
                <a:srgbClr val="000066"/>
              </a:buClr>
              <a:buSzPct val="100000"/>
              <a:buFont typeface="Frutiger 55 Roman" pitchFamily="34" charset="0"/>
              <a:buChar char="–"/>
              <a:defRPr sz="1800" baseline="0">
                <a:solidFill>
                  <a:schemeClr val="tx1"/>
                </a:solidFill>
                <a:latin typeface="+mj-lt"/>
              </a:defRPr>
            </a:lvl6pPr>
            <a:lvl7pPr marL="1881000" indent="-285721" algn="l" rtl="0" eaLnBrk="1" fontAlgn="base" hangingPunct="1">
              <a:spcBef>
                <a:spcPts val="0"/>
              </a:spcBef>
              <a:spcAft>
                <a:spcPts val="300"/>
              </a:spcAft>
              <a:buClr>
                <a:srgbClr val="000066"/>
              </a:buClr>
              <a:buSzPct val="100000"/>
              <a:buFont typeface="Frutiger 55 Roman" pitchFamily="34" charset="0"/>
              <a:buChar char="–"/>
              <a:defRPr sz="1800" baseline="0">
                <a:solidFill>
                  <a:schemeClr val="tx1"/>
                </a:solidFill>
                <a:latin typeface="+mj-lt"/>
              </a:defRPr>
            </a:lvl7pPr>
            <a:lvl8pPr marL="2160372" indent="-285721" algn="l" rtl="0" eaLnBrk="1" fontAlgn="base" hangingPunct="1">
              <a:spcBef>
                <a:spcPts val="0"/>
              </a:spcBef>
              <a:spcAft>
                <a:spcPts val="300"/>
              </a:spcAft>
              <a:buClr>
                <a:srgbClr val="000066"/>
              </a:buClr>
              <a:buSzPct val="100000"/>
              <a:buFont typeface="Frutiger 55 Roman" pitchFamily="34" charset="0"/>
              <a:buChar char="–"/>
              <a:defRPr sz="1600" baseline="0">
                <a:solidFill>
                  <a:schemeClr val="tx1"/>
                </a:solidFill>
                <a:latin typeface="+mj-lt"/>
              </a:defRPr>
            </a:lvl8pPr>
            <a:lvl9pPr marL="2427045" indent="-285721" algn="l" rtl="0" eaLnBrk="1" fontAlgn="base" hangingPunct="1">
              <a:spcBef>
                <a:spcPts val="0"/>
              </a:spcBef>
              <a:spcAft>
                <a:spcPts val="300"/>
              </a:spcAft>
              <a:buClr>
                <a:srgbClr val="000066"/>
              </a:buClr>
              <a:buSzPct val="100000"/>
              <a:buFont typeface="Frutiger 55 Roman" pitchFamily="34" charset="0"/>
              <a:buChar char="–"/>
              <a:defRPr sz="1600" baseline="0">
                <a:solidFill>
                  <a:schemeClr val="tx1"/>
                </a:solidFill>
                <a:latin typeface="+mj-lt"/>
              </a:defRPr>
            </a:lvl9pPr>
          </a:lstStyle>
          <a:p>
            <a:pPr hangingPunct="0">
              <a:lnSpc>
                <a:spcPct val="100000"/>
              </a:lnSpc>
              <a:spcAft>
                <a:spcPts val="0"/>
              </a:spcAft>
            </a:pPr>
            <a:r>
              <a:rPr lang="en-US" sz="900" kern="0">
                <a:solidFill>
                  <a:schemeClr val="accent1"/>
                </a:solidFill>
                <a:latin typeface="+mn-lt"/>
              </a:rPr>
              <a:t>Source: </a:t>
            </a:r>
            <a:r>
              <a:rPr lang="en-IE" sz="900" kern="0">
                <a:solidFill>
                  <a:schemeClr val="accent1"/>
                </a:solidFill>
                <a:latin typeface="+mn-lt"/>
              </a:rPr>
              <a:t>Goldman Sachs </a:t>
            </a:r>
            <a:r>
              <a:rPr lang="en-IE" sz="900">
                <a:solidFill>
                  <a:schemeClr val="accent1"/>
                </a:solidFill>
                <a:latin typeface="+mn-lt"/>
              </a:rPr>
              <a:t>US Bear markets &amp; Recoveries since the 1800s to 2020</a:t>
            </a:r>
            <a:endParaRPr lang="en-US" sz="900" kern="1200">
              <a:solidFill>
                <a:schemeClr val="accent1"/>
              </a:solidFill>
              <a:latin typeface="+mn-lt"/>
              <a:cs typeface="Arial" panose="020B0604020202020204" pitchFamily="34" charset="0"/>
            </a:endParaRPr>
          </a:p>
        </p:txBody>
      </p:sp>
    </p:spTree>
    <p:extLst>
      <p:ext uri="{BB962C8B-B14F-4D97-AF65-F5344CB8AC3E}">
        <p14:creationId xmlns:p14="http://schemas.microsoft.com/office/powerpoint/2010/main" val="3400817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Graphic spid="10" grpId="0">
        <p:bldAsOne/>
      </p:bldGraphic>
      <p:bldGraphic spid="11"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CC5CB-BB18-1912-A844-3440E8B511B6}"/>
            </a:ext>
          </a:extLst>
        </p:cNvPr>
        <p:cNvGrpSpPr/>
        <p:nvPr/>
      </p:nvGrpSpPr>
      <p:grpSpPr>
        <a:xfrm>
          <a:off x="0" y="0"/>
          <a:ext cx="0" cy="0"/>
          <a:chOff x="0" y="0"/>
          <a:chExt cx="0" cy="0"/>
        </a:xfrm>
      </p:grpSpPr>
      <p:graphicFrame>
        <p:nvGraphicFramePr>
          <p:cNvPr id="11" name="Content Placeholder 9">
            <a:extLst>
              <a:ext uri="{FF2B5EF4-FFF2-40B4-BE49-F238E27FC236}">
                <a16:creationId xmlns:a16="http://schemas.microsoft.com/office/drawing/2014/main" id="{82A828C0-0B2E-6149-1FCF-97C531C8F72A}"/>
              </a:ext>
            </a:extLst>
          </p:cNvPr>
          <p:cNvGraphicFramePr>
            <a:graphicFrameLocks noGrp="1"/>
          </p:cNvGraphicFramePr>
          <p:nvPr>
            <p:ph idx="1"/>
            <p:extLst>
              <p:ext uri="{D42A27DB-BD31-4B8C-83A1-F6EECF244321}">
                <p14:modId xmlns:p14="http://schemas.microsoft.com/office/powerpoint/2010/main" val="3602073703"/>
              </p:ext>
            </p:extLst>
          </p:nvPr>
        </p:nvGraphicFramePr>
        <p:xfrm>
          <a:off x="252413" y="1198563"/>
          <a:ext cx="9265225"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FAF7F141-8138-DCB1-D5FC-9F6E9032E3BA}"/>
              </a:ext>
            </a:extLst>
          </p:cNvPr>
          <p:cNvSpPr>
            <a:spLocks noGrp="1"/>
          </p:cNvSpPr>
          <p:nvPr>
            <p:ph type="sldNum" sz="quarter" idx="4"/>
          </p:nvPr>
        </p:nvSpPr>
        <p:spPr/>
        <p:txBody>
          <a:bodyPr/>
          <a:lstStyle/>
          <a:p>
            <a:fld id="{FA58F0B4-6BC7-4BFB-804F-EE9B892902C7}" type="slidenum">
              <a:rPr lang="en-US" smtClean="0"/>
              <a:pPr/>
              <a:t>24</a:t>
            </a:fld>
            <a:endParaRPr lang="en-US"/>
          </a:p>
        </p:txBody>
      </p:sp>
      <p:sp>
        <p:nvSpPr>
          <p:cNvPr id="4" name="Footer Placeholder 3">
            <a:extLst>
              <a:ext uri="{FF2B5EF4-FFF2-40B4-BE49-F238E27FC236}">
                <a16:creationId xmlns:a16="http://schemas.microsoft.com/office/drawing/2014/main" id="{41F3EFAB-F099-91E0-B1DD-96E37D2C467E}"/>
              </a:ext>
            </a:extLst>
          </p:cNvPr>
          <p:cNvSpPr>
            <a:spLocks noGrp="1"/>
          </p:cNvSpPr>
          <p:nvPr>
            <p:ph type="ftr" sz="quarter" idx="3"/>
          </p:nvPr>
        </p:nvSpPr>
        <p:spPr>
          <a:xfrm>
            <a:off x="250825" y="6419919"/>
            <a:ext cx="9984509" cy="376309"/>
          </a:xfrm>
        </p:spPr>
        <p:txBody>
          <a:bodyPr/>
          <a:lstStyle/>
          <a:p>
            <a:pPr algn="l"/>
            <a:r>
              <a:rPr lang="en-IE" sz="900"/>
              <a:t>LSEG DataStream, MSCI, J.P. Morgan Asset Management Guide to the Markets – Europe 31 </a:t>
            </a:r>
            <a:r>
              <a:rPr lang="en-IE"/>
              <a:t>March</a:t>
            </a:r>
            <a:r>
              <a:rPr lang="en-IE" sz="900"/>
              <a:t> 2026. Intra-year decline refers to the largest market fall from peak to trough within the calendar year. Prices shown are for the MSCI World index in USD terms.</a:t>
            </a:r>
            <a:endParaRPr lang="en-US"/>
          </a:p>
        </p:txBody>
      </p:sp>
      <p:sp>
        <p:nvSpPr>
          <p:cNvPr id="5" name="Title 4">
            <a:extLst>
              <a:ext uri="{FF2B5EF4-FFF2-40B4-BE49-F238E27FC236}">
                <a16:creationId xmlns:a16="http://schemas.microsoft.com/office/drawing/2014/main" id="{B6F08124-81E5-CBAC-971D-28DEFE06420E}"/>
              </a:ext>
            </a:extLst>
          </p:cNvPr>
          <p:cNvSpPr>
            <a:spLocks noGrp="1"/>
          </p:cNvSpPr>
          <p:nvPr>
            <p:ph type="title"/>
          </p:nvPr>
        </p:nvSpPr>
        <p:spPr>
          <a:xfrm>
            <a:off x="250826" y="249926"/>
            <a:ext cx="9583200" cy="720197"/>
          </a:xfrm>
        </p:spPr>
        <p:txBody>
          <a:bodyPr/>
          <a:lstStyle/>
          <a:p>
            <a:r>
              <a:rPr lang="en-IE"/>
              <a:t>Large Intra-Year Falls Are Part of Investing</a:t>
            </a:r>
            <a:br>
              <a:rPr lang="en-US"/>
            </a:br>
            <a:endParaRPr lang="en-IE"/>
          </a:p>
        </p:txBody>
      </p:sp>
      <p:sp>
        <p:nvSpPr>
          <p:cNvPr id="8" name="Rectangle 7">
            <a:extLst>
              <a:ext uri="{FF2B5EF4-FFF2-40B4-BE49-F238E27FC236}">
                <a16:creationId xmlns:a16="http://schemas.microsoft.com/office/drawing/2014/main" id="{E2B9C6D6-97B2-A9D4-67BB-EDB4F80B5119}"/>
              </a:ext>
            </a:extLst>
          </p:cNvPr>
          <p:cNvSpPr/>
          <p:nvPr/>
        </p:nvSpPr>
        <p:spPr>
          <a:xfrm>
            <a:off x="9517638" y="1151167"/>
            <a:ext cx="2373746" cy="4837962"/>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b"/>
          <a:lstStyle/>
          <a:p>
            <a:pPr marL="285750" indent="-285750">
              <a:buFont typeface="Arial" panose="020B0604020202020204" pitchFamily="34" charset="0"/>
              <a:buChar char="•"/>
            </a:pPr>
            <a:r>
              <a:rPr lang="en-IE" sz="1400">
                <a:solidFill>
                  <a:schemeClr val="tx1"/>
                </a:solidFill>
              </a:rPr>
              <a:t>Since 1986, World equities have finished the year in positive territory on 27 of 40 years. </a:t>
            </a:r>
          </a:p>
          <a:p>
            <a:endParaRPr lang="en-IE" sz="1400">
              <a:solidFill>
                <a:schemeClr val="tx1"/>
              </a:solidFill>
            </a:endParaRPr>
          </a:p>
          <a:p>
            <a:pPr marL="285750" indent="-285750">
              <a:buFont typeface="Arial" panose="020B0604020202020204" pitchFamily="34" charset="0"/>
              <a:buChar char="•"/>
            </a:pPr>
            <a:r>
              <a:rPr lang="en-IE" sz="1400">
                <a:solidFill>
                  <a:schemeClr val="tx1"/>
                </a:solidFill>
              </a:rPr>
              <a:t>73% of the last 40 years ended in positive returns for stocks in developed markets.</a:t>
            </a:r>
          </a:p>
          <a:p>
            <a:pPr marL="285750" indent="-285750">
              <a:buFont typeface="Arial" panose="020B0604020202020204" pitchFamily="34" charset="0"/>
              <a:buChar char="•"/>
            </a:pPr>
            <a:endParaRPr lang="en-IE" sz="1400">
              <a:solidFill>
                <a:schemeClr val="tx1"/>
              </a:solidFill>
            </a:endParaRPr>
          </a:p>
          <a:p>
            <a:pPr marL="285750" indent="-285750">
              <a:buFont typeface="Arial" panose="020B0604020202020204" pitchFamily="34" charset="0"/>
              <a:buChar char="•"/>
            </a:pPr>
            <a:r>
              <a:rPr lang="en-IE" sz="1400">
                <a:solidFill>
                  <a:schemeClr val="tx1"/>
                </a:solidFill>
              </a:rPr>
              <a:t>In each of those years the market suffered an average intra-year decline of 14.6%. </a:t>
            </a:r>
          </a:p>
          <a:p>
            <a:pPr algn="ctr"/>
            <a:endParaRPr lang="en-IE" sz="1600">
              <a:solidFill>
                <a:schemeClr val="tx1"/>
              </a:solidFill>
            </a:endParaRPr>
          </a:p>
          <a:p>
            <a:pPr algn="ctr"/>
            <a:endParaRPr lang="en-IE" sz="1000"/>
          </a:p>
        </p:txBody>
      </p:sp>
      <p:pic>
        <p:nvPicPr>
          <p:cNvPr id="9" name="Picture 8">
            <a:extLst>
              <a:ext uri="{FF2B5EF4-FFF2-40B4-BE49-F238E27FC236}">
                <a16:creationId xmlns:a16="http://schemas.microsoft.com/office/drawing/2014/main" id="{EEE67A5F-C868-8071-BC25-E314384551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57559" y="1264617"/>
            <a:ext cx="893903" cy="893903"/>
          </a:xfrm>
          <a:prstGeom prst="rect">
            <a:avLst/>
          </a:prstGeom>
        </p:spPr>
      </p:pic>
    </p:spTree>
    <p:extLst>
      <p:ext uri="{BB962C8B-B14F-4D97-AF65-F5344CB8AC3E}">
        <p14:creationId xmlns:p14="http://schemas.microsoft.com/office/powerpoint/2010/main" val="3462751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900" decel="100000" fill="hold"/>
                                        <p:tgtEl>
                                          <p:spTgt spid="9"/>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A959691-81BA-BA05-3A01-ABFECD203CBD}"/>
              </a:ext>
            </a:extLst>
          </p:cNvPr>
          <p:cNvSpPr>
            <a:spLocks noGrp="1"/>
          </p:cNvSpPr>
          <p:nvPr>
            <p:ph type="sldNum" sz="quarter" idx="4"/>
          </p:nvPr>
        </p:nvSpPr>
        <p:spPr/>
        <p:txBody>
          <a:bodyPr/>
          <a:lstStyle/>
          <a:p>
            <a:fld id="{FA58F0B4-6BC7-4BFB-804F-EE9B892902C7}" type="slidenum">
              <a:rPr lang="en-US" smtClean="0"/>
              <a:pPr/>
              <a:t>25</a:t>
            </a:fld>
            <a:endParaRPr lang="en-US"/>
          </a:p>
        </p:txBody>
      </p:sp>
      <p:sp>
        <p:nvSpPr>
          <p:cNvPr id="4" name="Footer Placeholder 3">
            <a:extLst>
              <a:ext uri="{FF2B5EF4-FFF2-40B4-BE49-F238E27FC236}">
                <a16:creationId xmlns:a16="http://schemas.microsoft.com/office/drawing/2014/main" id="{65D45290-854C-F449-B97D-63CB9035E1F3}"/>
              </a:ext>
            </a:extLst>
          </p:cNvPr>
          <p:cNvSpPr>
            <a:spLocks noGrp="1"/>
          </p:cNvSpPr>
          <p:nvPr>
            <p:ph type="ftr" sz="quarter" idx="3"/>
          </p:nvPr>
        </p:nvSpPr>
        <p:spPr>
          <a:xfrm>
            <a:off x="250825" y="6291463"/>
            <a:ext cx="9994362" cy="515007"/>
          </a:xfrm>
        </p:spPr>
        <p:txBody>
          <a:bodyPr/>
          <a:lstStyle/>
          <a:p>
            <a:pPr algn="l"/>
            <a:r>
              <a:rPr lang="en-US" sz="800" kern="0" dirty="0">
                <a:sym typeface="Frutiger 55 Roman"/>
              </a:rPr>
              <a:t>Source: JP </a:t>
            </a:r>
            <a:r>
              <a:rPr lang="en-IE" sz="800" dirty="0"/>
              <a:t>Source: Strategas/Ibbotson, J.P. Morgan Asset Management. Large cap equity represents the S&amp;P 500 Composite and Bonds represents the Strategas/Ibbotson US Government Bond Index and US Long-term Corporate Bond Index. Returns shown are per annum and are calculated based on monthly returns from 1950 to latest available and include dividends. Past performance is not a reliable indicator of current and future results. </a:t>
            </a:r>
            <a:r>
              <a:rPr lang="en-IE" sz="800" i="1" dirty="0"/>
              <a:t>Guide to the Markets - Europe. </a:t>
            </a:r>
            <a:r>
              <a:rPr lang="en-IE" sz="800" dirty="0"/>
              <a:t>Data as of 31 March 2026</a:t>
            </a:r>
            <a:endParaRPr lang="en-US" dirty="0"/>
          </a:p>
        </p:txBody>
      </p:sp>
      <p:sp>
        <p:nvSpPr>
          <p:cNvPr id="5" name="Title 4">
            <a:extLst>
              <a:ext uri="{FF2B5EF4-FFF2-40B4-BE49-F238E27FC236}">
                <a16:creationId xmlns:a16="http://schemas.microsoft.com/office/drawing/2014/main" id="{2F22F3AA-BF0D-D359-CE40-1919C84F6017}"/>
              </a:ext>
            </a:extLst>
          </p:cNvPr>
          <p:cNvSpPr>
            <a:spLocks noGrp="1"/>
          </p:cNvSpPr>
          <p:nvPr>
            <p:ph type="title"/>
          </p:nvPr>
        </p:nvSpPr>
        <p:spPr/>
        <p:txBody>
          <a:bodyPr/>
          <a:lstStyle/>
          <a:p>
            <a:r>
              <a:rPr lang="en-IE"/>
              <a:t>Long- Term Investors are Rewarded</a:t>
            </a:r>
          </a:p>
        </p:txBody>
      </p:sp>
      <p:sp>
        <p:nvSpPr>
          <p:cNvPr id="6" name="Content Placeholder 5">
            <a:extLst>
              <a:ext uri="{FF2B5EF4-FFF2-40B4-BE49-F238E27FC236}">
                <a16:creationId xmlns:a16="http://schemas.microsoft.com/office/drawing/2014/main" id="{37EE3BE2-F467-6691-D380-97F4B8CCC73F}"/>
              </a:ext>
            </a:extLst>
          </p:cNvPr>
          <p:cNvSpPr>
            <a:spLocks noGrp="1"/>
          </p:cNvSpPr>
          <p:nvPr>
            <p:ph sz="quarter" idx="10"/>
          </p:nvPr>
        </p:nvSpPr>
        <p:spPr>
          <a:xfrm>
            <a:off x="250825" y="666073"/>
            <a:ext cx="9583200" cy="276999"/>
          </a:xfrm>
        </p:spPr>
        <p:txBody>
          <a:bodyPr/>
          <a:lstStyle/>
          <a:p>
            <a:r>
              <a:rPr lang="en-IE"/>
              <a:t>And diversification helps to reduce the risk</a:t>
            </a:r>
            <a:endParaRPr lang="en-US"/>
          </a:p>
        </p:txBody>
      </p:sp>
      <p:graphicFrame>
        <p:nvGraphicFramePr>
          <p:cNvPr id="7" name="Content Placeholder 8">
            <a:extLst>
              <a:ext uri="{FF2B5EF4-FFF2-40B4-BE49-F238E27FC236}">
                <a16:creationId xmlns:a16="http://schemas.microsoft.com/office/drawing/2014/main" id="{9F4D51A7-1BD7-98F9-F02A-CD93190D6EDC}"/>
              </a:ext>
            </a:extLst>
          </p:cNvPr>
          <p:cNvGraphicFramePr>
            <a:graphicFrameLocks noGrp="1"/>
          </p:cNvGraphicFramePr>
          <p:nvPr>
            <p:ph idx="1"/>
            <p:extLst>
              <p:ext uri="{D42A27DB-BD31-4B8C-83A1-F6EECF244321}">
                <p14:modId xmlns:p14="http://schemas.microsoft.com/office/powerpoint/2010/main" val="1144314071"/>
              </p:ext>
            </p:extLst>
          </p:nvPr>
        </p:nvGraphicFramePr>
        <p:xfrm>
          <a:off x="252413" y="1198563"/>
          <a:ext cx="8836169" cy="5017357"/>
        </p:xfrm>
        <a:graphic>
          <a:graphicData uri="http://schemas.openxmlformats.org/drawingml/2006/chart">
            <c:chart xmlns:c="http://schemas.openxmlformats.org/drawingml/2006/chart" xmlns:r="http://schemas.openxmlformats.org/officeDocument/2006/relationships" r:id="rId2"/>
          </a:graphicData>
        </a:graphic>
      </p:graphicFrame>
      <p:sp>
        <p:nvSpPr>
          <p:cNvPr id="8" name="Rectangle 7">
            <a:extLst>
              <a:ext uri="{FF2B5EF4-FFF2-40B4-BE49-F238E27FC236}">
                <a16:creationId xmlns:a16="http://schemas.microsoft.com/office/drawing/2014/main" id="{2E4A7ABD-CA3B-9017-7AEE-A244F4EAE206}"/>
              </a:ext>
            </a:extLst>
          </p:cNvPr>
          <p:cNvSpPr/>
          <p:nvPr/>
        </p:nvSpPr>
        <p:spPr>
          <a:xfrm>
            <a:off x="9565841" y="1385455"/>
            <a:ext cx="2373746" cy="36660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marL="285750" indent="-285750">
              <a:buFont typeface="Arial" panose="020B0604020202020204" pitchFamily="34" charset="0"/>
              <a:buChar char="•"/>
            </a:pPr>
            <a:endParaRPr lang="en-IE" sz="1400">
              <a:solidFill>
                <a:schemeClr val="tx1"/>
              </a:solidFill>
            </a:endParaRPr>
          </a:p>
          <a:p>
            <a:pPr marL="285750" indent="-285750">
              <a:buFont typeface="Arial" panose="020B0604020202020204" pitchFamily="34" charset="0"/>
              <a:buChar char="•"/>
            </a:pPr>
            <a:endParaRPr lang="en-IE" sz="1400">
              <a:solidFill>
                <a:schemeClr val="tx1"/>
              </a:solidFill>
            </a:endParaRPr>
          </a:p>
          <a:p>
            <a:pPr marL="285750" indent="-285750">
              <a:buFont typeface="Arial" panose="020B0604020202020204" pitchFamily="34" charset="0"/>
              <a:buChar char="•"/>
            </a:pPr>
            <a:endParaRPr lang="en-IE" sz="1400">
              <a:solidFill>
                <a:schemeClr val="tx1"/>
              </a:solidFill>
            </a:endParaRPr>
          </a:p>
          <a:p>
            <a:pPr marL="285750" indent="-285750">
              <a:buFont typeface="Arial" panose="020B0604020202020204" pitchFamily="34" charset="0"/>
              <a:buChar char="•"/>
            </a:pPr>
            <a:endParaRPr lang="en-IE" sz="1400">
              <a:solidFill>
                <a:schemeClr val="tx1"/>
              </a:solidFill>
            </a:endParaRPr>
          </a:p>
          <a:p>
            <a:pPr marL="285750" indent="-285750">
              <a:buFont typeface="Arial" panose="020B0604020202020204" pitchFamily="34" charset="0"/>
              <a:buChar char="•"/>
            </a:pPr>
            <a:endParaRPr lang="en-IE" sz="1400">
              <a:solidFill>
                <a:schemeClr val="tx1"/>
              </a:solidFill>
            </a:endParaRPr>
          </a:p>
          <a:p>
            <a:pPr marL="285750" indent="-285750">
              <a:buFont typeface="Arial" panose="020B0604020202020204" pitchFamily="34" charset="0"/>
              <a:buChar char="•"/>
            </a:pPr>
            <a:r>
              <a:rPr lang="en-IE" sz="1400">
                <a:solidFill>
                  <a:schemeClr val="tx1"/>
                </a:solidFill>
              </a:rPr>
              <a:t>The longer we invest, the ranges get narrower and move upwards. </a:t>
            </a:r>
          </a:p>
          <a:p>
            <a:endParaRPr lang="en-IE" sz="1400">
              <a:solidFill>
                <a:schemeClr val="tx1"/>
              </a:solidFill>
            </a:endParaRPr>
          </a:p>
          <a:p>
            <a:pPr marL="285750" indent="-285750">
              <a:buFont typeface="Arial" panose="020B0604020202020204" pitchFamily="34" charset="0"/>
              <a:buChar char="•"/>
            </a:pPr>
            <a:r>
              <a:rPr lang="en-IE" sz="1400">
                <a:solidFill>
                  <a:schemeClr val="tx1"/>
                </a:solidFill>
              </a:rPr>
              <a:t>Equities display the most volatility, but the better returns. </a:t>
            </a:r>
          </a:p>
          <a:p>
            <a:pPr algn="ctr"/>
            <a:endParaRPr lang="en-IE" sz="1600">
              <a:solidFill>
                <a:schemeClr val="tx1"/>
              </a:solidFill>
            </a:endParaRPr>
          </a:p>
          <a:p>
            <a:pPr algn="ctr"/>
            <a:endParaRPr lang="en-IE" sz="1000"/>
          </a:p>
        </p:txBody>
      </p:sp>
      <p:pic>
        <p:nvPicPr>
          <p:cNvPr id="9" name="Picture 8">
            <a:extLst>
              <a:ext uri="{FF2B5EF4-FFF2-40B4-BE49-F238E27FC236}">
                <a16:creationId xmlns:a16="http://schemas.microsoft.com/office/drawing/2014/main" id="{F9BF5AFB-3E93-E47E-D61E-274B6CBE3F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57560" y="1661781"/>
            <a:ext cx="893903" cy="893903"/>
          </a:xfrm>
          <a:prstGeom prst="rect">
            <a:avLst/>
          </a:prstGeom>
        </p:spPr>
      </p:pic>
      <p:sp>
        <p:nvSpPr>
          <p:cNvPr id="10" name="Rectangle 9">
            <a:extLst>
              <a:ext uri="{FF2B5EF4-FFF2-40B4-BE49-F238E27FC236}">
                <a16:creationId xmlns:a16="http://schemas.microsoft.com/office/drawing/2014/main" id="{B8A35F65-D809-CC9B-C5DA-E7077A9A05F7}"/>
              </a:ext>
            </a:extLst>
          </p:cNvPr>
          <p:cNvSpPr/>
          <p:nvPr/>
        </p:nvSpPr>
        <p:spPr bwMode="auto">
          <a:xfrm>
            <a:off x="7446424" y="2226819"/>
            <a:ext cx="264160" cy="132080"/>
          </a:xfrm>
          <a:prstGeom prst="rect">
            <a:avLst/>
          </a:prstGeom>
          <a:solidFill>
            <a:srgbClr val="2770BA"/>
          </a:solidFill>
          <a:ln w="9525" cap="flat" cmpd="sng" algn="ctr">
            <a:solidFill>
              <a:srgbClr val="FFFFFF"/>
            </a:solidFill>
            <a:prstDash val="solid"/>
            <a:round/>
            <a:headEnd type="none" w="med" len="med"/>
            <a:tailEnd type="none" w="med" len="med"/>
          </a:ln>
          <a:effectLst/>
        </p:spPr>
        <p:txBody>
          <a:bodyPr rot="0" spcFirstLastPara="0" vertOverflow="overflow" horzOverflow="overflow" vert="horz" wrap="square" lIns="91428" tIns="45714" rIns="91428" bIns="45714" numCol="1" spcCol="0" rtlCol="0" fromWordArt="0" anchor="ctr" anchorCtr="0" forceAA="0" compatLnSpc="1">
            <a:prstTxWarp prst="textNoShape">
              <a:avLst/>
            </a:prstTxWarp>
            <a:noAutofit/>
          </a:bodyPr>
          <a:lstStyle/>
          <a:p>
            <a:pPr defTabSz="914309" fontAlgn="base">
              <a:spcBef>
                <a:spcPct val="0"/>
              </a:spcBef>
              <a:spcAft>
                <a:spcPct val="0"/>
              </a:spcAft>
            </a:pPr>
            <a:endParaRPr lang="en-IE" sz="2000">
              <a:latin typeface="Frutiger 55 Roman" pitchFamily="34" charset="0"/>
            </a:endParaRPr>
          </a:p>
        </p:txBody>
      </p:sp>
    </p:spTree>
    <p:extLst>
      <p:ext uri="{BB962C8B-B14F-4D97-AF65-F5344CB8AC3E}">
        <p14:creationId xmlns:p14="http://schemas.microsoft.com/office/powerpoint/2010/main" val="86143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7" dur="2000"/>
                                        <p:tgtEl>
                                          <p:spTgt spid="7">
                                            <p:graphicEl>
                                              <a:chart seriesIdx="-3" categoryIdx="-3" bldStep="gridLegend"/>
                                            </p:graphic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down)">
                                      <p:cBhvr>
                                        <p:cTn id="10" dur="2000"/>
                                        <p:tgtEl>
                                          <p:spTgt spid="7">
                                            <p:graphicEl>
                                              <a:chart seriesIdx="-4" categoryIdx="0" bldStep="category"/>
                                            </p:graphic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down)">
                                      <p:cBhvr>
                                        <p:cTn id="13" dur="2000"/>
                                        <p:tgtEl>
                                          <p:spTgt spid="7">
                                            <p:graphicEl>
                                              <a:chart seriesIdx="-4" categoryIdx="1" bldStep="category"/>
                                            </p:graphic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down)">
                                      <p:cBhvr>
                                        <p:cTn id="16" dur="2000"/>
                                        <p:tgtEl>
                                          <p:spTgt spid="7">
                                            <p:graphicEl>
                                              <a:chart seriesIdx="-4" categoryIdx="2" bldStep="category"/>
                                            </p:graphic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7">
                                            <p:graphicEl>
                                              <a:chart seriesIdx="-4" categoryIdx="3" bldStep="category"/>
                                            </p:graphicEl>
                                          </p:spTgt>
                                        </p:tgtEl>
                                        <p:attrNameLst>
                                          <p:attrName>style.visibility</p:attrName>
                                        </p:attrNameLst>
                                      </p:cBhvr>
                                      <p:to>
                                        <p:strVal val="visible"/>
                                      </p:to>
                                    </p:set>
                                    <p:animEffect transition="in" filter="wipe(down)">
                                      <p:cBhvr>
                                        <p:cTn id="19" dur="2000"/>
                                        <p:tgtEl>
                                          <p:spTgt spid="7">
                                            <p:graphicEl>
                                              <a:chart seriesIdx="-4" categoryIdx="3" bldStep="category"/>
                                            </p:graphic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7">
                                            <p:graphicEl>
                                              <a:chart seriesIdx="-4" categoryIdx="4" bldStep="category"/>
                                            </p:graphicEl>
                                          </p:spTgt>
                                        </p:tgtEl>
                                        <p:attrNameLst>
                                          <p:attrName>style.visibility</p:attrName>
                                        </p:attrNameLst>
                                      </p:cBhvr>
                                      <p:to>
                                        <p:strVal val="visible"/>
                                      </p:to>
                                    </p:set>
                                    <p:animEffect transition="in" filter="wipe(down)">
                                      <p:cBhvr>
                                        <p:cTn id="22" dur="2000"/>
                                        <p:tgtEl>
                                          <p:spTgt spid="7">
                                            <p:graphicEl>
                                              <a:chart seriesIdx="-4" categoryIdx="4" bldStep="category"/>
                                            </p:graphic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7">
                                            <p:graphicEl>
                                              <a:chart seriesIdx="-4" categoryIdx="5" bldStep="category"/>
                                            </p:graphicEl>
                                          </p:spTgt>
                                        </p:tgtEl>
                                        <p:attrNameLst>
                                          <p:attrName>style.visibility</p:attrName>
                                        </p:attrNameLst>
                                      </p:cBhvr>
                                      <p:to>
                                        <p:strVal val="visible"/>
                                      </p:to>
                                    </p:set>
                                    <p:animEffect transition="in" filter="wipe(down)">
                                      <p:cBhvr>
                                        <p:cTn id="25" dur="2000"/>
                                        <p:tgtEl>
                                          <p:spTgt spid="7">
                                            <p:graphicEl>
                                              <a:chart seriesIdx="-4" categoryIdx="5" bldStep="category"/>
                                            </p:graphic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
                                            <p:graphicEl>
                                              <a:chart seriesIdx="-4" categoryIdx="6" bldStep="category"/>
                                            </p:graphicEl>
                                          </p:spTgt>
                                        </p:tgtEl>
                                        <p:attrNameLst>
                                          <p:attrName>style.visibility</p:attrName>
                                        </p:attrNameLst>
                                      </p:cBhvr>
                                      <p:to>
                                        <p:strVal val="visible"/>
                                      </p:to>
                                    </p:set>
                                    <p:animEffect transition="in" filter="wipe(down)">
                                      <p:cBhvr>
                                        <p:cTn id="28" dur="2000"/>
                                        <p:tgtEl>
                                          <p:spTgt spid="7">
                                            <p:graphicEl>
                                              <a:chart seriesIdx="-4" categoryIdx="6" bldStep="category"/>
                                            </p:graphic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7">
                                            <p:graphicEl>
                                              <a:chart seriesIdx="-4" categoryIdx="7" bldStep="category"/>
                                            </p:graphicEl>
                                          </p:spTgt>
                                        </p:tgtEl>
                                        <p:attrNameLst>
                                          <p:attrName>style.visibility</p:attrName>
                                        </p:attrNameLst>
                                      </p:cBhvr>
                                      <p:to>
                                        <p:strVal val="visible"/>
                                      </p:to>
                                    </p:set>
                                    <p:animEffect transition="in" filter="wipe(down)">
                                      <p:cBhvr>
                                        <p:cTn id="31" dur="2000"/>
                                        <p:tgtEl>
                                          <p:spTgt spid="7">
                                            <p:graphicEl>
                                              <a:chart seriesIdx="-4" categoryIdx="7" bldStep="category"/>
                                            </p:graphic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
                                            <p:graphicEl>
                                              <a:chart seriesIdx="-4" categoryIdx="8" bldStep="category"/>
                                            </p:graphicEl>
                                          </p:spTgt>
                                        </p:tgtEl>
                                        <p:attrNameLst>
                                          <p:attrName>style.visibility</p:attrName>
                                        </p:attrNameLst>
                                      </p:cBhvr>
                                      <p:to>
                                        <p:strVal val="visible"/>
                                      </p:to>
                                    </p:set>
                                    <p:animEffect transition="in" filter="wipe(down)">
                                      <p:cBhvr>
                                        <p:cTn id="34" dur="2000"/>
                                        <p:tgtEl>
                                          <p:spTgt spid="7">
                                            <p:graphicEl>
                                              <a:chart seriesIdx="-4" categoryIdx="8" bldStep="category"/>
                                            </p:graphic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7">
                                            <p:graphicEl>
                                              <a:chart seriesIdx="-4" categoryIdx="9" bldStep="category"/>
                                            </p:graphicEl>
                                          </p:spTgt>
                                        </p:tgtEl>
                                        <p:attrNameLst>
                                          <p:attrName>style.visibility</p:attrName>
                                        </p:attrNameLst>
                                      </p:cBhvr>
                                      <p:to>
                                        <p:strVal val="visible"/>
                                      </p:to>
                                    </p:set>
                                    <p:animEffect transition="in" filter="wipe(down)">
                                      <p:cBhvr>
                                        <p:cTn id="37" dur="2000"/>
                                        <p:tgtEl>
                                          <p:spTgt spid="7">
                                            <p:graphicEl>
                                              <a:chart seriesIdx="-4" categoryIdx="9" bldStep="category"/>
                                            </p:graphic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7">
                                            <p:graphicEl>
                                              <a:chart seriesIdx="-4" categoryIdx="10" bldStep="category"/>
                                            </p:graphicEl>
                                          </p:spTgt>
                                        </p:tgtEl>
                                        <p:attrNameLst>
                                          <p:attrName>style.visibility</p:attrName>
                                        </p:attrNameLst>
                                      </p:cBhvr>
                                      <p:to>
                                        <p:strVal val="visible"/>
                                      </p:to>
                                    </p:set>
                                    <p:animEffect transition="in" filter="wipe(down)">
                                      <p:cBhvr>
                                        <p:cTn id="40" dur="2000"/>
                                        <p:tgtEl>
                                          <p:spTgt spid="7">
                                            <p:graphicEl>
                                              <a:chart seriesIdx="-4" categoryIdx="10" bldStep="category"/>
                                            </p:graphic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7">
                                            <p:graphicEl>
                                              <a:chart seriesIdx="-4" categoryIdx="11" bldStep="category"/>
                                            </p:graphicEl>
                                          </p:spTgt>
                                        </p:tgtEl>
                                        <p:attrNameLst>
                                          <p:attrName>style.visibility</p:attrName>
                                        </p:attrNameLst>
                                      </p:cBhvr>
                                      <p:to>
                                        <p:strVal val="visible"/>
                                      </p:to>
                                    </p:set>
                                    <p:animEffect transition="in" filter="wipe(down)">
                                      <p:cBhvr>
                                        <p:cTn id="43" dur="2000"/>
                                        <p:tgtEl>
                                          <p:spTgt spid="7">
                                            <p:graphicEl>
                                              <a:chart seriesIdx="-4" categoryIdx="11" bldStep="category"/>
                                            </p:graphic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graphicEl>
                                              <a:chart seriesIdx="-4" categoryIdx="12" bldStep="category"/>
                                            </p:graphicEl>
                                          </p:spTgt>
                                        </p:tgtEl>
                                        <p:attrNameLst>
                                          <p:attrName>style.visibility</p:attrName>
                                        </p:attrNameLst>
                                      </p:cBhvr>
                                      <p:to>
                                        <p:strVal val="visible"/>
                                      </p:to>
                                    </p:set>
                                    <p:animEffect transition="in" filter="wipe(down)">
                                      <p:cBhvr>
                                        <p:cTn id="46" dur="2000"/>
                                        <p:tgtEl>
                                          <p:spTgt spid="7">
                                            <p:graphicEl>
                                              <a:chart seriesIdx="-4" categoryIdx="12" bldStep="category"/>
                                            </p:graphic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7">
                                            <p:graphicEl>
                                              <a:chart seriesIdx="-4" categoryIdx="13" bldStep="category"/>
                                            </p:graphicEl>
                                          </p:spTgt>
                                        </p:tgtEl>
                                        <p:attrNameLst>
                                          <p:attrName>style.visibility</p:attrName>
                                        </p:attrNameLst>
                                      </p:cBhvr>
                                      <p:to>
                                        <p:strVal val="visible"/>
                                      </p:to>
                                    </p:set>
                                    <p:animEffect transition="in" filter="wipe(down)">
                                      <p:cBhvr>
                                        <p:cTn id="49" dur="2000"/>
                                        <p:tgtEl>
                                          <p:spTgt spid="7">
                                            <p:graphicEl>
                                              <a:chart seriesIdx="-4" categoryIdx="13" bldStep="category"/>
                                            </p:graphicEl>
                                          </p:spTgt>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7">
                                            <p:graphicEl>
                                              <a:chart seriesIdx="-4" categoryIdx="14" bldStep="category"/>
                                            </p:graphicEl>
                                          </p:spTgt>
                                        </p:tgtEl>
                                        <p:attrNameLst>
                                          <p:attrName>style.visibility</p:attrName>
                                        </p:attrNameLst>
                                      </p:cBhvr>
                                      <p:to>
                                        <p:strVal val="visible"/>
                                      </p:to>
                                    </p:set>
                                    <p:animEffect transition="in" filter="wipe(down)">
                                      <p:cBhvr>
                                        <p:cTn id="52" dur="2000"/>
                                        <p:tgtEl>
                                          <p:spTgt spid="7">
                                            <p:graphicEl>
                                              <a:chart seriesIdx="-4" categoryIdx="14" bldStep="category"/>
                                            </p:graphicEl>
                                          </p:spTgt>
                                        </p:tgtEl>
                                      </p:cBhvr>
                                    </p:animEffect>
                                  </p:childTnLst>
                                </p:cTn>
                              </p:par>
                              <p:par>
                                <p:cTn id="53" presetID="22" presetClass="entr" presetSubtype="4" fill="hold" grpId="1" nodeType="withEffect">
                                  <p:stCondLst>
                                    <p:cond delay="0"/>
                                  </p:stCondLst>
                                  <p:childTnLst>
                                    <p:set>
                                      <p:cBhvr>
                                        <p:cTn id="54"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down)">
                                      <p:cBhvr>
                                        <p:cTn id="55" dur="500"/>
                                        <p:tgtEl>
                                          <p:spTgt spid="7">
                                            <p:graphicEl>
                                              <a:chart seriesIdx="-3" categoryIdx="-3" bldStep="gridLegend"/>
                                            </p:graphicEl>
                                          </p:spTgt>
                                        </p:tgtEl>
                                      </p:cBhvr>
                                    </p:animEffect>
                                  </p:childTnLst>
                                </p:cTn>
                              </p:par>
                              <p:par>
                                <p:cTn id="56" presetID="22" presetClass="entr" presetSubtype="4" fill="hold" grpId="1" nodeType="withEffect">
                                  <p:stCondLst>
                                    <p:cond delay="0"/>
                                  </p:stCondLst>
                                  <p:childTnLst>
                                    <p:set>
                                      <p:cBhvr>
                                        <p:cTn id="57" dur="1" fill="hold">
                                          <p:stCondLst>
                                            <p:cond delay="0"/>
                                          </p:stCondLst>
                                        </p:cTn>
                                        <p:tgtEl>
                                          <p:spTgt spid="7">
                                            <p:graphicEl>
                                              <a:chart seriesIdx="-4" categoryIdx="0" bldStep="category"/>
                                            </p:graphicEl>
                                          </p:spTgt>
                                        </p:tgtEl>
                                        <p:attrNameLst>
                                          <p:attrName>style.visibility</p:attrName>
                                        </p:attrNameLst>
                                      </p:cBhvr>
                                      <p:to>
                                        <p:strVal val="visible"/>
                                      </p:to>
                                    </p:set>
                                    <p:animEffect transition="in" filter="wipe(down)">
                                      <p:cBhvr>
                                        <p:cTn id="58" dur="500"/>
                                        <p:tgtEl>
                                          <p:spTgt spid="7">
                                            <p:graphicEl>
                                              <a:chart seriesIdx="-4" categoryIdx="0" bldStep="category"/>
                                            </p:graphicEl>
                                          </p:spTgt>
                                        </p:tgtEl>
                                      </p:cBhvr>
                                    </p:animEffect>
                                  </p:childTnLst>
                                </p:cTn>
                              </p:par>
                              <p:par>
                                <p:cTn id="59" presetID="22" presetClass="entr" presetSubtype="4" fill="hold" grpId="1" nodeType="withEffect">
                                  <p:stCondLst>
                                    <p:cond delay="0"/>
                                  </p:stCondLst>
                                  <p:childTnLst>
                                    <p:set>
                                      <p:cBhvr>
                                        <p:cTn id="60" dur="1" fill="hold">
                                          <p:stCondLst>
                                            <p:cond delay="0"/>
                                          </p:stCondLst>
                                        </p:cTn>
                                        <p:tgtEl>
                                          <p:spTgt spid="7">
                                            <p:graphicEl>
                                              <a:chart seriesIdx="-4" categoryIdx="1" bldStep="category"/>
                                            </p:graphicEl>
                                          </p:spTgt>
                                        </p:tgtEl>
                                        <p:attrNameLst>
                                          <p:attrName>style.visibility</p:attrName>
                                        </p:attrNameLst>
                                      </p:cBhvr>
                                      <p:to>
                                        <p:strVal val="visible"/>
                                      </p:to>
                                    </p:set>
                                    <p:animEffect transition="in" filter="wipe(down)">
                                      <p:cBhvr>
                                        <p:cTn id="61" dur="500"/>
                                        <p:tgtEl>
                                          <p:spTgt spid="7">
                                            <p:graphicEl>
                                              <a:chart seriesIdx="-4" categoryIdx="1" bldStep="category"/>
                                            </p:graphicEl>
                                          </p:spTgt>
                                        </p:tgtEl>
                                      </p:cBhvr>
                                    </p:animEffect>
                                  </p:childTnLst>
                                </p:cTn>
                              </p:par>
                              <p:par>
                                <p:cTn id="62" presetID="22" presetClass="entr" presetSubtype="4" fill="hold" grpId="1" nodeType="withEffect">
                                  <p:stCondLst>
                                    <p:cond delay="0"/>
                                  </p:stCondLst>
                                  <p:childTnLst>
                                    <p:set>
                                      <p:cBhvr>
                                        <p:cTn id="63" dur="1" fill="hold">
                                          <p:stCondLst>
                                            <p:cond delay="0"/>
                                          </p:stCondLst>
                                        </p:cTn>
                                        <p:tgtEl>
                                          <p:spTgt spid="7">
                                            <p:graphicEl>
                                              <a:chart seriesIdx="-4" categoryIdx="2" bldStep="category"/>
                                            </p:graphicEl>
                                          </p:spTgt>
                                        </p:tgtEl>
                                        <p:attrNameLst>
                                          <p:attrName>style.visibility</p:attrName>
                                        </p:attrNameLst>
                                      </p:cBhvr>
                                      <p:to>
                                        <p:strVal val="visible"/>
                                      </p:to>
                                    </p:set>
                                    <p:animEffect transition="in" filter="wipe(down)">
                                      <p:cBhvr>
                                        <p:cTn id="64" dur="500"/>
                                        <p:tgtEl>
                                          <p:spTgt spid="7">
                                            <p:graphicEl>
                                              <a:chart seriesIdx="-4" categoryIdx="2" bldStep="category"/>
                                            </p:graphicEl>
                                          </p:spTgt>
                                        </p:tgtEl>
                                      </p:cBhvr>
                                    </p:animEffect>
                                  </p:childTnLst>
                                </p:cTn>
                              </p:par>
                              <p:par>
                                <p:cTn id="65" presetID="22" presetClass="entr" presetSubtype="4" fill="hold" grpId="1" nodeType="withEffect">
                                  <p:stCondLst>
                                    <p:cond delay="0"/>
                                  </p:stCondLst>
                                  <p:childTnLst>
                                    <p:set>
                                      <p:cBhvr>
                                        <p:cTn id="66" dur="1" fill="hold">
                                          <p:stCondLst>
                                            <p:cond delay="0"/>
                                          </p:stCondLst>
                                        </p:cTn>
                                        <p:tgtEl>
                                          <p:spTgt spid="7">
                                            <p:graphicEl>
                                              <a:chart seriesIdx="-4" categoryIdx="3" bldStep="category"/>
                                            </p:graphicEl>
                                          </p:spTgt>
                                        </p:tgtEl>
                                        <p:attrNameLst>
                                          <p:attrName>style.visibility</p:attrName>
                                        </p:attrNameLst>
                                      </p:cBhvr>
                                      <p:to>
                                        <p:strVal val="visible"/>
                                      </p:to>
                                    </p:set>
                                    <p:animEffect transition="in" filter="wipe(down)">
                                      <p:cBhvr>
                                        <p:cTn id="67" dur="500"/>
                                        <p:tgtEl>
                                          <p:spTgt spid="7">
                                            <p:graphicEl>
                                              <a:chart seriesIdx="-4" categoryIdx="3" bldStep="category"/>
                                            </p:graphicEl>
                                          </p:spTgt>
                                        </p:tgtEl>
                                      </p:cBhvr>
                                    </p:animEffect>
                                  </p:childTnLst>
                                </p:cTn>
                              </p:par>
                              <p:par>
                                <p:cTn id="68" presetID="22" presetClass="entr" presetSubtype="4" fill="hold" grpId="1" nodeType="withEffect">
                                  <p:stCondLst>
                                    <p:cond delay="0"/>
                                  </p:stCondLst>
                                  <p:childTnLst>
                                    <p:set>
                                      <p:cBhvr>
                                        <p:cTn id="69" dur="1" fill="hold">
                                          <p:stCondLst>
                                            <p:cond delay="0"/>
                                          </p:stCondLst>
                                        </p:cTn>
                                        <p:tgtEl>
                                          <p:spTgt spid="7">
                                            <p:graphicEl>
                                              <a:chart seriesIdx="-4" categoryIdx="4" bldStep="category"/>
                                            </p:graphicEl>
                                          </p:spTgt>
                                        </p:tgtEl>
                                        <p:attrNameLst>
                                          <p:attrName>style.visibility</p:attrName>
                                        </p:attrNameLst>
                                      </p:cBhvr>
                                      <p:to>
                                        <p:strVal val="visible"/>
                                      </p:to>
                                    </p:set>
                                    <p:animEffect transition="in" filter="wipe(down)">
                                      <p:cBhvr>
                                        <p:cTn id="70" dur="500"/>
                                        <p:tgtEl>
                                          <p:spTgt spid="7">
                                            <p:graphicEl>
                                              <a:chart seriesIdx="-4" categoryIdx="4" bldStep="category"/>
                                            </p:graphicEl>
                                          </p:spTgt>
                                        </p:tgtEl>
                                      </p:cBhvr>
                                    </p:animEffect>
                                  </p:childTnLst>
                                </p:cTn>
                              </p:par>
                              <p:par>
                                <p:cTn id="71" presetID="22" presetClass="entr" presetSubtype="4" fill="hold" grpId="1" nodeType="withEffect">
                                  <p:stCondLst>
                                    <p:cond delay="0"/>
                                  </p:stCondLst>
                                  <p:childTnLst>
                                    <p:set>
                                      <p:cBhvr>
                                        <p:cTn id="72" dur="1" fill="hold">
                                          <p:stCondLst>
                                            <p:cond delay="0"/>
                                          </p:stCondLst>
                                        </p:cTn>
                                        <p:tgtEl>
                                          <p:spTgt spid="7">
                                            <p:graphicEl>
                                              <a:chart seriesIdx="-4" categoryIdx="5" bldStep="category"/>
                                            </p:graphicEl>
                                          </p:spTgt>
                                        </p:tgtEl>
                                        <p:attrNameLst>
                                          <p:attrName>style.visibility</p:attrName>
                                        </p:attrNameLst>
                                      </p:cBhvr>
                                      <p:to>
                                        <p:strVal val="visible"/>
                                      </p:to>
                                    </p:set>
                                    <p:animEffect transition="in" filter="wipe(down)">
                                      <p:cBhvr>
                                        <p:cTn id="73" dur="500"/>
                                        <p:tgtEl>
                                          <p:spTgt spid="7">
                                            <p:graphicEl>
                                              <a:chart seriesIdx="-4" categoryIdx="5" bldStep="category"/>
                                            </p:graphicEl>
                                          </p:spTgt>
                                        </p:tgtEl>
                                      </p:cBhvr>
                                    </p:animEffect>
                                  </p:childTnLst>
                                </p:cTn>
                              </p:par>
                              <p:par>
                                <p:cTn id="74" presetID="22" presetClass="entr" presetSubtype="4" fill="hold" grpId="1" nodeType="withEffect">
                                  <p:stCondLst>
                                    <p:cond delay="0"/>
                                  </p:stCondLst>
                                  <p:childTnLst>
                                    <p:set>
                                      <p:cBhvr>
                                        <p:cTn id="75" dur="1" fill="hold">
                                          <p:stCondLst>
                                            <p:cond delay="0"/>
                                          </p:stCondLst>
                                        </p:cTn>
                                        <p:tgtEl>
                                          <p:spTgt spid="7">
                                            <p:graphicEl>
                                              <a:chart seriesIdx="-4" categoryIdx="6" bldStep="category"/>
                                            </p:graphicEl>
                                          </p:spTgt>
                                        </p:tgtEl>
                                        <p:attrNameLst>
                                          <p:attrName>style.visibility</p:attrName>
                                        </p:attrNameLst>
                                      </p:cBhvr>
                                      <p:to>
                                        <p:strVal val="visible"/>
                                      </p:to>
                                    </p:set>
                                    <p:animEffect transition="in" filter="wipe(down)">
                                      <p:cBhvr>
                                        <p:cTn id="76" dur="500"/>
                                        <p:tgtEl>
                                          <p:spTgt spid="7">
                                            <p:graphicEl>
                                              <a:chart seriesIdx="-4" categoryIdx="6" bldStep="category"/>
                                            </p:graphicEl>
                                          </p:spTgt>
                                        </p:tgtEl>
                                      </p:cBhvr>
                                    </p:animEffect>
                                  </p:childTnLst>
                                </p:cTn>
                              </p:par>
                              <p:par>
                                <p:cTn id="77" presetID="22" presetClass="entr" presetSubtype="4" fill="hold" grpId="1" nodeType="withEffect">
                                  <p:stCondLst>
                                    <p:cond delay="0"/>
                                  </p:stCondLst>
                                  <p:childTnLst>
                                    <p:set>
                                      <p:cBhvr>
                                        <p:cTn id="78" dur="1" fill="hold">
                                          <p:stCondLst>
                                            <p:cond delay="0"/>
                                          </p:stCondLst>
                                        </p:cTn>
                                        <p:tgtEl>
                                          <p:spTgt spid="7">
                                            <p:graphicEl>
                                              <a:chart seriesIdx="-4" categoryIdx="7" bldStep="category"/>
                                            </p:graphicEl>
                                          </p:spTgt>
                                        </p:tgtEl>
                                        <p:attrNameLst>
                                          <p:attrName>style.visibility</p:attrName>
                                        </p:attrNameLst>
                                      </p:cBhvr>
                                      <p:to>
                                        <p:strVal val="visible"/>
                                      </p:to>
                                    </p:set>
                                    <p:animEffect transition="in" filter="wipe(down)">
                                      <p:cBhvr>
                                        <p:cTn id="79" dur="500"/>
                                        <p:tgtEl>
                                          <p:spTgt spid="7">
                                            <p:graphicEl>
                                              <a:chart seriesIdx="-4" categoryIdx="7" bldStep="category"/>
                                            </p:graphicEl>
                                          </p:spTgt>
                                        </p:tgtEl>
                                      </p:cBhvr>
                                    </p:animEffect>
                                  </p:childTnLst>
                                </p:cTn>
                              </p:par>
                              <p:par>
                                <p:cTn id="80" presetID="22" presetClass="entr" presetSubtype="4" fill="hold" grpId="1" nodeType="withEffect">
                                  <p:stCondLst>
                                    <p:cond delay="0"/>
                                  </p:stCondLst>
                                  <p:childTnLst>
                                    <p:set>
                                      <p:cBhvr>
                                        <p:cTn id="81" dur="1" fill="hold">
                                          <p:stCondLst>
                                            <p:cond delay="0"/>
                                          </p:stCondLst>
                                        </p:cTn>
                                        <p:tgtEl>
                                          <p:spTgt spid="7">
                                            <p:graphicEl>
                                              <a:chart seriesIdx="-4" categoryIdx="8" bldStep="category"/>
                                            </p:graphicEl>
                                          </p:spTgt>
                                        </p:tgtEl>
                                        <p:attrNameLst>
                                          <p:attrName>style.visibility</p:attrName>
                                        </p:attrNameLst>
                                      </p:cBhvr>
                                      <p:to>
                                        <p:strVal val="visible"/>
                                      </p:to>
                                    </p:set>
                                    <p:animEffect transition="in" filter="wipe(down)">
                                      <p:cBhvr>
                                        <p:cTn id="82" dur="500"/>
                                        <p:tgtEl>
                                          <p:spTgt spid="7">
                                            <p:graphicEl>
                                              <a:chart seriesIdx="-4" categoryIdx="8" bldStep="category"/>
                                            </p:graphicEl>
                                          </p:spTgt>
                                        </p:tgtEl>
                                      </p:cBhvr>
                                    </p:animEffect>
                                  </p:childTnLst>
                                </p:cTn>
                              </p:par>
                              <p:par>
                                <p:cTn id="83" presetID="22" presetClass="entr" presetSubtype="4" fill="hold" grpId="1" nodeType="withEffect">
                                  <p:stCondLst>
                                    <p:cond delay="0"/>
                                  </p:stCondLst>
                                  <p:childTnLst>
                                    <p:set>
                                      <p:cBhvr>
                                        <p:cTn id="84" dur="1" fill="hold">
                                          <p:stCondLst>
                                            <p:cond delay="0"/>
                                          </p:stCondLst>
                                        </p:cTn>
                                        <p:tgtEl>
                                          <p:spTgt spid="7">
                                            <p:graphicEl>
                                              <a:chart seriesIdx="-4" categoryIdx="9" bldStep="category"/>
                                            </p:graphicEl>
                                          </p:spTgt>
                                        </p:tgtEl>
                                        <p:attrNameLst>
                                          <p:attrName>style.visibility</p:attrName>
                                        </p:attrNameLst>
                                      </p:cBhvr>
                                      <p:to>
                                        <p:strVal val="visible"/>
                                      </p:to>
                                    </p:set>
                                    <p:animEffect transition="in" filter="wipe(down)">
                                      <p:cBhvr>
                                        <p:cTn id="85" dur="500"/>
                                        <p:tgtEl>
                                          <p:spTgt spid="7">
                                            <p:graphicEl>
                                              <a:chart seriesIdx="-4" categoryIdx="9" bldStep="category"/>
                                            </p:graphicEl>
                                          </p:spTgt>
                                        </p:tgtEl>
                                      </p:cBhvr>
                                    </p:animEffect>
                                  </p:childTnLst>
                                </p:cTn>
                              </p:par>
                              <p:par>
                                <p:cTn id="86" presetID="22" presetClass="entr" presetSubtype="4" fill="hold" grpId="1" nodeType="withEffect">
                                  <p:stCondLst>
                                    <p:cond delay="0"/>
                                  </p:stCondLst>
                                  <p:childTnLst>
                                    <p:set>
                                      <p:cBhvr>
                                        <p:cTn id="87" dur="1" fill="hold">
                                          <p:stCondLst>
                                            <p:cond delay="0"/>
                                          </p:stCondLst>
                                        </p:cTn>
                                        <p:tgtEl>
                                          <p:spTgt spid="7">
                                            <p:graphicEl>
                                              <a:chart seriesIdx="-4" categoryIdx="10" bldStep="category"/>
                                            </p:graphicEl>
                                          </p:spTgt>
                                        </p:tgtEl>
                                        <p:attrNameLst>
                                          <p:attrName>style.visibility</p:attrName>
                                        </p:attrNameLst>
                                      </p:cBhvr>
                                      <p:to>
                                        <p:strVal val="visible"/>
                                      </p:to>
                                    </p:set>
                                    <p:animEffect transition="in" filter="wipe(down)">
                                      <p:cBhvr>
                                        <p:cTn id="88" dur="500"/>
                                        <p:tgtEl>
                                          <p:spTgt spid="7">
                                            <p:graphicEl>
                                              <a:chart seriesIdx="-4" categoryIdx="10" bldStep="category"/>
                                            </p:graphicEl>
                                          </p:spTgt>
                                        </p:tgtEl>
                                      </p:cBhvr>
                                    </p:animEffect>
                                  </p:childTnLst>
                                </p:cTn>
                              </p:par>
                              <p:par>
                                <p:cTn id="89" presetID="22" presetClass="entr" presetSubtype="4" fill="hold" grpId="1" nodeType="withEffect">
                                  <p:stCondLst>
                                    <p:cond delay="0"/>
                                  </p:stCondLst>
                                  <p:childTnLst>
                                    <p:set>
                                      <p:cBhvr>
                                        <p:cTn id="90" dur="1" fill="hold">
                                          <p:stCondLst>
                                            <p:cond delay="0"/>
                                          </p:stCondLst>
                                        </p:cTn>
                                        <p:tgtEl>
                                          <p:spTgt spid="7">
                                            <p:graphicEl>
                                              <a:chart seriesIdx="-4" categoryIdx="11" bldStep="category"/>
                                            </p:graphicEl>
                                          </p:spTgt>
                                        </p:tgtEl>
                                        <p:attrNameLst>
                                          <p:attrName>style.visibility</p:attrName>
                                        </p:attrNameLst>
                                      </p:cBhvr>
                                      <p:to>
                                        <p:strVal val="visible"/>
                                      </p:to>
                                    </p:set>
                                    <p:animEffect transition="in" filter="wipe(down)">
                                      <p:cBhvr>
                                        <p:cTn id="91" dur="500"/>
                                        <p:tgtEl>
                                          <p:spTgt spid="7">
                                            <p:graphicEl>
                                              <a:chart seriesIdx="-4" categoryIdx="11" bldStep="category"/>
                                            </p:graphicEl>
                                          </p:spTgt>
                                        </p:tgtEl>
                                      </p:cBhvr>
                                    </p:animEffect>
                                  </p:childTnLst>
                                </p:cTn>
                              </p:par>
                              <p:par>
                                <p:cTn id="92" presetID="22" presetClass="entr" presetSubtype="4" fill="hold" grpId="1" nodeType="withEffect">
                                  <p:stCondLst>
                                    <p:cond delay="0"/>
                                  </p:stCondLst>
                                  <p:childTnLst>
                                    <p:set>
                                      <p:cBhvr>
                                        <p:cTn id="93" dur="1" fill="hold">
                                          <p:stCondLst>
                                            <p:cond delay="0"/>
                                          </p:stCondLst>
                                        </p:cTn>
                                        <p:tgtEl>
                                          <p:spTgt spid="7">
                                            <p:graphicEl>
                                              <a:chart seriesIdx="-4" categoryIdx="12" bldStep="category"/>
                                            </p:graphicEl>
                                          </p:spTgt>
                                        </p:tgtEl>
                                        <p:attrNameLst>
                                          <p:attrName>style.visibility</p:attrName>
                                        </p:attrNameLst>
                                      </p:cBhvr>
                                      <p:to>
                                        <p:strVal val="visible"/>
                                      </p:to>
                                    </p:set>
                                    <p:animEffect transition="in" filter="wipe(down)">
                                      <p:cBhvr>
                                        <p:cTn id="94" dur="500"/>
                                        <p:tgtEl>
                                          <p:spTgt spid="7">
                                            <p:graphicEl>
                                              <a:chart seriesIdx="-4" categoryIdx="12" bldStep="category"/>
                                            </p:graphicEl>
                                          </p:spTgt>
                                        </p:tgtEl>
                                      </p:cBhvr>
                                    </p:animEffect>
                                  </p:childTnLst>
                                </p:cTn>
                              </p:par>
                              <p:par>
                                <p:cTn id="95" presetID="22" presetClass="entr" presetSubtype="4" fill="hold" grpId="1" nodeType="withEffect">
                                  <p:stCondLst>
                                    <p:cond delay="0"/>
                                  </p:stCondLst>
                                  <p:childTnLst>
                                    <p:set>
                                      <p:cBhvr>
                                        <p:cTn id="96" dur="1" fill="hold">
                                          <p:stCondLst>
                                            <p:cond delay="0"/>
                                          </p:stCondLst>
                                        </p:cTn>
                                        <p:tgtEl>
                                          <p:spTgt spid="7">
                                            <p:graphicEl>
                                              <a:chart seriesIdx="-4" categoryIdx="13" bldStep="category"/>
                                            </p:graphicEl>
                                          </p:spTgt>
                                        </p:tgtEl>
                                        <p:attrNameLst>
                                          <p:attrName>style.visibility</p:attrName>
                                        </p:attrNameLst>
                                      </p:cBhvr>
                                      <p:to>
                                        <p:strVal val="visible"/>
                                      </p:to>
                                    </p:set>
                                    <p:animEffect transition="in" filter="wipe(down)">
                                      <p:cBhvr>
                                        <p:cTn id="97" dur="500"/>
                                        <p:tgtEl>
                                          <p:spTgt spid="7">
                                            <p:graphicEl>
                                              <a:chart seriesIdx="-4" categoryIdx="13" bldStep="category"/>
                                            </p:graphicEl>
                                          </p:spTgt>
                                        </p:tgtEl>
                                      </p:cBhvr>
                                    </p:animEffect>
                                  </p:childTnLst>
                                </p:cTn>
                              </p:par>
                              <p:par>
                                <p:cTn id="98" presetID="22" presetClass="entr" presetSubtype="4" fill="hold" grpId="1" nodeType="withEffect">
                                  <p:stCondLst>
                                    <p:cond delay="0"/>
                                  </p:stCondLst>
                                  <p:childTnLst>
                                    <p:set>
                                      <p:cBhvr>
                                        <p:cTn id="99" dur="1" fill="hold">
                                          <p:stCondLst>
                                            <p:cond delay="0"/>
                                          </p:stCondLst>
                                        </p:cTn>
                                        <p:tgtEl>
                                          <p:spTgt spid="7">
                                            <p:graphicEl>
                                              <a:chart seriesIdx="-4" categoryIdx="14" bldStep="category"/>
                                            </p:graphicEl>
                                          </p:spTgt>
                                        </p:tgtEl>
                                        <p:attrNameLst>
                                          <p:attrName>style.visibility</p:attrName>
                                        </p:attrNameLst>
                                      </p:cBhvr>
                                      <p:to>
                                        <p:strVal val="visible"/>
                                      </p:to>
                                    </p:set>
                                    <p:animEffect transition="in" filter="wipe(down)">
                                      <p:cBhvr>
                                        <p:cTn id="100" dur="500"/>
                                        <p:tgtEl>
                                          <p:spTgt spid="7">
                                            <p:graphicEl>
                                              <a:chart seriesIdx="-4" categoryIdx="14" bldStep="category"/>
                                            </p:graphicEl>
                                          </p:spTgt>
                                        </p:tgtEl>
                                      </p:cBhvr>
                                    </p:animEffect>
                                  </p:childTnLst>
                                </p:cTn>
                              </p:par>
                            </p:childTnLst>
                          </p:cTn>
                        </p:par>
                        <p:par>
                          <p:cTn id="101" fill="hold">
                            <p:stCondLst>
                              <p:cond delay="2000"/>
                            </p:stCondLst>
                            <p:childTnLst>
                              <p:par>
                                <p:cTn id="102" presetID="37" presetClass="entr" presetSubtype="0" fill="hold" nodeType="after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fade">
                                      <p:cBhvr>
                                        <p:cTn id="104" dur="1000"/>
                                        <p:tgtEl>
                                          <p:spTgt spid="9"/>
                                        </p:tgtEl>
                                      </p:cBhvr>
                                    </p:animEffect>
                                    <p:anim calcmode="lin" valueType="num">
                                      <p:cBhvr>
                                        <p:cTn id="105" dur="1000" fill="hold"/>
                                        <p:tgtEl>
                                          <p:spTgt spid="9"/>
                                        </p:tgtEl>
                                        <p:attrNameLst>
                                          <p:attrName>ppt_x</p:attrName>
                                        </p:attrNameLst>
                                      </p:cBhvr>
                                      <p:tavLst>
                                        <p:tav tm="0">
                                          <p:val>
                                            <p:strVal val="#ppt_x"/>
                                          </p:val>
                                        </p:tav>
                                        <p:tav tm="100000">
                                          <p:val>
                                            <p:strVal val="#ppt_x"/>
                                          </p:val>
                                        </p:tav>
                                      </p:tavLst>
                                    </p:anim>
                                    <p:anim calcmode="lin" valueType="num">
                                      <p:cBhvr>
                                        <p:cTn id="106" dur="900" decel="100000" fill="hold"/>
                                        <p:tgtEl>
                                          <p:spTgt spid="9"/>
                                        </p:tgtEl>
                                        <p:attrNameLst>
                                          <p:attrName>ppt_y</p:attrName>
                                        </p:attrNameLst>
                                      </p:cBhvr>
                                      <p:tavLst>
                                        <p:tav tm="0">
                                          <p:val>
                                            <p:strVal val="#ppt_y+1"/>
                                          </p:val>
                                        </p:tav>
                                        <p:tav tm="100000">
                                          <p:val>
                                            <p:strVal val="#ppt_y-.03"/>
                                          </p:val>
                                        </p:tav>
                                      </p:tavLst>
                                    </p:anim>
                                    <p:anim calcmode="lin" valueType="num">
                                      <p:cBhvr>
                                        <p:cTn id="107"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108" presetID="1" presetClass="entr" presetSubtype="0" fill="hold" grpId="0" nodeType="withEffect">
                                  <p:stCondLst>
                                    <p:cond delay="0"/>
                                  </p:stCondLst>
                                  <p:childTnLst>
                                    <p:set>
                                      <p:cBhvr>
                                        <p:cTn id="109"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Chart bld="category"/>
        </p:bldSub>
      </p:bldGraphic>
      <p:bldGraphic spid="7" grpId="1">
        <p:bldSub>
          <a:bldChart bld="category"/>
        </p:bldSub>
      </p:bldGraphic>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8FDAF1AC-D15B-4797-B8EC-07B46C31E1B6}"/>
              </a:ext>
            </a:extLst>
          </p:cNvPr>
          <p:cNvGraphicFramePr>
            <a:graphicFrameLocks noGrp="1"/>
          </p:cNvGraphicFramePr>
          <p:nvPr>
            <p:ph idx="1"/>
            <p:extLst>
              <p:ext uri="{D42A27DB-BD31-4B8C-83A1-F6EECF244321}">
                <p14:modId xmlns:p14="http://schemas.microsoft.com/office/powerpoint/2010/main" val="4042202290"/>
              </p:ext>
            </p:extLst>
          </p:nvPr>
        </p:nvGraphicFramePr>
        <p:xfrm>
          <a:off x="258763" y="1206500"/>
          <a:ext cx="11518900" cy="5040313"/>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4CD8B0F0-9A1F-4B91-B1CA-3EE3AA9DFF5E}"/>
              </a:ext>
            </a:extLst>
          </p:cNvPr>
          <p:cNvSpPr>
            <a:spLocks noGrp="1"/>
          </p:cNvSpPr>
          <p:nvPr>
            <p:ph type="title"/>
          </p:nvPr>
        </p:nvSpPr>
        <p:spPr>
          <a:xfrm>
            <a:off x="252659" y="260268"/>
            <a:ext cx="9586415" cy="360099"/>
          </a:xfrm>
        </p:spPr>
        <p:txBody>
          <a:bodyPr/>
          <a:lstStyle/>
          <a:p>
            <a:r>
              <a:rPr lang="en-IE">
                <a:latin typeface="+mn-lt"/>
              </a:rPr>
              <a:t>Performance 1 and 2 years after each bear market</a:t>
            </a:r>
          </a:p>
        </p:txBody>
      </p:sp>
      <p:sp>
        <p:nvSpPr>
          <p:cNvPr id="5" name="Slide Number Placeholder 4">
            <a:extLst>
              <a:ext uri="{FF2B5EF4-FFF2-40B4-BE49-F238E27FC236}">
                <a16:creationId xmlns:a16="http://schemas.microsoft.com/office/drawing/2014/main" id="{296312C8-7AA3-44AE-B675-CDA927B4ED02}"/>
              </a:ext>
            </a:extLst>
          </p:cNvPr>
          <p:cNvSpPr>
            <a:spLocks noGrp="1"/>
          </p:cNvSpPr>
          <p:nvPr>
            <p:ph type="sldNum" sz="quarter" idx="4"/>
          </p:nvPr>
        </p:nvSpPr>
        <p:spPr/>
        <p:txBody>
          <a:bodyPr/>
          <a:lstStyle/>
          <a:p>
            <a:fld id="{FA58F0B4-6BC7-4BFB-804F-EE9B892902C7}" type="slidenum">
              <a:rPr lang="en-US" smtClean="0"/>
              <a:pPr/>
              <a:t>26</a:t>
            </a:fld>
            <a:endParaRPr lang="en-US"/>
          </a:p>
        </p:txBody>
      </p:sp>
      <p:sp>
        <p:nvSpPr>
          <p:cNvPr id="6" name="Footer Placeholder 5">
            <a:extLst>
              <a:ext uri="{FF2B5EF4-FFF2-40B4-BE49-F238E27FC236}">
                <a16:creationId xmlns:a16="http://schemas.microsoft.com/office/drawing/2014/main" id="{BF6ACC0B-D35B-47DA-A37F-AE1D7B9061B5}"/>
              </a:ext>
            </a:extLst>
          </p:cNvPr>
          <p:cNvSpPr>
            <a:spLocks noGrp="1"/>
          </p:cNvSpPr>
          <p:nvPr>
            <p:ph type="ftr" sz="quarter" idx="3"/>
          </p:nvPr>
        </p:nvSpPr>
        <p:spPr>
          <a:xfrm>
            <a:off x="252659" y="6506752"/>
            <a:ext cx="8112000" cy="181960"/>
          </a:xfrm>
        </p:spPr>
        <p:txBody>
          <a:bodyPr/>
          <a:lstStyle/>
          <a:p>
            <a:pPr algn="l"/>
            <a:r>
              <a:rPr lang="en-IE"/>
              <a:t>Source: Bloomberg, S&amp;P 500 index</a:t>
            </a:r>
            <a:endParaRPr lang="en-US"/>
          </a:p>
        </p:txBody>
      </p:sp>
    </p:spTree>
    <p:extLst>
      <p:ext uri="{BB962C8B-B14F-4D97-AF65-F5344CB8AC3E}">
        <p14:creationId xmlns:p14="http://schemas.microsoft.com/office/powerpoint/2010/main" val="4179528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27F67-D93D-D51A-136D-D23C0138D14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9764602-C230-4220-1FB7-778B5F394553}"/>
              </a:ext>
            </a:extLst>
          </p:cNvPr>
          <p:cNvSpPr/>
          <p:nvPr/>
        </p:nvSpPr>
        <p:spPr>
          <a:xfrm>
            <a:off x="-1" y="1194574"/>
            <a:ext cx="12192000" cy="544898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r>
              <a:rPr lang="en-US" sz="1000"/>
              <a:t>         </a:t>
            </a:r>
          </a:p>
        </p:txBody>
      </p:sp>
      <p:sp>
        <p:nvSpPr>
          <p:cNvPr id="10" name="Rounded Rectangle 9">
            <a:extLst>
              <a:ext uri="{FF2B5EF4-FFF2-40B4-BE49-F238E27FC236}">
                <a16:creationId xmlns:a16="http://schemas.microsoft.com/office/drawing/2014/main" id="{303231BA-B889-50FE-5103-323BA46BB4E1}"/>
              </a:ext>
            </a:extLst>
          </p:cNvPr>
          <p:cNvSpPr/>
          <p:nvPr/>
        </p:nvSpPr>
        <p:spPr>
          <a:xfrm>
            <a:off x="10367698" y="3357324"/>
            <a:ext cx="1693333" cy="832564"/>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sp>
        <p:nvSpPr>
          <p:cNvPr id="9" name="Rounded Rectangle 8">
            <a:extLst>
              <a:ext uri="{FF2B5EF4-FFF2-40B4-BE49-F238E27FC236}">
                <a16:creationId xmlns:a16="http://schemas.microsoft.com/office/drawing/2014/main" id="{386FEF9D-14DA-FEBB-EF0B-BFEC2AD8F64D}"/>
              </a:ext>
            </a:extLst>
          </p:cNvPr>
          <p:cNvSpPr/>
          <p:nvPr/>
        </p:nvSpPr>
        <p:spPr>
          <a:xfrm>
            <a:off x="9067578" y="4189888"/>
            <a:ext cx="1693333" cy="845127"/>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graphicFrame>
        <p:nvGraphicFramePr>
          <p:cNvPr id="7" name="Content Placeholder 9" descr="Chart">
            <a:extLst>
              <a:ext uri="{FF2B5EF4-FFF2-40B4-BE49-F238E27FC236}">
                <a16:creationId xmlns:a16="http://schemas.microsoft.com/office/drawing/2014/main" id="{B9C58733-67AE-C4FC-9F64-661D03D423D7}"/>
              </a:ext>
            </a:extLst>
          </p:cNvPr>
          <p:cNvGraphicFramePr>
            <a:graphicFrameLocks noGrp="1"/>
          </p:cNvGraphicFramePr>
          <p:nvPr>
            <p:ph idx="1"/>
            <p:extLst>
              <p:ext uri="{D42A27DB-BD31-4B8C-83A1-F6EECF244321}">
                <p14:modId xmlns:p14="http://schemas.microsoft.com/office/powerpoint/2010/main" val="249514654"/>
              </p:ext>
            </p:extLst>
          </p:nvPr>
        </p:nvGraphicFramePr>
        <p:xfrm>
          <a:off x="-1" y="967402"/>
          <a:ext cx="12061032" cy="5211352"/>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E3DDAC49-5F79-F1BF-4D92-DA586F19788D}"/>
              </a:ext>
            </a:extLst>
          </p:cNvPr>
          <p:cNvSpPr>
            <a:spLocks noGrp="1"/>
          </p:cNvSpPr>
          <p:nvPr>
            <p:ph type="sldNum" sz="quarter" idx="4"/>
          </p:nvPr>
        </p:nvSpPr>
        <p:spPr>
          <a:xfrm>
            <a:off x="10704512" y="6548967"/>
            <a:ext cx="551115" cy="181960"/>
          </a:xfrm>
        </p:spPr>
        <p:txBody>
          <a:bodyPr vert="horz" lIns="0" tIns="0" rIns="0" bIns="0" rtlCol="0" anchor="t" anchorCtr="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58F0B4-6BC7-4BFB-804F-EE9B892902C7}" type="slidenum">
              <a:rPr lang="en-US" smtClean="0"/>
              <a:pPr/>
              <a:t>27</a:t>
            </a:fld>
            <a:endParaRPr lang="en-US"/>
          </a:p>
        </p:txBody>
      </p:sp>
      <p:sp>
        <p:nvSpPr>
          <p:cNvPr id="3" name="Title 2">
            <a:extLst>
              <a:ext uri="{FF2B5EF4-FFF2-40B4-BE49-F238E27FC236}">
                <a16:creationId xmlns:a16="http://schemas.microsoft.com/office/drawing/2014/main" id="{B94AF1D9-FE37-8A89-068F-8F7052A78F97}"/>
              </a:ext>
            </a:extLst>
          </p:cNvPr>
          <p:cNvSpPr>
            <a:spLocks noGrp="1"/>
          </p:cNvSpPr>
          <p:nvPr>
            <p:ph type="title"/>
          </p:nvPr>
        </p:nvSpPr>
        <p:spPr>
          <a:xfrm>
            <a:off x="250826" y="249926"/>
            <a:ext cx="9583200" cy="360099"/>
          </a:xfrm>
        </p:spPr>
        <p:txBody>
          <a:bodyPr/>
          <a:lstStyle/>
          <a:p>
            <a:r>
              <a:rPr lang="en-IE"/>
              <a:t>Covid Downturn         </a:t>
            </a:r>
          </a:p>
        </p:txBody>
      </p:sp>
      <p:sp>
        <p:nvSpPr>
          <p:cNvPr id="8" name="Footer Placeholder 3">
            <a:extLst>
              <a:ext uri="{FF2B5EF4-FFF2-40B4-BE49-F238E27FC236}">
                <a16:creationId xmlns:a16="http://schemas.microsoft.com/office/drawing/2014/main" id="{E0FCD49C-5BEB-DE80-E7C1-42BC289C7E56}"/>
              </a:ext>
            </a:extLst>
          </p:cNvPr>
          <p:cNvSpPr txBox="1">
            <a:spLocks/>
          </p:cNvSpPr>
          <p:nvPr/>
        </p:nvSpPr>
        <p:spPr>
          <a:xfrm>
            <a:off x="250825" y="6457987"/>
            <a:ext cx="8112000" cy="181960"/>
          </a:xfrm>
          <a:prstGeom prst="rect">
            <a:avLst/>
          </a:prstGeom>
        </p:spPr>
        <p:txBody>
          <a:bodyPr lIns="0" tIns="0" rIns="0" bIns="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Source: Zurich, September 2026</a:t>
            </a:r>
          </a:p>
        </p:txBody>
      </p:sp>
      <p:sp>
        <p:nvSpPr>
          <p:cNvPr id="4" name="Rounded Rectangle 3">
            <a:extLst>
              <a:ext uri="{FF2B5EF4-FFF2-40B4-BE49-F238E27FC236}">
                <a16:creationId xmlns:a16="http://schemas.microsoft.com/office/drawing/2014/main" id="{DA8F2EE0-D218-CB13-BF0A-EC50FB4DBFC8}"/>
              </a:ext>
            </a:extLst>
          </p:cNvPr>
          <p:cNvSpPr/>
          <p:nvPr/>
        </p:nvSpPr>
        <p:spPr>
          <a:xfrm>
            <a:off x="9432099" y="1202498"/>
            <a:ext cx="1828800" cy="563672"/>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sp>
        <p:nvSpPr>
          <p:cNvPr id="12" name="TextBox 9">
            <a:extLst>
              <a:ext uri="{FF2B5EF4-FFF2-40B4-BE49-F238E27FC236}">
                <a16:creationId xmlns:a16="http://schemas.microsoft.com/office/drawing/2014/main" id="{A557157C-6EBD-5EBA-29CA-8669A9207977}"/>
              </a:ext>
            </a:extLst>
          </p:cNvPr>
          <p:cNvSpPr txBox="1"/>
          <p:nvPr/>
        </p:nvSpPr>
        <p:spPr>
          <a:xfrm>
            <a:off x="9523731" y="1120109"/>
            <a:ext cx="1744422" cy="702877"/>
          </a:xfrm>
          <a:prstGeom prst="rect">
            <a:avLst/>
          </a:prstGeom>
          <a:noFill/>
          <a:ln w="19050">
            <a:noFill/>
          </a:ln>
        </p:spPr>
        <p:txBody>
          <a:bodyPr wrap="square" lIns="108000" tIns="108000" rIns="108000" bIns="108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IE" sz="1050">
                <a:solidFill>
                  <a:schemeClr val="bg1"/>
                </a:solidFill>
                <a:latin typeface="+mj-lt"/>
              </a:rPr>
              <a:t>79.5%</a:t>
            </a:r>
          </a:p>
          <a:p>
            <a:pPr algn="ctr"/>
            <a:r>
              <a:rPr lang="en-IE" sz="1050">
                <a:solidFill>
                  <a:schemeClr val="bg1"/>
                </a:solidFill>
              </a:rPr>
              <a:t>Return for investor who stayed the course</a:t>
            </a:r>
          </a:p>
        </p:txBody>
      </p:sp>
    </p:spTree>
    <p:extLst>
      <p:ext uri="{BB962C8B-B14F-4D97-AF65-F5344CB8AC3E}">
        <p14:creationId xmlns:p14="http://schemas.microsoft.com/office/powerpoint/2010/main" val="2247428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B624A-A049-4A77-29F9-FAEF1BE2FCA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87A0B2B-5C2E-BF2D-02E4-53AE3D79151E}"/>
              </a:ext>
            </a:extLst>
          </p:cNvPr>
          <p:cNvSpPr/>
          <p:nvPr/>
        </p:nvSpPr>
        <p:spPr>
          <a:xfrm>
            <a:off x="87086" y="937987"/>
            <a:ext cx="12192000" cy="544898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graphicFrame>
        <p:nvGraphicFramePr>
          <p:cNvPr id="7" name="Content Placeholder 9" descr="Chart">
            <a:extLst>
              <a:ext uri="{FF2B5EF4-FFF2-40B4-BE49-F238E27FC236}">
                <a16:creationId xmlns:a16="http://schemas.microsoft.com/office/drawing/2014/main" id="{01D000FE-B6E7-749B-92C8-494BFCE5309F}"/>
              </a:ext>
            </a:extLst>
          </p:cNvPr>
          <p:cNvGraphicFramePr>
            <a:graphicFrameLocks noGrp="1"/>
          </p:cNvGraphicFramePr>
          <p:nvPr>
            <p:ph idx="1"/>
            <p:extLst>
              <p:ext uri="{D42A27DB-BD31-4B8C-83A1-F6EECF244321}">
                <p14:modId xmlns:p14="http://schemas.microsoft.com/office/powerpoint/2010/main" val="3790761120"/>
              </p:ext>
            </p:extLst>
          </p:nvPr>
        </p:nvGraphicFramePr>
        <p:xfrm>
          <a:off x="159576" y="1125943"/>
          <a:ext cx="11677650"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5" name="Slide Number Placeholder 4">
            <a:extLst>
              <a:ext uri="{FF2B5EF4-FFF2-40B4-BE49-F238E27FC236}">
                <a16:creationId xmlns:a16="http://schemas.microsoft.com/office/drawing/2014/main" id="{ABCA510F-E1A8-4582-E981-6E4FCFDA3EA8}"/>
              </a:ext>
            </a:extLst>
          </p:cNvPr>
          <p:cNvSpPr>
            <a:spLocks noGrp="1"/>
          </p:cNvSpPr>
          <p:nvPr>
            <p:ph type="sldNum" sz="quarter" idx="4"/>
          </p:nvPr>
        </p:nvSpPr>
        <p:spPr>
          <a:xfrm>
            <a:off x="10704512" y="6548967"/>
            <a:ext cx="551115" cy="181960"/>
          </a:xfrm>
        </p:spPr>
        <p:txBody>
          <a:bodyPr vert="horz" lIns="0" tIns="0" rIns="0" bIns="0" rtlCol="0" anchor="t" anchorCtr="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58F0B4-6BC7-4BFB-804F-EE9B892902C7}" type="slidenum">
              <a:rPr lang="en-US" smtClean="0"/>
              <a:pPr/>
              <a:t>28</a:t>
            </a:fld>
            <a:endParaRPr lang="en-US"/>
          </a:p>
        </p:txBody>
      </p:sp>
      <p:sp>
        <p:nvSpPr>
          <p:cNvPr id="3" name="Title 2">
            <a:extLst>
              <a:ext uri="{FF2B5EF4-FFF2-40B4-BE49-F238E27FC236}">
                <a16:creationId xmlns:a16="http://schemas.microsoft.com/office/drawing/2014/main" id="{25957393-C6CC-76F4-2E94-16852B8A4833}"/>
              </a:ext>
            </a:extLst>
          </p:cNvPr>
          <p:cNvSpPr>
            <a:spLocks noGrp="1"/>
          </p:cNvSpPr>
          <p:nvPr>
            <p:ph type="title"/>
          </p:nvPr>
        </p:nvSpPr>
        <p:spPr>
          <a:xfrm>
            <a:off x="250826" y="249926"/>
            <a:ext cx="9583200" cy="360099"/>
          </a:xfrm>
        </p:spPr>
        <p:txBody>
          <a:bodyPr/>
          <a:lstStyle/>
          <a:p>
            <a:r>
              <a:rPr lang="en-GB"/>
              <a:t>L</a:t>
            </a:r>
            <a:r>
              <a:rPr lang="en-IE"/>
              <a:t>iberation Day Tariffs </a:t>
            </a:r>
          </a:p>
        </p:txBody>
      </p:sp>
      <p:grpSp>
        <p:nvGrpSpPr>
          <p:cNvPr id="9" name="Group 8">
            <a:extLst>
              <a:ext uri="{FF2B5EF4-FFF2-40B4-BE49-F238E27FC236}">
                <a16:creationId xmlns:a16="http://schemas.microsoft.com/office/drawing/2014/main" id="{950D0E0A-5FFB-EEA4-A542-8A25B612381C}"/>
              </a:ext>
            </a:extLst>
          </p:cNvPr>
          <p:cNvGrpSpPr/>
          <p:nvPr/>
        </p:nvGrpSpPr>
        <p:grpSpPr>
          <a:xfrm>
            <a:off x="10187720" y="1176355"/>
            <a:ext cx="1828800" cy="702877"/>
            <a:chOff x="10091005" y="771909"/>
            <a:chExt cx="1828800" cy="702877"/>
          </a:xfrm>
        </p:grpSpPr>
        <p:sp>
          <p:nvSpPr>
            <p:cNvPr id="6" name="Rounded Rectangle 5">
              <a:extLst>
                <a:ext uri="{FF2B5EF4-FFF2-40B4-BE49-F238E27FC236}">
                  <a16:creationId xmlns:a16="http://schemas.microsoft.com/office/drawing/2014/main" id="{A8CEA67D-5FE7-7328-4730-F2F616CBEC54}"/>
                </a:ext>
              </a:extLst>
            </p:cNvPr>
            <p:cNvSpPr/>
            <p:nvPr/>
          </p:nvSpPr>
          <p:spPr>
            <a:xfrm>
              <a:off x="10091005" y="852875"/>
              <a:ext cx="1828800" cy="563672"/>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sp>
          <p:nvSpPr>
            <p:cNvPr id="12" name="TextBox 9">
              <a:extLst>
                <a:ext uri="{FF2B5EF4-FFF2-40B4-BE49-F238E27FC236}">
                  <a16:creationId xmlns:a16="http://schemas.microsoft.com/office/drawing/2014/main" id="{F36BF45C-6BB3-E524-27EF-573D67C40DCD}"/>
                </a:ext>
              </a:extLst>
            </p:cNvPr>
            <p:cNvSpPr txBox="1"/>
            <p:nvPr/>
          </p:nvSpPr>
          <p:spPr>
            <a:xfrm>
              <a:off x="10164550" y="771909"/>
              <a:ext cx="1617142" cy="702877"/>
            </a:xfrm>
            <a:prstGeom prst="rect">
              <a:avLst/>
            </a:prstGeom>
            <a:noFill/>
            <a:ln w="19050">
              <a:noFill/>
            </a:ln>
          </p:spPr>
          <p:txBody>
            <a:bodyPr wrap="square" lIns="108000" tIns="108000" rIns="108000" bIns="108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E" sz="1050">
                  <a:solidFill>
                    <a:schemeClr val="bg1"/>
                  </a:solidFill>
                  <a:latin typeface="+mj-lt"/>
                </a:rPr>
                <a:t>13.4%</a:t>
              </a:r>
            </a:p>
            <a:p>
              <a:r>
                <a:rPr lang="en-IE" sz="1050">
                  <a:solidFill>
                    <a:schemeClr val="bg1"/>
                  </a:solidFill>
                </a:rPr>
                <a:t>Return for investor who stayed the course</a:t>
              </a:r>
            </a:p>
          </p:txBody>
        </p:sp>
      </p:grpSp>
      <p:sp>
        <p:nvSpPr>
          <p:cNvPr id="4" name="Footer Placeholder 3">
            <a:extLst>
              <a:ext uri="{FF2B5EF4-FFF2-40B4-BE49-F238E27FC236}">
                <a16:creationId xmlns:a16="http://schemas.microsoft.com/office/drawing/2014/main" id="{58F7372C-60DE-E090-A6CC-D44B228E4FD1}"/>
              </a:ext>
            </a:extLst>
          </p:cNvPr>
          <p:cNvSpPr txBox="1">
            <a:spLocks/>
          </p:cNvSpPr>
          <p:nvPr/>
        </p:nvSpPr>
        <p:spPr>
          <a:xfrm>
            <a:off x="250825" y="6457987"/>
            <a:ext cx="8112000" cy="181960"/>
          </a:xfrm>
          <a:prstGeom prst="rect">
            <a:avLst/>
          </a:prstGeom>
        </p:spPr>
        <p:txBody>
          <a:bodyPr lIns="0" tIns="0" rIns="0" bIns="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Source: Zurich, September 2026</a:t>
            </a:r>
          </a:p>
        </p:txBody>
      </p:sp>
      <p:sp>
        <p:nvSpPr>
          <p:cNvPr id="11" name="Rounded Rectangle 10">
            <a:extLst>
              <a:ext uri="{FF2B5EF4-FFF2-40B4-BE49-F238E27FC236}">
                <a16:creationId xmlns:a16="http://schemas.microsoft.com/office/drawing/2014/main" id="{1A8E3DFF-EA27-CEC5-4BB2-0D6F6371783B}"/>
              </a:ext>
            </a:extLst>
          </p:cNvPr>
          <p:cNvSpPr/>
          <p:nvPr/>
        </p:nvSpPr>
        <p:spPr>
          <a:xfrm>
            <a:off x="9792182" y="3819248"/>
            <a:ext cx="2045044" cy="563672"/>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sp>
        <p:nvSpPr>
          <p:cNvPr id="13" name="TextBox 9">
            <a:extLst>
              <a:ext uri="{FF2B5EF4-FFF2-40B4-BE49-F238E27FC236}">
                <a16:creationId xmlns:a16="http://schemas.microsoft.com/office/drawing/2014/main" id="{B28EC658-6EF4-C56E-96E6-C2DCD479A966}"/>
              </a:ext>
            </a:extLst>
          </p:cNvPr>
          <p:cNvSpPr txBox="1"/>
          <p:nvPr/>
        </p:nvSpPr>
        <p:spPr>
          <a:xfrm>
            <a:off x="9860282" y="3749655"/>
            <a:ext cx="2080846" cy="702857"/>
          </a:xfrm>
          <a:prstGeom prst="rect">
            <a:avLst/>
          </a:prstGeom>
          <a:noFill/>
          <a:ln w="19050">
            <a:noFill/>
          </a:ln>
        </p:spPr>
        <p:txBody>
          <a:bodyPr wrap="square" lIns="108000" tIns="108000" rIns="108000" bIns="108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E" sz="1050">
                <a:solidFill>
                  <a:schemeClr val="bg1"/>
                </a:solidFill>
                <a:latin typeface="+mj-lt"/>
              </a:rPr>
              <a:t>6.9%</a:t>
            </a:r>
          </a:p>
          <a:p>
            <a:r>
              <a:rPr lang="en-IE" sz="1050">
                <a:solidFill>
                  <a:schemeClr val="bg1"/>
                </a:solidFill>
              </a:rPr>
              <a:t>Return for investor who temporarily switched to cash</a:t>
            </a:r>
          </a:p>
        </p:txBody>
      </p:sp>
      <p:sp>
        <p:nvSpPr>
          <p:cNvPr id="14" name="Rounded Rectangle 13">
            <a:extLst>
              <a:ext uri="{FF2B5EF4-FFF2-40B4-BE49-F238E27FC236}">
                <a16:creationId xmlns:a16="http://schemas.microsoft.com/office/drawing/2014/main" id="{EB036C6F-FAA9-CD67-ACE3-D57CB00CF998}"/>
              </a:ext>
            </a:extLst>
          </p:cNvPr>
          <p:cNvSpPr/>
          <p:nvPr/>
        </p:nvSpPr>
        <p:spPr>
          <a:xfrm>
            <a:off x="9449096" y="5111301"/>
            <a:ext cx="2045044" cy="563672"/>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sp>
        <p:nvSpPr>
          <p:cNvPr id="15" name="TextBox 9">
            <a:extLst>
              <a:ext uri="{FF2B5EF4-FFF2-40B4-BE49-F238E27FC236}">
                <a16:creationId xmlns:a16="http://schemas.microsoft.com/office/drawing/2014/main" id="{CAB8455A-33C3-8929-DC88-BAA2F77E6DF3}"/>
              </a:ext>
            </a:extLst>
          </p:cNvPr>
          <p:cNvSpPr txBox="1"/>
          <p:nvPr/>
        </p:nvSpPr>
        <p:spPr>
          <a:xfrm>
            <a:off x="9525000" y="5029200"/>
            <a:ext cx="2080846" cy="702857"/>
          </a:xfrm>
          <a:prstGeom prst="rect">
            <a:avLst/>
          </a:prstGeom>
          <a:noFill/>
          <a:ln w="19050">
            <a:noFill/>
          </a:ln>
        </p:spPr>
        <p:txBody>
          <a:bodyPr wrap="square" lIns="108000" tIns="108000" rIns="108000" bIns="10800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IE" sz="1050">
                <a:solidFill>
                  <a:schemeClr val="bg1"/>
                </a:solidFill>
                <a:latin typeface="+mj-lt"/>
              </a:rPr>
              <a:t>-7.2%</a:t>
            </a:r>
          </a:p>
          <a:p>
            <a:r>
              <a:rPr lang="en-IE" sz="1050">
                <a:solidFill>
                  <a:schemeClr val="bg1"/>
                </a:solidFill>
              </a:rPr>
              <a:t>Return for investor who </a:t>
            </a:r>
            <a:br>
              <a:rPr lang="en-IE" sz="1050">
                <a:solidFill>
                  <a:schemeClr val="bg1"/>
                </a:solidFill>
              </a:rPr>
            </a:br>
            <a:r>
              <a:rPr lang="en-IE" sz="1050">
                <a:solidFill>
                  <a:schemeClr val="bg1"/>
                </a:solidFill>
              </a:rPr>
              <a:t>stayed in cash</a:t>
            </a:r>
          </a:p>
        </p:txBody>
      </p:sp>
    </p:spTree>
    <p:extLst>
      <p:ext uri="{BB962C8B-B14F-4D97-AF65-F5344CB8AC3E}">
        <p14:creationId xmlns:p14="http://schemas.microsoft.com/office/powerpoint/2010/main" val="18350881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224C1544-9997-7105-1E40-AA68136E53F1}"/>
              </a:ext>
            </a:extLst>
          </p:cNvPr>
          <p:cNvGraphicFramePr>
            <a:graphicFrameLocks noGrp="1"/>
          </p:cNvGraphicFramePr>
          <p:nvPr>
            <p:ph idx="1"/>
            <p:extLst>
              <p:ext uri="{D42A27DB-BD31-4B8C-83A1-F6EECF244321}">
                <p14:modId xmlns:p14="http://schemas.microsoft.com/office/powerpoint/2010/main" val="773128717"/>
              </p:ext>
            </p:extLst>
          </p:nvPr>
        </p:nvGraphicFramePr>
        <p:xfrm>
          <a:off x="0" y="832596"/>
          <a:ext cx="12192000" cy="5192807"/>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DFE192F8-8866-A41F-07E6-AF19AFD5BD55}"/>
              </a:ext>
            </a:extLst>
          </p:cNvPr>
          <p:cNvSpPr>
            <a:spLocks noGrp="1"/>
          </p:cNvSpPr>
          <p:nvPr>
            <p:ph type="sldNum" sz="quarter" idx="4"/>
          </p:nvPr>
        </p:nvSpPr>
        <p:spPr/>
        <p:txBody>
          <a:bodyPr/>
          <a:lstStyle/>
          <a:p>
            <a:fld id="{FA58F0B4-6BC7-4BFB-804F-EE9B892902C7}" type="slidenum">
              <a:rPr lang="en-US" smtClean="0"/>
              <a:pPr/>
              <a:t>29</a:t>
            </a:fld>
            <a:endParaRPr lang="en-US"/>
          </a:p>
        </p:txBody>
      </p:sp>
      <p:sp>
        <p:nvSpPr>
          <p:cNvPr id="4" name="Footer Placeholder 3">
            <a:extLst>
              <a:ext uri="{FF2B5EF4-FFF2-40B4-BE49-F238E27FC236}">
                <a16:creationId xmlns:a16="http://schemas.microsoft.com/office/drawing/2014/main" id="{E30189C0-43C7-677C-96A5-212FBE9926EE}"/>
              </a:ext>
            </a:extLst>
          </p:cNvPr>
          <p:cNvSpPr>
            <a:spLocks noGrp="1"/>
          </p:cNvSpPr>
          <p:nvPr>
            <p:ph type="ftr" sz="quarter" idx="3"/>
          </p:nvPr>
        </p:nvSpPr>
        <p:spPr>
          <a:xfrm>
            <a:off x="158461" y="6303470"/>
            <a:ext cx="10306339" cy="490993"/>
          </a:xfrm>
        </p:spPr>
        <p:txBody>
          <a:bodyPr/>
          <a:lstStyle/>
          <a:p>
            <a:pPr algn="l"/>
            <a:r>
              <a:rPr lang="en-US"/>
              <a:t>Source: Schroders, October 2026. </a:t>
            </a:r>
            <a:r>
              <a:rPr lang="en-IE"/>
              <a:t>Equities represented by Ibbotson® SBBI® US Large-Cap Stocks to 2024, S&amp;P 500 thereafter, cash by Ibbotson® SBBI® US (30-Day) Treasury Bills to 2024, US Treasury constant maturity 1-month rate thereafter. Data to December 2025. Source: Federal Reserve, Morningstar Direct, accessed via CFA institute, LSEG Datastream, S&amp;P, and Schroders.</a:t>
            </a:r>
            <a:endParaRPr lang="en-US"/>
          </a:p>
        </p:txBody>
      </p:sp>
      <p:sp>
        <p:nvSpPr>
          <p:cNvPr id="5" name="Title 4">
            <a:extLst>
              <a:ext uri="{FF2B5EF4-FFF2-40B4-BE49-F238E27FC236}">
                <a16:creationId xmlns:a16="http://schemas.microsoft.com/office/drawing/2014/main" id="{AC4348FA-36A7-D527-84A7-1C9D674F3AD9}"/>
              </a:ext>
            </a:extLst>
          </p:cNvPr>
          <p:cNvSpPr>
            <a:spLocks noGrp="1"/>
          </p:cNvSpPr>
          <p:nvPr>
            <p:ph type="title"/>
          </p:nvPr>
        </p:nvSpPr>
        <p:spPr>
          <a:xfrm>
            <a:off x="158461" y="127073"/>
            <a:ext cx="10093904" cy="664797"/>
          </a:xfrm>
        </p:spPr>
        <p:txBody>
          <a:bodyPr/>
          <a:lstStyle/>
          <a:p>
            <a:r>
              <a:rPr lang="en-IE" sz="2400" dirty="0"/>
              <a:t>Equities Have Historically Been Less Risky Than Cash for Long-Term, Inflation-Beating Returns.</a:t>
            </a:r>
          </a:p>
        </p:txBody>
      </p:sp>
    </p:spTree>
    <p:extLst>
      <p:ext uri="{BB962C8B-B14F-4D97-AF65-F5344CB8AC3E}">
        <p14:creationId xmlns:p14="http://schemas.microsoft.com/office/powerpoint/2010/main" val="991573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9456D36E-EE59-E529-C87E-CF59321664E6}"/>
              </a:ext>
            </a:extLst>
          </p:cNvPr>
          <p:cNvGraphicFramePr>
            <a:graphicFrameLocks noGrp="1"/>
          </p:cNvGraphicFramePr>
          <p:nvPr>
            <p:ph idx="1"/>
            <p:extLst>
              <p:ext uri="{D42A27DB-BD31-4B8C-83A1-F6EECF244321}">
                <p14:modId xmlns:p14="http://schemas.microsoft.com/office/powerpoint/2010/main" val="255955197"/>
              </p:ext>
            </p:extLst>
          </p:nvPr>
        </p:nvGraphicFramePr>
        <p:xfrm>
          <a:off x="250825" y="1366982"/>
          <a:ext cx="11677650" cy="4995616"/>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219F1C1B-45C4-BDEE-7FCB-3806CBCF7E73}"/>
              </a:ext>
            </a:extLst>
          </p:cNvPr>
          <p:cNvSpPr>
            <a:spLocks noGrp="1"/>
          </p:cNvSpPr>
          <p:nvPr>
            <p:ph type="sldNum" sz="quarter" idx="4"/>
          </p:nvPr>
        </p:nvSpPr>
        <p:spPr/>
        <p:txBody>
          <a:bodyPr/>
          <a:lstStyle/>
          <a:p>
            <a:fld id="{FA58F0B4-6BC7-4BFB-804F-EE9B892902C7}" type="slidenum">
              <a:rPr lang="en-US" smtClean="0"/>
              <a:pPr/>
              <a:t>30</a:t>
            </a:fld>
            <a:endParaRPr lang="en-US"/>
          </a:p>
        </p:txBody>
      </p:sp>
      <p:sp>
        <p:nvSpPr>
          <p:cNvPr id="4" name="Footer Placeholder 3">
            <a:extLst>
              <a:ext uri="{FF2B5EF4-FFF2-40B4-BE49-F238E27FC236}">
                <a16:creationId xmlns:a16="http://schemas.microsoft.com/office/drawing/2014/main" id="{697D1E16-EF82-A691-60D1-7900BE64F464}"/>
              </a:ext>
            </a:extLst>
          </p:cNvPr>
          <p:cNvSpPr>
            <a:spLocks noGrp="1"/>
          </p:cNvSpPr>
          <p:nvPr>
            <p:ph type="ftr" sz="quarter" idx="3"/>
          </p:nvPr>
        </p:nvSpPr>
        <p:spPr>
          <a:xfrm>
            <a:off x="72034" y="6356122"/>
            <a:ext cx="11316402" cy="567651"/>
          </a:xfrm>
        </p:spPr>
        <p:txBody>
          <a:bodyPr/>
          <a:lstStyle/>
          <a:p>
            <a:pPr algn="l"/>
            <a:r>
              <a:rPr lang="en-US" sz="800"/>
              <a:t>Source: Schroders, October 2026.</a:t>
            </a:r>
            <a:r>
              <a:rPr lang="en-IE" sz="800"/>
              <a:t> Equities represented by Ibbotson® SBBI® US Large-Cap Stocks to 2024, S&amp;P 500 thereafter, small caps by Ibbotson® SBBI® US Small-Cap Stocks to 2024, Russell 2000 thereafter, bonds by Ibbotson® SBBI® US Long-term Government Bonds and Ibbotson® SBBI® US Long-term Corporate Bonds to 2024, ICE BofA 10+ Year US Treasury Index and S&amp;P US IG Corporate bond 10+ Year Index thereafter, cash by Ibbotson® SBBI® US (30-Day) Treasury Bills to 2024, US Treasury constant maturity 1-month rate thereafter. Data to 31 December 2025 Source: Morningstar Direct, accessed via CFA institute, and Schroders.</a:t>
            </a:r>
            <a:endParaRPr lang="en-US" sz="800"/>
          </a:p>
        </p:txBody>
      </p:sp>
      <p:sp>
        <p:nvSpPr>
          <p:cNvPr id="5" name="Title 4">
            <a:extLst>
              <a:ext uri="{FF2B5EF4-FFF2-40B4-BE49-F238E27FC236}">
                <a16:creationId xmlns:a16="http://schemas.microsoft.com/office/drawing/2014/main" id="{95BBCBF9-CE10-989B-34B2-A65098CDADFA}"/>
              </a:ext>
            </a:extLst>
          </p:cNvPr>
          <p:cNvSpPr>
            <a:spLocks noGrp="1"/>
          </p:cNvSpPr>
          <p:nvPr>
            <p:ph type="title"/>
          </p:nvPr>
        </p:nvSpPr>
        <p:spPr>
          <a:xfrm>
            <a:off x="184850" y="758619"/>
            <a:ext cx="10712092" cy="221599"/>
          </a:xfrm>
        </p:spPr>
        <p:txBody>
          <a:bodyPr/>
          <a:lstStyle/>
          <a:p>
            <a:r>
              <a:rPr lang="en-IE" sz="1600" dirty="0">
                <a:ea typeface="+mn-ea"/>
                <a:cs typeface="+mn-cs"/>
              </a:rPr>
              <a:t>In the Long-Run, Stocks have Outperformed Bonds which have Outperformed Cash</a:t>
            </a:r>
          </a:p>
        </p:txBody>
      </p:sp>
      <p:sp>
        <p:nvSpPr>
          <p:cNvPr id="2" name="TextBox 1">
            <a:extLst>
              <a:ext uri="{FF2B5EF4-FFF2-40B4-BE49-F238E27FC236}">
                <a16:creationId xmlns:a16="http://schemas.microsoft.com/office/drawing/2014/main" id="{80D1CE82-89B4-BCE1-FAFF-3B4540039264}"/>
              </a:ext>
            </a:extLst>
          </p:cNvPr>
          <p:cNvSpPr txBox="1"/>
          <p:nvPr/>
        </p:nvSpPr>
        <p:spPr>
          <a:xfrm>
            <a:off x="72034" y="173745"/>
            <a:ext cx="9966037" cy="525886"/>
          </a:xfrm>
          <a:prstGeom prst="rect">
            <a:avLst/>
          </a:prstGeom>
          <a:noFill/>
        </p:spPr>
        <p:txBody>
          <a:bodyPr wrap="square" lIns="108000" tIns="108000" rIns="108000" bIns="108000" rtlCol="0">
            <a:spAutoFit/>
          </a:bodyPr>
          <a:lstStyle/>
          <a:p>
            <a:r>
              <a:rPr lang="en-IE" sz="2000" dirty="0">
                <a:solidFill>
                  <a:schemeClr val="accent1"/>
                </a:solidFill>
                <a:ea typeface="+mj-ea"/>
                <a:cs typeface="Arial" panose="020B0604020202020204" pitchFamily="34" charset="0"/>
              </a:rPr>
              <a:t>Historical Returns of Equities, Bonds &amp; Cash in Excess of Inflation Since 1926, % p.a</a:t>
            </a:r>
          </a:p>
        </p:txBody>
      </p:sp>
    </p:spTree>
    <p:extLst>
      <p:ext uri="{BB962C8B-B14F-4D97-AF65-F5344CB8AC3E}">
        <p14:creationId xmlns:p14="http://schemas.microsoft.com/office/powerpoint/2010/main" val="24912784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25302-1FF3-C144-7B10-1A63F6187E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2CAFA61-05A5-4DDE-9B5E-CE321D722855}"/>
              </a:ext>
            </a:extLst>
          </p:cNvPr>
          <p:cNvSpPr/>
          <p:nvPr/>
        </p:nvSpPr>
        <p:spPr>
          <a:xfrm>
            <a:off x="0" y="949562"/>
            <a:ext cx="12192000" cy="5448986"/>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sz="1000"/>
          </a:p>
        </p:txBody>
      </p:sp>
      <p:graphicFrame>
        <p:nvGraphicFramePr>
          <p:cNvPr id="8" name="Content Placeholder 7" descr="Chart">
            <a:extLst>
              <a:ext uri="{FF2B5EF4-FFF2-40B4-BE49-F238E27FC236}">
                <a16:creationId xmlns:a16="http://schemas.microsoft.com/office/drawing/2014/main" id="{17B02788-CE17-E7B1-D324-68F27FAA624E}"/>
              </a:ext>
            </a:extLst>
          </p:cNvPr>
          <p:cNvGraphicFramePr>
            <a:graphicFrameLocks noGrp="1"/>
          </p:cNvGraphicFramePr>
          <p:nvPr>
            <p:ph idx="1"/>
          </p:nvPr>
        </p:nvGraphicFramePr>
        <p:xfrm>
          <a:off x="252413" y="1198563"/>
          <a:ext cx="11853862" cy="5040312"/>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A75409F1-B3C6-ECE8-7D73-137FF3A20D8A}"/>
              </a:ext>
            </a:extLst>
          </p:cNvPr>
          <p:cNvSpPr>
            <a:spLocks noGrp="1"/>
          </p:cNvSpPr>
          <p:nvPr>
            <p:ph type="sldNum" sz="quarter" idx="4"/>
          </p:nvPr>
        </p:nvSpPr>
        <p:spPr>
          <a:xfrm>
            <a:off x="10704512" y="6548967"/>
            <a:ext cx="551115" cy="181960"/>
          </a:xfrm>
        </p:spPr>
        <p:txBody>
          <a:bodyPr vert="horz" lIns="0" tIns="0" rIns="0" bIns="0" rtlCol="0" anchor="t" anchorCtr="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A58F0B4-6BC7-4BFB-804F-EE9B892902C7}" type="slidenum">
              <a:rPr lang="en-US" smtClean="0"/>
              <a:pPr/>
              <a:t>31</a:t>
            </a:fld>
            <a:endParaRPr lang="en-US"/>
          </a:p>
        </p:txBody>
      </p:sp>
      <p:sp>
        <p:nvSpPr>
          <p:cNvPr id="4" name="Title 3">
            <a:extLst>
              <a:ext uri="{FF2B5EF4-FFF2-40B4-BE49-F238E27FC236}">
                <a16:creationId xmlns:a16="http://schemas.microsoft.com/office/drawing/2014/main" id="{674BC85E-0F1F-D9A1-0EC8-1E57CF2B15E2}"/>
              </a:ext>
            </a:extLst>
          </p:cNvPr>
          <p:cNvSpPr>
            <a:spLocks noGrp="1"/>
          </p:cNvSpPr>
          <p:nvPr>
            <p:ph type="title"/>
          </p:nvPr>
        </p:nvSpPr>
        <p:spPr>
          <a:xfrm>
            <a:off x="250825" y="211624"/>
            <a:ext cx="9583200" cy="360099"/>
          </a:xfrm>
        </p:spPr>
        <p:txBody>
          <a:bodyPr/>
          <a:lstStyle/>
          <a:p>
            <a:r>
              <a:rPr lang="en-GB" dirty="0"/>
              <a:t>Average returns are Rarely Average</a:t>
            </a:r>
            <a:endParaRPr lang="en-IE" dirty="0"/>
          </a:p>
        </p:txBody>
      </p:sp>
      <p:sp>
        <p:nvSpPr>
          <p:cNvPr id="7" name="Footer Placeholder 3">
            <a:extLst>
              <a:ext uri="{FF2B5EF4-FFF2-40B4-BE49-F238E27FC236}">
                <a16:creationId xmlns:a16="http://schemas.microsoft.com/office/drawing/2014/main" id="{B5D15697-A85D-B099-1C67-94A5FA0F30A7}"/>
              </a:ext>
            </a:extLst>
          </p:cNvPr>
          <p:cNvSpPr txBox="1">
            <a:spLocks/>
          </p:cNvSpPr>
          <p:nvPr/>
        </p:nvSpPr>
        <p:spPr>
          <a:xfrm>
            <a:off x="250825" y="6457987"/>
            <a:ext cx="8112000" cy="181960"/>
          </a:xfrm>
          <a:prstGeom prst="rect">
            <a:avLst/>
          </a:prstGeom>
        </p:spPr>
        <p:txBody>
          <a:bodyPr lIns="0" tIns="0" rIns="0" bIns="0"/>
          <a:lstStyle>
            <a:defPPr>
              <a:defRPr lang="LID4096"/>
            </a:defPPr>
            <a:lvl1pPr marL="0" algn="r" defTabSz="914400" rtl="0" eaLnBrk="1" latinLnBrk="0" hangingPunct="1">
              <a:defRPr sz="900" kern="1200">
                <a:solidFill>
                  <a:schemeClr val="accent1"/>
                </a:solidFill>
                <a:latin typeface="+mn-lt"/>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t>Source: Zurich, September 2026</a:t>
            </a:r>
          </a:p>
        </p:txBody>
      </p:sp>
      <p:sp>
        <p:nvSpPr>
          <p:cNvPr id="5" name="Title 3">
            <a:extLst>
              <a:ext uri="{FF2B5EF4-FFF2-40B4-BE49-F238E27FC236}">
                <a16:creationId xmlns:a16="http://schemas.microsoft.com/office/drawing/2014/main" id="{9723508C-213B-10AB-B794-5627397FD818}"/>
              </a:ext>
            </a:extLst>
          </p:cNvPr>
          <p:cNvSpPr txBox="1">
            <a:spLocks/>
          </p:cNvSpPr>
          <p:nvPr/>
        </p:nvSpPr>
        <p:spPr>
          <a:xfrm>
            <a:off x="250825" y="631162"/>
            <a:ext cx="9583200" cy="193899"/>
          </a:xfrm>
          <a:prstGeom prst="rect">
            <a:avLst/>
          </a:prstGeom>
        </p:spPr>
        <p:txBody>
          <a:bodyPr vert="horz" lIns="0" tIns="0" rIns="0" bIns="0" rtlCol="0" anchor="t" anchorCtr="0">
            <a:spAutoFit/>
          </a:bodyPr>
          <a:lstStyle>
            <a:lvl1pPr algn="l" defTabSz="914377" rtl="0" eaLnBrk="1" latinLnBrk="0" hangingPunct="1">
              <a:lnSpc>
                <a:spcPct val="90000"/>
              </a:lnSpc>
              <a:spcBef>
                <a:spcPct val="0"/>
              </a:spcBef>
              <a:buNone/>
              <a:defRPr sz="2600" kern="1200">
                <a:solidFill>
                  <a:schemeClr val="accent1"/>
                </a:solidFill>
                <a:latin typeface="+mn-lt"/>
                <a:ea typeface="+mj-ea"/>
                <a:cs typeface="Arial" panose="020B0604020202020204" pitchFamily="34" charset="0"/>
              </a:defRPr>
            </a:lvl1pPr>
          </a:lstStyle>
          <a:p>
            <a:r>
              <a:rPr lang="en-GB" sz="1400" dirty="0"/>
              <a:t>Only two calendar years within 1% of the average</a:t>
            </a:r>
            <a:endParaRPr lang="en-IE" sz="1400" dirty="0"/>
          </a:p>
        </p:txBody>
      </p:sp>
    </p:spTree>
    <p:extLst>
      <p:ext uri="{BB962C8B-B14F-4D97-AF65-F5344CB8AC3E}">
        <p14:creationId xmlns:p14="http://schemas.microsoft.com/office/powerpoint/2010/main" val="6616142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55FEF32-7392-3247-B9BD-DF5FBE8EA648}"/>
              </a:ext>
            </a:extLst>
          </p:cNvPr>
          <p:cNvSpPr/>
          <p:nvPr/>
        </p:nvSpPr>
        <p:spPr>
          <a:xfrm>
            <a:off x="1830424" y="2566381"/>
            <a:ext cx="4135357" cy="1019969"/>
          </a:xfrm>
          <a:prstGeom prst="rect">
            <a:avLst/>
          </a:prstGeom>
          <a:solidFill>
            <a:schemeClr val="accent5"/>
          </a:solidFill>
        </p:spPr>
        <p:txBody>
          <a:bodyPr wrap="square" lIns="36000" tIns="36000" rIns="36000" bIns="36000" anchor="ctr" anchorCtr="0">
            <a:noAutofit/>
          </a:bodyPr>
          <a:lstStyle/>
          <a:p>
            <a:pPr algn="ctr"/>
            <a:r>
              <a:rPr lang="en-IE" sz="2200"/>
              <a:t>Stay disciplined</a:t>
            </a:r>
          </a:p>
        </p:txBody>
      </p:sp>
      <p:sp>
        <p:nvSpPr>
          <p:cNvPr id="13" name="Rectangle 12">
            <a:extLst>
              <a:ext uri="{FF2B5EF4-FFF2-40B4-BE49-F238E27FC236}">
                <a16:creationId xmlns:a16="http://schemas.microsoft.com/office/drawing/2014/main" id="{CAA9DEBA-BCC3-2245-8F3E-426BFE16E7B0}"/>
              </a:ext>
            </a:extLst>
          </p:cNvPr>
          <p:cNvSpPr/>
          <p:nvPr/>
        </p:nvSpPr>
        <p:spPr>
          <a:xfrm>
            <a:off x="623957" y="2561769"/>
            <a:ext cx="1152263" cy="1019969"/>
          </a:xfrm>
          <a:prstGeom prst="rect">
            <a:avLst/>
          </a:prstGeom>
          <a:solidFill>
            <a:schemeClr val="accent3"/>
          </a:solidFill>
        </p:spPr>
        <p:txBody>
          <a:bodyPr wrap="square" lIns="90000" tIns="90000" rIns="90000" bIns="90000" anchor="ctr" anchorCtr="0">
            <a:noAutofit/>
          </a:bodyPr>
          <a:lstStyle/>
          <a:p>
            <a:pPr algn="ctr"/>
            <a:endParaRPr lang="en-IE" sz="2400">
              <a:solidFill>
                <a:schemeClr val="bg1"/>
              </a:solidFill>
            </a:endParaRPr>
          </a:p>
        </p:txBody>
      </p:sp>
      <p:sp>
        <p:nvSpPr>
          <p:cNvPr id="4" name="Slide Number Placeholder 3"/>
          <p:cNvSpPr>
            <a:spLocks noGrp="1"/>
          </p:cNvSpPr>
          <p:nvPr>
            <p:ph type="sldNum" sz="quarter" idx="16"/>
          </p:nvPr>
        </p:nvSpPr>
        <p:spPr/>
        <p:txBody>
          <a:bodyPr/>
          <a:lstStyle/>
          <a:p>
            <a:fld id="{3625140F-D71A-43FC-9215-9022021A6496}" type="slidenum">
              <a:rPr lang="en-GB" smtClean="0"/>
              <a:t>32</a:t>
            </a:fld>
            <a:endParaRPr lang="en-GB"/>
          </a:p>
        </p:txBody>
      </p:sp>
      <p:sp>
        <p:nvSpPr>
          <p:cNvPr id="5" name="Text Placeholder 4"/>
          <p:cNvSpPr>
            <a:spLocks noGrp="1"/>
          </p:cNvSpPr>
          <p:nvPr>
            <p:ph type="body" sz="quarter" idx="17"/>
          </p:nvPr>
        </p:nvSpPr>
        <p:spPr>
          <a:xfrm>
            <a:off x="362148" y="288174"/>
            <a:ext cx="10036880" cy="765814"/>
          </a:xfrm>
        </p:spPr>
        <p:txBody>
          <a:bodyPr/>
          <a:lstStyle/>
          <a:p>
            <a:r>
              <a:rPr lang="en-GB" sz="2400" b="0" dirty="0"/>
              <a:t>Principles of Long-term Investing</a:t>
            </a:r>
          </a:p>
        </p:txBody>
      </p:sp>
      <p:grpSp>
        <p:nvGrpSpPr>
          <p:cNvPr id="7" name="Target 3">
            <a:extLst>
              <a:ext uri="{FF2B5EF4-FFF2-40B4-BE49-F238E27FC236}">
                <a16:creationId xmlns:a16="http://schemas.microsoft.com/office/drawing/2014/main" id="{7CB84DD0-5DC2-AD4F-AC7F-E704571C6A4B}"/>
              </a:ext>
            </a:extLst>
          </p:cNvPr>
          <p:cNvGrpSpPr>
            <a:grpSpLocks noChangeAspect="1"/>
          </p:cNvGrpSpPr>
          <p:nvPr/>
        </p:nvGrpSpPr>
        <p:grpSpPr bwMode="auto">
          <a:xfrm>
            <a:off x="769874" y="2658510"/>
            <a:ext cx="836677" cy="836677"/>
            <a:chOff x="6223" y="-1704"/>
            <a:chExt cx="1753" cy="1753"/>
          </a:xfrm>
          <a:solidFill>
            <a:schemeClr val="bg1"/>
          </a:solidFill>
        </p:grpSpPr>
        <p:sp>
          <p:nvSpPr>
            <p:cNvPr id="8" name="Freeform 60">
              <a:extLst>
                <a:ext uri="{FF2B5EF4-FFF2-40B4-BE49-F238E27FC236}">
                  <a16:creationId xmlns:a16="http://schemas.microsoft.com/office/drawing/2014/main" id="{96467609-368D-0141-B97D-7E12A56F915D}"/>
                </a:ext>
              </a:extLst>
            </p:cNvPr>
            <p:cNvSpPr>
              <a:spLocks noEditPoints="1"/>
            </p:cNvSpPr>
            <p:nvPr/>
          </p:nvSpPr>
          <p:spPr bwMode="auto">
            <a:xfrm>
              <a:off x="6223" y="-1704"/>
              <a:ext cx="1753" cy="1753"/>
            </a:xfrm>
            <a:custGeom>
              <a:avLst/>
              <a:gdLst>
                <a:gd name="T0" fmla="*/ 2686 w 2910"/>
                <a:gd name="T1" fmla="*/ 1482 h 2910"/>
                <a:gd name="T2" fmla="*/ 2686 w 2910"/>
                <a:gd name="T3" fmla="*/ 1482 h 2910"/>
                <a:gd name="T4" fmla="*/ 1481 w 2910"/>
                <a:gd name="T5" fmla="*/ 2687 h 2910"/>
                <a:gd name="T6" fmla="*/ 1481 w 2910"/>
                <a:gd name="T7" fmla="*/ 2155 h 2910"/>
                <a:gd name="T8" fmla="*/ 1428 w 2910"/>
                <a:gd name="T9" fmla="*/ 2155 h 2910"/>
                <a:gd name="T10" fmla="*/ 1428 w 2910"/>
                <a:gd name="T11" fmla="*/ 2687 h 2910"/>
                <a:gd name="T12" fmla="*/ 223 w 2910"/>
                <a:gd name="T13" fmla="*/ 1482 h 2910"/>
                <a:gd name="T14" fmla="*/ 756 w 2910"/>
                <a:gd name="T15" fmla="*/ 1482 h 2910"/>
                <a:gd name="T16" fmla="*/ 756 w 2910"/>
                <a:gd name="T17" fmla="*/ 1429 h 2910"/>
                <a:gd name="T18" fmla="*/ 223 w 2910"/>
                <a:gd name="T19" fmla="*/ 1429 h 2910"/>
                <a:gd name="T20" fmla="*/ 1428 w 2910"/>
                <a:gd name="T21" fmla="*/ 224 h 2910"/>
                <a:gd name="T22" fmla="*/ 1428 w 2910"/>
                <a:gd name="T23" fmla="*/ 756 h 2910"/>
                <a:gd name="T24" fmla="*/ 1481 w 2910"/>
                <a:gd name="T25" fmla="*/ 756 h 2910"/>
                <a:gd name="T26" fmla="*/ 1481 w 2910"/>
                <a:gd name="T27" fmla="*/ 224 h 2910"/>
                <a:gd name="T28" fmla="*/ 2686 w 2910"/>
                <a:gd name="T29" fmla="*/ 1429 h 2910"/>
                <a:gd name="T30" fmla="*/ 2154 w 2910"/>
                <a:gd name="T31" fmla="*/ 1429 h 2910"/>
                <a:gd name="T32" fmla="*/ 2154 w 2910"/>
                <a:gd name="T33" fmla="*/ 1482 h 2910"/>
                <a:gd name="T34" fmla="*/ 2686 w 2910"/>
                <a:gd name="T35" fmla="*/ 1482 h 2910"/>
                <a:gd name="T36" fmla="*/ 2686 w 2910"/>
                <a:gd name="T37" fmla="*/ 1482 h 2910"/>
                <a:gd name="T38" fmla="*/ 1481 w 2910"/>
                <a:gd name="T39" fmla="*/ 171 h 2910"/>
                <a:gd name="T40" fmla="*/ 1481 w 2910"/>
                <a:gd name="T41" fmla="*/ 171 h 2910"/>
                <a:gd name="T42" fmla="*/ 1481 w 2910"/>
                <a:gd name="T43" fmla="*/ 0 h 2910"/>
                <a:gd name="T44" fmla="*/ 1428 w 2910"/>
                <a:gd name="T45" fmla="*/ 0 h 2910"/>
                <a:gd name="T46" fmla="*/ 1428 w 2910"/>
                <a:gd name="T47" fmla="*/ 171 h 2910"/>
                <a:gd name="T48" fmla="*/ 170 w 2910"/>
                <a:gd name="T49" fmla="*/ 1429 h 2910"/>
                <a:gd name="T50" fmla="*/ 0 w 2910"/>
                <a:gd name="T51" fmla="*/ 1429 h 2910"/>
                <a:gd name="T52" fmla="*/ 0 w 2910"/>
                <a:gd name="T53" fmla="*/ 1482 h 2910"/>
                <a:gd name="T54" fmla="*/ 170 w 2910"/>
                <a:gd name="T55" fmla="*/ 1482 h 2910"/>
                <a:gd name="T56" fmla="*/ 1428 w 2910"/>
                <a:gd name="T57" fmla="*/ 2740 h 2910"/>
                <a:gd name="T58" fmla="*/ 1428 w 2910"/>
                <a:gd name="T59" fmla="*/ 2910 h 2910"/>
                <a:gd name="T60" fmla="*/ 1481 w 2910"/>
                <a:gd name="T61" fmla="*/ 2910 h 2910"/>
                <a:gd name="T62" fmla="*/ 1481 w 2910"/>
                <a:gd name="T63" fmla="*/ 2740 h 2910"/>
                <a:gd name="T64" fmla="*/ 2740 w 2910"/>
                <a:gd name="T65" fmla="*/ 1482 h 2910"/>
                <a:gd name="T66" fmla="*/ 2910 w 2910"/>
                <a:gd name="T67" fmla="*/ 1482 h 2910"/>
                <a:gd name="T68" fmla="*/ 2910 w 2910"/>
                <a:gd name="T69" fmla="*/ 1429 h 2910"/>
                <a:gd name="T70" fmla="*/ 2740 w 2910"/>
                <a:gd name="T71" fmla="*/ 1429 h 2910"/>
                <a:gd name="T72" fmla="*/ 1481 w 2910"/>
                <a:gd name="T73" fmla="*/ 171 h 2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910" h="2910">
                  <a:moveTo>
                    <a:pt x="2686" y="1482"/>
                  </a:moveTo>
                  <a:lnTo>
                    <a:pt x="2686" y="1482"/>
                  </a:lnTo>
                  <a:cubicBezTo>
                    <a:pt x="2672" y="2140"/>
                    <a:pt x="2139" y="2673"/>
                    <a:pt x="1481" y="2687"/>
                  </a:cubicBezTo>
                  <a:lnTo>
                    <a:pt x="1481" y="2155"/>
                  </a:lnTo>
                  <a:lnTo>
                    <a:pt x="1428" y="2155"/>
                  </a:lnTo>
                  <a:lnTo>
                    <a:pt x="1428" y="2687"/>
                  </a:lnTo>
                  <a:cubicBezTo>
                    <a:pt x="770" y="2673"/>
                    <a:pt x="237" y="2140"/>
                    <a:pt x="223" y="1482"/>
                  </a:cubicBezTo>
                  <a:lnTo>
                    <a:pt x="756" y="1482"/>
                  </a:lnTo>
                  <a:lnTo>
                    <a:pt x="756" y="1429"/>
                  </a:lnTo>
                  <a:lnTo>
                    <a:pt x="223" y="1429"/>
                  </a:lnTo>
                  <a:cubicBezTo>
                    <a:pt x="237" y="771"/>
                    <a:pt x="770" y="238"/>
                    <a:pt x="1428" y="224"/>
                  </a:cubicBezTo>
                  <a:lnTo>
                    <a:pt x="1428" y="756"/>
                  </a:lnTo>
                  <a:lnTo>
                    <a:pt x="1481" y="756"/>
                  </a:lnTo>
                  <a:lnTo>
                    <a:pt x="1481" y="224"/>
                  </a:lnTo>
                  <a:cubicBezTo>
                    <a:pt x="2139" y="238"/>
                    <a:pt x="2672" y="771"/>
                    <a:pt x="2686" y="1429"/>
                  </a:cubicBezTo>
                  <a:lnTo>
                    <a:pt x="2154" y="1429"/>
                  </a:lnTo>
                  <a:lnTo>
                    <a:pt x="2154" y="1482"/>
                  </a:lnTo>
                  <a:lnTo>
                    <a:pt x="2686" y="1482"/>
                  </a:lnTo>
                  <a:lnTo>
                    <a:pt x="2686" y="1482"/>
                  </a:lnTo>
                  <a:close/>
                  <a:moveTo>
                    <a:pt x="1481" y="171"/>
                  </a:moveTo>
                  <a:lnTo>
                    <a:pt x="1481" y="171"/>
                  </a:lnTo>
                  <a:lnTo>
                    <a:pt x="1481" y="0"/>
                  </a:lnTo>
                  <a:lnTo>
                    <a:pt x="1428" y="0"/>
                  </a:lnTo>
                  <a:lnTo>
                    <a:pt x="1428" y="171"/>
                  </a:lnTo>
                  <a:cubicBezTo>
                    <a:pt x="741" y="185"/>
                    <a:pt x="184" y="741"/>
                    <a:pt x="170" y="1429"/>
                  </a:cubicBezTo>
                  <a:lnTo>
                    <a:pt x="0" y="1429"/>
                  </a:lnTo>
                  <a:lnTo>
                    <a:pt x="0" y="1482"/>
                  </a:lnTo>
                  <a:lnTo>
                    <a:pt x="170" y="1482"/>
                  </a:lnTo>
                  <a:cubicBezTo>
                    <a:pt x="184" y="2170"/>
                    <a:pt x="741" y="2726"/>
                    <a:pt x="1428" y="2740"/>
                  </a:cubicBezTo>
                  <a:lnTo>
                    <a:pt x="1428" y="2910"/>
                  </a:lnTo>
                  <a:lnTo>
                    <a:pt x="1481" y="2910"/>
                  </a:lnTo>
                  <a:lnTo>
                    <a:pt x="1481" y="2740"/>
                  </a:lnTo>
                  <a:cubicBezTo>
                    <a:pt x="2169" y="2726"/>
                    <a:pt x="2726" y="2170"/>
                    <a:pt x="2740" y="1482"/>
                  </a:cubicBezTo>
                  <a:lnTo>
                    <a:pt x="2910" y="1482"/>
                  </a:lnTo>
                  <a:lnTo>
                    <a:pt x="2910" y="1429"/>
                  </a:lnTo>
                  <a:lnTo>
                    <a:pt x="2740" y="1429"/>
                  </a:lnTo>
                  <a:cubicBezTo>
                    <a:pt x="2725" y="741"/>
                    <a:pt x="2169" y="185"/>
                    <a:pt x="1481" y="17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61">
              <a:extLst>
                <a:ext uri="{FF2B5EF4-FFF2-40B4-BE49-F238E27FC236}">
                  <a16:creationId xmlns:a16="http://schemas.microsoft.com/office/drawing/2014/main" id="{DEE83A5C-1AB2-F940-B096-9058767070C2}"/>
                </a:ext>
              </a:extLst>
            </p:cNvPr>
            <p:cNvSpPr>
              <a:spLocks noEditPoints="1"/>
            </p:cNvSpPr>
            <p:nvPr/>
          </p:nvSpPr>
          <p:spPr bwMode="auto">
            <a:xfrm>
              <a:off x="6963" y="-964"/>
              <a:ext cx="273" cy="273"/>
            </a:xfrm>
            <a:custGeom>
              <a:avLst/>
              <a:gdLst>
                <a:gd name="T0" fmla="*/ 227 w 454"/>
                <a:gd name="T1" fmla="*/ 400 h 453"/>
                <a:gd name="T2" fmla="*/ 227 w 454"/>
                <a:gd name="T3" fmla="*/ 400 h 453"/>
                <a:gd name="T4" fmla="*/ 53 w 454"/>
                <a:gd name="T5" fmla="*/ 226 h 453"/>
                <a:gd name="T6" fmla="*/ 227 w 454"/>
                <a:gd name="T7" fmla="*/ 53 h 453"/>
                <a:gd name="T8" fmla="*/ 400 w 454"/>
                <a:gd name="T9" fmla="*/ 226 h 453"/>
                <a:gd name="T10" fmla="*/ 227 w 454"/>
                <a:gd name="T11" fmla="*/ 400 h 453"/>
                <a:gd name="T12" fmla="*/ 227 w 454"/>
                <a:gd name="T13" fmla="*/ 400 h 453"/>
                <a:gd name="T14" fmla="*/ 227 w 454"/>
                <a:gd name="T15" fmla="*/ 0 h 453"/>
                <a:gd name="T16" fmla="*/ 227 w 454"/>
                <a:gd name="T17" fmla="*/ 0 h 453"/>
                <a:gd name="T18" fmla="*/ 0 w 454"/>
                <a:gd name="T19" fmla="*/ 226 h 453"/>
                <a:gd name="T20" fmla="*/ 227 w 454"/>
                <a:gd name="T21" fmla="*/ 453 h 453"/>
                <a:gd name="T22" fmla="*/ 454 w 454"/>
                <a:gd name="T23" fmla="*/ 226 h 453"/>
                <a:gd name="T24" fmla="*/ 227 w 454"/>
                <a:gd name="T25" fmla="*/ 0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54" h="453">
                  <a:moveTo>
                    <a:pt x="227" y="400"/>
                  </a:moveTo>
                  <a:lnTo>
                    <a:pt x="227" y="400"/>
                  </a:lnTo>
                  <a:cubicBezTo>
                    <a:pt x="131" y="400"/>
                    <a:pt x="53" y="322"/>
                    <a:pt x="53" y="226"/>
                  </a:cubicBezTo>
                  <a:cubicBezTo>
                    <a:pt x="53" y="131"/>
                    <a:pt x="131" y="53"/>
                    <a:pt x="227" y="53"/>
                  </a:cubicBezTo>
                  <a:cubicBezTo>
                    <a:pt x="322" y="53"/>
                    <a:pt x="400" y="131"/>
                    <a:pt x="400" y="226"/>
                  </a:cubicBezTo>
                  <a:cubicBezTo>
                    <a:pt x="400" y="322"/>
                    <a:pt x="322" y="400"/>
                    <a:pt x="227" y="400"/>
                  </a:cubicBezTo>
                  <a:lnTo>
                    <a:pt x="227" y="400"/>
                  </a:lnTo>
                  <a:close/>
                  <a:moveTo>
                    <a:pt x="227" y="0"/>
                  </a:moveTo>
                  <a:lnTo>
                    <a:pt x="227" y="0"/>
                  </a:lnTo>
                  <a:cubicBezTo>
                    <a:pt x="102" y="0"/>
                    <a:pt x="0" y="101"/>
                    <a:pt x="0" y="226"/>
                  </a:cubicBezTo>
                  <a:cubicBezTo>
                    <a:pt x="0" y="352"/>
                    <a:pt x="102" y="453"/>
                    <a:pt x="227" y="453"/>
                  </a:cubicBezTo>
                  <a:cubicBezTo>
                    <a:pt x="352" y="453"/>
                    <a:pt x="454" y="352"/>
                    <a:pt x="454" y="226"/>
                  </a:cubicBezTo>
                  <a:cubicBezTo>
                    <a:pt x="454" y="101"/>
                    <a:pt x="352" y="0"/>
                    <a:pt x="22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19" name="Rectangle 18">
            <a:extLst>
              <a:ext uri="{FF2B5EF4-FFF2-40B4-BE49-F238E27FC236}">
                <a16:creationId xmlns:a16="http://schemas.microsoft.com/office/drawing/2014/main" id="{FF78B1DA-9E27-1247-A5A4-75BCA62D7F7B}"/>
              </a:ext>
            </a:extLst>
          </p:cNvPr>
          <p:cNvSpPr/>
          <p:nvPr/>
        </p:nvSpPr>
        <p:spPr>
          <a:xfrm>
            <a:off x="7390320" y="2577013"/>
            <a:ext cx="4135357" cy="1019969"/>
          </a:xfrm>
          <a:prstGeom prst="rect">
            <a:avLst/>
          </a:prstGeom>
          <a:solidFill>
            <a:schemeClr val="accent5"/>
          </a:solidFill>
        </p:spPr>
        <p:txBody>
          <a:bodyPr wrap="square" lIns="36000" tIns="36000" rIns="36000" bIns="36000" anchor="ctr" anchorCtr="0">
            <a:noAutofit/>
          </a:bodyPr>
          <a:lstStyle/>
          <a:p>
            <a:pPr algn="ctr"/>
            <a:r>
              <a:rPr lang="en-IE" sz="2200"/>
              <a:t>Volatility is part of investing</a:t>
            </a:r>
          </a:p>
          <a:p>
            <a:pPr algn="ctr"/>
            <a:endParaRPr lang="en-IE" sz="2200"/>
          </a:p>
        </p:txBody>
      </p:sp>
      <p:sp>
        <p:nvSpPr>
          <p:cNvPr id="20" name="Rectangle 19">
            <a:extLst>
              <a:ext uri="{FF2B5EF4-FFF2-40B4-BE49-F238E27FC236}">
                <a16:creationId xmlns:a16="http://schemas.microsoft.com/office/drawing/2014/main" id="{D5D44727-D321-A149-AC0B-3C7A62727E63}"/>
              </a:ext>
            </a:extLst>
          </p:cNvPr>
          <p:cNvSpPr/>
          <p:nvPr/>
        </p:nvSpPr>
        <p:spPr>
          <a:xfrm>
            <a:off x="6183853" y="2572401"/>
            <a:ext cx="1152263" cy="1019969"/>
          </a:xfrm>
          <a:prstGeom prst="rect">
            <a:avLst/>
          </a:prstGeom>
          <a:solidFill>
            <a:schemeClr val="accent3"/>
          </a:solidFill>
        </p:spPr>
        <p:txBody>
          <a:bodyPr wrap="square" lIns="90000" tIns="90000" rIns="90000" bIns="90000" anchor="ctr" anchorCtr="0">
            <a:noAutofit/>
          </a:bodyPr>
          <a:lstStyle/>
          <a:p>
            <a:pPr algn="ctr"/>
            <a:endParaRPr lang="en-IE" sz="2400">
              <a:solidFill>
                <a:schemeClr val="bg1"/>
              </a:solidFill>
            </a:endParaRPr>
          </a:p>
        </p:txBody>
      </p:sp>
      <p:sp>
        <p:nvSpPr>
          <p:cNvPr id="21" name="Rectangle 20">
            <a:extLst>
              <a:ext uri="{FF2B5EF4-FFF2-40B4-BE49-F238E27FC236}">
                <a16:creationId xmlns:a16="http://schemas.microsoft.com/office/drawing/2014/main" id="{71269566-C948-A84B-A807-051E87CA34CE}"/>
              </a:ext>
            </a:extLst>
          </p:cNvPr>
          <p:cNvSpPr/>
          <p:nvPr/>
        </p:nvSpPr>
        <p:spPr>
          <a:xfrm>
            <a:off x="1830424" y="3787733"/>
            <a:ext cx="4135357" cy="1019969"/>
          </a:xfrm>
          <a:prstGeom prst="rect">
            <a:avLst/>
          </a:prstGeom>
          <a:solidFill>
            <a:schemeClr val="accent5"/>
          </a:solidFill>
        </p:spPr>
        <p:txBody>
          <a:bodyPr wrap="square" lIns="36000" tIns="36000" rIns="36000" bIns="36000" anchor="ctr" anchorCtr="0">
            <a:noAutofit/>
          </a:bodyPr>
          <a:lstStyle/>
          <a:p>
            <a:pPr algn="ctr"/>
            <a:r>
              <a:rPr lang="en-IE" sz="2200"/>
              <a:t>Cash is not the long term answer</a:t>
            </a:r>
          </a:p>
        </p:txBody>
      </p:sp>
      <p:sp>
        <p:nvSpPr>
          <p:cNvPr id="22" name="Rectangle 21">
            <a:extLst>
              <a:ext uri="{FF2B5EF4-FFF2-40B4-BE49-F238E27FC236}">
                <a16:creationId xmlns:a16="http://schemas.microsoft.com/office/drawing/2014/main" id="{489953A5-3D0A-824B-8931-8DD9BDFE5A2C}"/>
              </a:ext>
            </a:extLst>
          </p:cNvPr>
          <p:cNvSpPr/>
          <p:nvPr/>
        </p:nvSpPr>
        <p:spPr>
          <a:xfrm>
            <a:off x="623957" y="3783121"/>
            <a:ext cx="1152263" cy="1019969"/>
          </a:xfrm>
          <a:prstGeom prst="rect">
            <a:avLst/>
          </a:prstGeom>
          <a:solidFill>
            <a:schemeClr val="accent3"/>
          </a:solidFill>
        </p:spPr>
        <p:txBody>
          <a:bodyPr wrap="square" lIns="90000" tIns="90000" rIns="90000" bIns="90000" anchor="ctr" anchorCtr="0">
            <a:noAutofit/>
          </a:bodyPr>
          <a:lstStyle/>
          <a:p>
            <a:pPr algn="ctr"/>
            <a:endParaRPr lang="en-IE" sz="2400">
              <a:solidFill>
                <a:schemeClr val="bg1"/>
              </a:solidFill>
            </a:endParaRPr>
          </a:p>
        </p:txBody>
      </p:sp>
      <p:sp>
        <p:nvSpPr>
          <p:cNvPr id="26" name="Rectangle 25">
            <a:extLst>
              <a:ext uri="{FF2B5EF4-FFF2-40B4-BE49-F238E27FC236}">
                <a16:creationId xmlns:a16="http://schemas.microsoft.com/office/drawing/2014/main" id="{F4BA613B-F779-7548-95F9-AB3845634C69}"/>
              </a:ext>
            </a:extLst>
          </p:cNvPr>
          <p:cNvSpPr/>
          <p:nvPr/>
        </p:nvSpPr>
        <p:spPr>
          <a:xfrm>
            <a:off x="7390320" y="3798365"/>
            <a:ext cx="4135357" cy="1019969"/>
          </a:xfrm>
          <a:prstGeom prst="rect">
            <a:avLst/>
          </a:prstGeom>
          <a:solidFill>
            <a:schemeClr val="accent5"/>
          </a:solidFill>
        </p:spPr>
        <p:txBody>
          <a:bodyPr wrap="square" lIns="36000" tIns="36000" rIns="36000" bIns="36000" anchor="ctr" anchorCtr="0">
            <a:noAutofit/>
          </a:bodyPr>
          <a:lstStyle/>
          <a:p>
            <a:pPr algn="ctr"/>
            <a:r>
              <a:rPr lang="en-IE" sz="2200"/>
              <a:t>Over the long term risk is rewarded</a:t>
            </a:r>
          </a:p>
        </p:txBody>
      </p:sp>
      <p:sp>
        <p:nvSpPr>
          <p:cNvPr id="27" name="Rectangle 26">
            <a:extLst>
              <a:ext uri="{FF2B5EF4-FFF2-40B4-BE49-F238E27FC236}">
                <a16:creationId xmlns:a16="http://schemas.microsoft.com/office/drawing/2014/main" id="{D78F9885-1739-D542-AEE6-639E0900D3CD}"/>
              </a:ext>
            </a:extLst>
          </p:cNvPr>
          <p:cNvSpPr/>
          <p:nvPr/>
        </p:nvSpPr>
        <p:spPr>
          <a:xfrm>
            <a:off x="6183853" y="3793753"/>
            <a:ext cx="1152263" cy="1019969"/>
          </a:xfrm>
          <a:prstGeom prst="rect">
            <a:avLst/>
          </a:prstGeom>
          <a:solidFill>
            <a:schemeClr val="accent3"/>
          </a:solidFill>
        </p:spPr>
        <p:txBody>
          <a:bodyPr wrap="square" lIns="90000" tIns="90000" rIns="90000" bIns="90000" anchor="ctr" anchorCtr="0">
            <a:noAutofit/>
          </a:bodyPr>
          <a:lstStyle/>
          <a:p>
            <a:pPr algn="ctr"/>
            <a:endParaRPr lang="en-IE" sz="2400">
              <a:solidFill>
                <a:schemeClr val="bg1"/>
              </a:solidFill>
            </a:endParaRPr>
          </a:p>
        </p:txBody>
      </p:sp>
      <p:sp>
        <p:nvSpPr>
          <p:cNvPr id="28" name="Rectangle 27">
            <a:extLst>
              <a:ext uri="{FF2B5EF4-FFF2-40B4-BE49-F238E27FC236}">
                <a16:creationId xmlns:a16="http://schemas.microsoft.com/office/drawing/2014/main" id="{91D3A38A-9C6A-094A-95EC-105621604898}"/>
              </a:ext>
            </a:extLst>
          </p:cNvPr>
          <p:cNvSpPr/>
          <p:nvPr/>
        </p:nvSpPr>
        <p:spPr>
          <a:xfrm>
            <a:off x="1830424" y="5030334"/>
            <a:ext cx="4135357" cy="1019969"/>
          </a:xfrm>
          <a:prstGeom prst="rect">
            <a:avLst/>
          </a:prstGeom>
          <a:solidFill>
            <a:schemeClr val="accent5"/>
          </a:solidFill>
        </p:spPr>
        <p:txBody>
          <a:bodyPr wrap="square" lIns="36000" tIns="36000" rIns="36000" bIns="36000" anchor="ctr" anchorCtr="0">
            <a:noAutofit/>
          </a:bodyPr>
          <a:lstStyle/>
          <a:p>
            <a:pPr algn="ctr"/>
            <a:r>
              <a:rPr lang="en-IE" sz="2200"/>
              <a:t>Time in the market</a:t>
            </a:r>
          </a:p>
        </p:txBody>
      </p:sp>
      <p:sp>
        <p:nvSpPr>
          <p:cNvPr id="29" name="Rectangle 28">
            <a:extLst>
              <a:ext uri="{FF2B5EF4-FFF2-40B4-BE49-F238E27FC236}">
                <a16:creationId xmlns:a16="http://schemas.microsoft.com/office/drawing/2014/main" id="{B15CF007-B57F-B244-AFAF-66C0E8C8FAFC}"/>
              </a:ext>
            </a:extLst>
          </p:cNvPr>
          <p:cNvSpPr/>
          <p:nvPr/>
        </p:nvSpPr>
        <p:spPr>
          <a:xfrm>
            <a:off x="623957" y="5025722"/>
            <a:ext cx="1152263" cy="1019969"/>
          </a:xfrm>
          <a:prstGeom prst="rect">
            <a:avLst/>
          </a:prstGeom>
          <a:solidFill>
            <a:schemeClr val="accent3"/>
          </a:solidFill>
        </p:spPr>
        <p:txBody>
          <a:bodyPr wrap="square" lIns="90000" tIns="90000" rIns="90000" bIns="90000" anchor="ctr" anchorCtr="0">
            <a:noAutofit/>
          </a:bodyPr>
          <a:lstStyle/>
          <a:p>
            <a:pPr algn="ctr"/>
            <a:endParaRPr lang="en-IE" sz="2400">
              <a:solidFill>
                <a:schemeClr val="bg1"/>
              </a:solidFill>
            </a:endParaRPr>
          </a:p>
        </p:txBody>
      </p:sp>
      <p:sp>
        <p:nvSpPr>
          <p:cNvPr id="33" name="Rectangle 32">
            <a:extLst>
              <a:ext uri="{FF2B5EF4-FFF2-40B4-BE49-F238E27FC236}">
                <a16:creationId xmlns:a16="http://schemas.microsoft.com/office/drawing/2014/main" id="{A16861A8-A0DA-9F48-B177-4882F5224DD8}"/>
              </a:ext>
            </a:extLst>
          </p:cNvPr>
          <p:cNvSpPr/>
          <p:nvPr/>
        </p:nvSpPr>
        <p:spPr>
          <a:xfrm>
            <a:off x="7390320" y="5040966"/>
            <a:ext cx="4135357" cy="1019969"/>
          </a:xfrm>
          <a:prstGeom prst="rect">
            <a:avLst/>
          </a:prstGeom>
          <a:solidFill>
            <a:schemeClr val="accent5"/>
          </a:solidFill>
        </p:spPr>
        <p:txBody>
          <a:bodyPr wrap="square" lIns="36000" tIns="36000" rIns="36000" bIns="36000" anchor="ctr" anchorCtr="0">
            <a:noAutofit/>
          </a:bodyPr>
          <a:lstStyle/>
          <a:p>
            <a:pPr algn="ctr"/>
            <a:r>
              <a:rPr lang="en-IE" sz="2200"/>
              <a:t>Diversify, Diversify, Diversify</a:t>
            </a:r>
          </a:p>
        </p:txBody>
      </p:sp>
      <p:sp>
        <p:nvSpPr>
          <p:cNvPr id="34" name="Rectangle 33">
            <a:extLst>
              <a:ext uri="{FF2B5EF4-FFF2-40B4-BE49-F238E27FC236}">
                <a16:creationId xmlns:a16="http://schemas.microsoft.com/office/drawing/2014/main" id="{CE440EF6-A2DD-4248-9803-9AE261F77C7C}"/>
              </a:ext>
            </a:extLst>
          </p:cNvPr>
          <p:cNvSpPr/>
          <p:nvPr/>
        </p:nvSpPr>
        <p:spPr>
          <a:xfrm>
            <a:off x="6183853" y="5036354"/>
            <a:ext cx="1152263" cy="1019969"/>
          </a:xfrm>
          <a:prstGeom prst="rect">
            <a:avLst/>
          </a:prstGeom>
          <a:solidFill>
            <a:schemeClr val="accent3"/>
          </a:solidFill>
        </p:spPr>
        <p:txBody>
          <a:bodyPr wrap="square" lIns="90000" tIns="90000" rIns="90000" bIns="90000" anchor="ctr" anchorCtr="0">
            <a:noAutofit/>
          </a:bodyPr>
          <a:lstStyle/>
          <a:p>
            <a:pPr algn="ctr"/>
            <a:endParaRPr lang="en-IE" sz="2400">
              <a:solidFill>
                <a:schemeClr val="bg1"/>
              </a:solidFill>
            </a:endParaRPr>
          </a:p>
        </p:txBody>
      </p:sp>
      <p:grpSp>
        <p:nvGrpSpPr>
          <p:cNvPr id="35" name="Watson">
            <a:extLst>
              <a:ext uri="{FF2B5EF4-FFF2-40B4-BE49-F238E27FC236}">
                <a16:creationId xmlns:a16="http://schemas.microsoft.com/office/drawing/2014/main" id="{3B890D2C-9D2B-174A-B82D-2EEFEF67CDD8}"/>
              </a:ext>
            </a:extLst>
          </p:cNvPr>
          <p:cNvGrpSpPr>
            <a:grpSpLocks noChangeAspect="1"/>
          </p:cNvGrpSpPr>
          <p:nvPr/>
        </p:nvGrpSpPr>
        <p:grpSpPr bwMode="auto">
          <a:xfrm>
            <a:off x="6396064" y="5131354"/>
            <a:ext cx="764755" cy="779557"/>
            <a:chOff x="261" y="1584"/>
            <a:chExt cx="310" cy="316"/>
          </a:xfrm>
          <a:solidFill>
            <a:schemeClr val="bg1"/>
          </a:solidFill>
        </p:grpSpPr>
        <p:sp>
          <p:nvSpPr>
            <p:cNvPr id="37" name="Freeform 93">
              <a:extLst>
                <a:ext uri="{FF2B5EF4-FFF2-40B4-BE49-F238E27FC236}">
                  <a16:creationId xmlns:a16="http://schemas.microsoft.com/office/drawing/2014/main" id="{A0677F19-ABCC-6C4A-9D0A-0F5309779F5B}"/>
                </a:ext>
              </a:extLst>
            </p:cNvPr>
            <p:cNvSpPr>
              <a:spLocks/>
            </p:cNvSpPr>
            <p:nvPr/>
          </p:nvSpPr>
          <p:spPr bwMode="auto">
            <a:xfrm>
              <a:off x="261" y="1661"/>
              <a:ext cx="39" cy="26"/>
            </a:xfrm>
            <a:custGeom>
              <a:avLst/>
              <a:gdLst>
                <a:gd name="T0" fmla="*/ 16 w 182"/>
                <a:gd name="T1" fmla="*/ 0 h 125"/>
                <a:gd name="T2" fmla="*/ 16 w 182"/>
                <a:gd name="T3" fmla="*/ 0 h 125"/>
                <a:gd name="T4" fmla="*/ 13 w 182"/>
                <a:gd name="T5" fmla="*/ 1 h 125"/>
                <a:gd name="T6" fmla="*/ 3 w 182"/>
                <a:gd name="T7" fmla="*/ 8 h 125"/>
                <a:gd name="T8" fmla="*/ 1 w 182"/>
                <a:gd name="T9" fmla="*/ 20 h 125"/>
                <a:gd name="T10" fmla="*/ 8 w 182"/>
                <a:gd name="T11" fmla="*/ 30 h 125"/>
                <a:gd name="T12" fmla="*/ 156 w 182"/>
                <a:gd name="T13" fmla="*/ 121 h 125"/>
                <a:gd name="T14" fmla="*/ 177 w 182"/>
                <a:gd name="T15" fmla="*/ 115 h 125"/>
                <a:gd name="T16" fmla="*/ 172 w 182"/>
                <a:gd name="T17" fmla="*/ 94 h 125"/>
                <a:gd name="T18" fmla="*/ 24 w 182"/>
                <a:gd name="T19" fmla="*/ 3 h 125"/>
                <a:gd name="T20" fmla="*/ 16 w 182"/>
                <a:gd name="T21" fmla="*/ 0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125">
                  <a:moveTo>
                    <a:pt x="16" y="0"/>
                  </a:moveTo>
                  <a:lnTo>
                    <a:pt x="16" y="0"/>
                  </a:lnTo>
                  <a:cubicBezTo>
                    <a:pt x="15" y="0"/>
                    <a:pt x="14" y="0"/>
                    <a:pt x="13" y="1"/>
                  </a:cubicBezTo>
                  <a:cubicBezTo>
                    <a:pt x="9" y="2"/>
                    <a:pt x="5" y="4"/>
                    <a:pt x="3" y="8"/>
                  </a:cubicBezTo>
                  <a:cubicBezTo>
                    <a:pt x="1" y="12"/>
                    <a:pt x="0" y="16"/>
                    <a:pt x="1" y="20"/>
                  </a:cubicBezTo>
                  <a:cubicBezTo>
                    <a:pt x="2" y="24"/>
                    <a:pt x="5" y="27"/>
                    <a:pt x="8" y="30"/>
                  </a:cubicBezTo>
                  <a:lnTo>
                    <a:pt x="156" y="121"/>
                  </a:lnTo>
                  <a:cubicBezTo>
                    <a:pt x="163" y="125"/>
                    <a:pt x="172" y="123"/>
                    <a:pt x="177" y="115"/>
                  </a:cubicBezTo>
                  <a:cubicBezTo>
                    <a:pt x="182" y="108"/>
                    <a:pt x="180" y="99"/>
                    <a:pt x="172" y="94"/>
                  </a:cubicBezTo>
                  <a:lnTo>
                    <a:pt x="24" y="3"/>
                  </a:lnTo>
                  <a:cubicBezTo>
                    <a:pt x="22" y="1"/>
                    <a:pt x="19" y="0"/>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94">
              <a:extLst>
                <a:ext uri="{FF2B5EF4-FFF2-40B4-BE49-F238E27FC236}">
                  <a16:creationId xmlns:a16="http://schemas.microsoft.com/office/drawing/2014/main" id="{57FC2831-EADA-B14E-9637-DC491E4C8264}"/>
                </a:ext>
              </a:extLst>
            </p:cNvPr>
            <p:cNvSpPr>
              <a:spLocks/>
            </p:cNvSpPr>
            <p:nvPr/>
          </p:nvSpPr>
          <p:spPr bwMode="auto">
            <a:xfrm>
              <a:off x="329" y="1603"/>
              <a:ext cx="24" cy="41"/>
            </a:xfrm>
            <a:custGeom>
              <a:avLst/>
              <a:gdLst>
                <a:gd name="T0" fmla="*/ 11 w 108"/>
                <a:gd name="T1" fmla="*/ 3 h 192"/>
                <a:gd name="T2" fmla="*/ 11 w 108"/>
                <a:gd name="T3" fmla="*/ 3 h 192"/>
                <a:gd name="T4" fmla="*/ 4 w 108"/>
                <a:gd name="T5" fmla="*/ 26 h 192"/>
                <a:gd name="T6" fmla="*/ 76 w 108"/>
                <a:gd name="T7" fmla="*/ 181 h 192"/>
                <a:gd name="T8" fmla="*/ 98 w 108"/>
                <a:gd name="T9" fmla="*/ 188 h 192"/>
                <a:gd name="T10" fmla="*/ 105 w 108"/>
                <a:gd name="T11" fmla="*/ 166 h 192"/>
                <a:gd name="T12" fmla="*/ 32 w 108"/>
                <a:gd name="T13" fmla="*/ 11 h 192"/>
                <a:gd name="T14" fmla="*/ 11 w 108"/>
                <a:gd name="T15" fmla="*/ 3 h 1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8" h="192">
                  <a:moveTo>
                    <a:pt x="11" y="3"/>
                  </a:moveTo>
                  <a:lnTo>
                    <a:pt x="11" y="3"/>
                  </a:lnTo>
                  <a:cubicBezTo>
                    <a:pt x="3" y="8"/>
                    <a:pt x="0" y="18"/>
                    <a:pt x="4" y="26"/>
                  </a:cubicBezTo>
                  <a:lnTo>
                    <a:pt x="76" y="181"/>
                  </a:lnTo>
                  <a:cubicBezTo>
                    <a:pt x="80" y="188"/>
                    <a:pt x="89" y="192"/>
                    <a:pt x="98" y="188"/>
                  </a:cubicBezTo>
                  <a:cubicBezTo>
                    <a:pt x="105" y="185"/>
                    <a:pt x="108" y="175"/>
                    <a:pt x="105" y="166"/>
                  </a:cubicBezTo>
                  <a:lnTo>
                    <a:pt x="32" y="11"/>
                  </a:lnTo>
                  <a:cubicBezTo>
                    <a:pt x="29" y="3"/>
                    <a:pt x="19" y="0"/>
                    <a:pt x="11" y="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95">
              <a:extLst>
                <a:ext uri="{FF2B5EF4-FFF2-40B4-BE49-F238E27FC236}">
                  <a16:creationId xmlns:a16="http://schemas.microsoft.com/office/drawing/2014/main" id="{AA487B16-E233-0446-8DB4-F2392EC4FC1C}"/>
                </a:ext>
              </a:extLst>
            </p:cNvPr>
            <p:cNvSpPr>
              <a:spLocks/>
            </p:cNvSpPr>
            <p:nvPr/>
          </p:nvSpPr>
          <p:spPr bwMode="auto">
            <a:xfrm>
              <a:off x="414" y="1584"/>
              <a:ext cx="7" cy="43"/>
            </a:xfrm>
            <a:custGeom>
              <a:avLst/>
              <a:gdLst>
                <a:gd name="T0" fmla="*/ 16 w 32"/>
                <a:gd name="T1" fmla="*/ 0 h 204"/>
                <a:gd name="T2" fmla="*/ 16 w 32"/>
                <a:gd name="T3" fmla="*/ 0 h 204"/>
                <a:gd name="T4" fmla="*/ 0 w 32"/>
                <a:gd name="T5" fmla="*/ 16 h 204"/>
                <a:gd name="T6" fmla="*/ 0 w 32"/>
                <a:gd name="T7" fmla="*/ 188 h 204"/>
                <a:gd name="T8" fmla="*/ 3 w 32"/>
                <a:gd name="T9" fmla="*/ 199 h 204"/>
                <a:gd name="T10" fmla="*/ 16 w 32"/>
                <a:gd name="T11" fmla="*/ 204 h 204"/>
                <a:gd name="T12" fmla="*/ 32 w 32"/>
                <a:gd name="T13" fmla="*/ 188 h 204"/>
                <a:gd name="T14" fmla="*/ 32 w 32"/>
                <a:gd name="T15" fmla="*/ 16 h 204"/>
                <a:gd name="T16" fmla="*/ 16 w 32"/>
                <a:gd name="T17"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04">
                  <a:moveTo>
                    <a:pt x="16" y="0"/>
                  </a:moveTo>
                  <a:lnTo>
                    <a:pt x="16" y="0"/>
                  </a:lnTo>
                  <a:cubicBezTo>
                    <a:pt x="7" y="0"/>
                    <a:pt x="0" y="7"/>
                    <a:pt x="0" y="16"/>
                  </a:cubicBezTo>
                  <a:lnTo>
                    <a:pt x="0" y="188"/>
                  </a:lnTo>
                  <a:cubicBezTo>
                    <a:pt x="0" y="194"/>
                    <a:pt x="2" y="197"/>
                    <a:pt x="3" y="199"/>
                  </a:cubicBezTo>
                  <a:cubicBezTo>
                    <a:pt x="6" y="202"/>
                    <a:pt x="11" y="204"/>
                    <a:pt x="16" y="204"/>
                  </a:cubicBezTo>
                  <a:cubicBezTo>
                    <a:pt x="25" y="204"/>
                    <a:pt x="32" y="197"/>
                    <a:pt x="32" y="188"/>
                  </a:cubicBezTo>
                  <a:lnTo>
                    <a:pt x="32" y="16"/>
                  </a:lnTo>
                  <a:cubicBezTo>
                    <a:pt x="32" y="7"/>
                    <a:pt x="25" y="0"/>
                    <a:pt x="1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0" name="Freeform 96">
              <a:extLst>
                <a:ext uri="{FF2B5EF4-FFF2-40B4-BE49-F238E27FC236}">
                  <a16:creationId xmlns:a16="http://schemas.microsoft.com/office/drawing/2014/main" id="{0AC425DE-EEF0-AB40-83C5-CBA6DC979440}"/>
                </a:ext>
              </a:extLst>
            </p:cNvPr>
            <p:cNvSpPr>
              <a:spLocks/>
            </p:cNvSpPr>
            <p:nvPr/>
          </p:nvSpPr>
          <p:spPr bwMode="auto">
            <a:xfrm>
              <a:off x="481" y="1603"/>
              <a:ext cx="24" cy="41"/>
            </a:xfrm>
            <a:custGeom>
              <a:avLst/>
              <a:gdLst>
                <a:gd name="T0" fmla="*/ 11 w 109"/>
                <a:gd name="T1" fmla="*/ 187 h 190"/>
                <a:gd name="T2" fmla="*/ 11 w 109"/>
                <a:gd name="T3" fmla="*/ 187 h 190"/>
                <a:gd name="T4" fmla="*/ 32 w 109"/>
                <a:gd name="T5" fmla="*/ 180 h 190"/>
                <a:gd name="T6" fmla="*/ 105 w 109"/>
                <a:gd name="T7" fmla="*/ 23 h 190"/>
                <a:gd name="T8" fmla="*/ 98 w 109"/>
                <a:gd name="T9" fmla="*/ 2 h 190"/>
                <a:gd name="T10" fmla="*/ 86 w 109"/>
                <a:gd name="T11" fmla="*/ 2 h 190"/>
                <a:gd name="T12" fmla="*/ 77 w 109"/>
                <a:gd name="T13" fmla="*/ 9 h 190"/>
                <a:gd name="T14" fmla="*/ 4 w 109"/>
                <a:gd name="T15" fmla="*/ 166 h 190"/>
                <a:gd name="T16" fmla="*/ 11 w 109"/>
                <a:gd name="T17" fmla="*/ 18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9" h="190">
                  <a:moveTo>
                    <a:pt x="11" y="187"/>
                  </a:moveTo>
                  <a:lnTo>
                    <a:pt x="11" y="187"/>
                  </a:lnTo>
                  <a:cubicBezTo>
                    <a:pt x="18" y="190"/>
                    <a:pt x="29" y="187"/>
                    <a:pt x="32" y="180"/>
                  </a:cubicBezTo>
                  <a:lnTo>
                    <a:pt x="105" y="23"/>
                  </a:lnTo>
                  <a:cubicBezTo>
                    <a:pt x="109" y="16"/>
                    <a:pt x="105" y="5"/>
                    <a:pt x="98" y="2"/>
                  </a:cubicBezTo>
                  <a:cubicBezTo>
                    <a:pt x="94" y="0"/>
                    <a:pt x="90" y="0"/>
                    <a:pt x="86" y="2"/>
                  </a:cubicBezTo>
                  <a:cubicBezTo>
                    <a:pt x="81" y="3"/>
                    <a:pt x="78" y="6"/>
                    <a:pt x="77" y="9"/>
                  </a:cubicBezTo>
                  <a:lnTo>
                    <a:pt x="4" y="166"/>
                  </a:lnTo>
                  <a:cubicBezTo>
                    <a:pt x="0" y="174"/>
                    <a:pt x="4" y="184"/>
                    <a:pt x="11" y="18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97">
              <a:extLst>
                <a:ext uri="{FF2B5EF4-FFF2-40B4-BE49-F238E27FC236}">
                  <a16:creationId xmlns:a16="http://schemas.microsoft.com/office/drawing/2014/main" id="{F3D71B3C-FE03-624E-9AB2-B4C06D352622}"/>
                </a:ext>
              </a:extLst>
            </p:cNvPr>
            <p:cNvSpPr>
              <a:spLocks/>
            </p:cNvSpPr>
            <p:nvPr/>
          </p:nvSpPr>
          <p:spPr bwMode="auto">
            <a:xfrm>
              <a:off x="532" y="1661"/>
              <a:ext cx="39" cy="27"/>
            </a:xfrm>
            <a:custGeom>
              <a:avLst/>
              <a:gdLst>
                <a:gd name="T0" fmla="*/ 164 w 180"/>
                <a:gd name="T1" fmla="*/ 0 h 124"/>
                <a:gd name="T2" fmla="*/ 164 w 180"/>
                <a:gd name="T3" fmla="*/ 0 h 124"/>
                <a:gd name="T4" fmla="*/ 155 w 180"/>
                <a:gd name="T5" fmla="*/ 2 h 124"/>
                <a:gd name="T6" fmla="*/ 9 w 180"/>
                <a:gd name="T7" fmla="*/ 93 h 124"/>
                <a:gd name="T8" fmla="*/ 3 w 180"/>
                <a:gd name="T9" fmla="*/ 115 h 124"/>
                <a:gd name="T10" fmla="*/ 25 w 180"/>
                <a:gd name="T11" fmla="*/ 120 h 124"/>
                <a:gd name="T12" fmla="*/ 172 w 180"/>
                <a:gd name="T13" fmla="*/ 29 h 124"/>
                <a:gd name="T14" fmla="*/ 179 w 180"/>
                <a:gd name="T15" fmla="*/ 18 h 124"/>
                <a:gd name="T16" fmla="*/ 178 w 180"/>
                <a:gd name="T17" fmla="*/ 8 h 124"/>
                <a:gd name="T18" fmla="*/ 177 w 180"/>
                <a:gd name="T19" fmla="*/ 7 h 124"/>
                <a:gd name="T20" fmla="*/ 164 w 180"/>
                <a:gd name="T21"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0" h="124">
                  <a:moveTo>
                    <a:pt x="164" y="0"/>
                  </a:moveTo>
                  <a:lnTo>
                    <a:pt x="164" y="0"/>
                  </a:lnTo>
                  <a:cubicBezTo>
                    <a:pt x="161" y="0"/>
                    <a:pt x="158" y="1"/>
                    <a:pt x="155" y="2"/>
                  </a:cubicBezTo>
                  <a:lnTo>
                    <a:pt x="9" y="93"/>
                  </a:lnTo>
                  <a:cubicBezTo>
                    <a:pt x="1" y="98"/>
                    <a:pt x="0" y="109"/>
                    <a:pt x="3" y="115"/>
                  </a:cubicBezTo>
                  <a:cubicBezTo>
                    <a:pt x="8" y="123"/>
                    <a:pt x="18" y="124"/>
                    <a:pt x="25" y="120"/>
                  </a:cubicBezTo>
                  <a:lnTo>
                    <a:pt x="172" y="29"/>
                  </a:lnTo>
                  <a:cubicBezTo>
                    <a:pt x="176" y="27"/>
                    <a:pt x="178" y="23"/>
                    <a:pt x="179" y="18"/>
                  </a:cubicBezTo>
                  <a:cubicBezTo>
                    <a:pt x="180" y="16"/>
                    <a:pt x="180" y="12"/>
                    <a:pt x="178" y="8"/>
                  </a:cubicBezTo>
                  <a:lnTo>
                    <a:pt x="177" y="7"/>
                  </a:lnTo>
                  <a:cubicBezTo>
                    <a:pt x="174" y="2"/>
                    <a:pt x="169" y="0"/>
                    <a:pt x="164"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98">
              <a:extLst>
                <a:ext uri="{FF2B5EF4-FFF2-40B4-BE49-F238E27FC236}">
                  <a16:creationId xmlns:a16="http://schemas.microsoft.com/office/drawing/2014/main" id="{22ADD036-509F-234B-AF85-0E441E1C90D4}"/>
                </a:ext>
              </a:extLst>
            </p:cNvPr>
            <p:cNvSpPr>
              <a:spLocks noEditPoints="1"/>
            </p:cNvSpPr>
            <p:nvPr/>
          </p:nvSpPr>
          <p:spPr bwMode="auto">
            <a:xfrm>
              <a:off x="292" y="1653"/>
              <a:ext cx="250" cy="247"/>
            </a:xfrm>
            <a:custGeom>
              <a:avLst/>
              <a:gdLst>
                <a:gd name="T0" fmla="*/ 1138 w 1171"/>
                <a:gd name="T1" fmla="*/ 579 h 1157"/>
                <a:gd name="T2" fmla="*/ 582 w 1171"/>
                <a:gd name="T3" fmla="*/ 988 h 1157"/>
                <a:gd name="T4" fmla="*/ 499 w 1171"/>
                <a:gd name="T5" fmla="*/ 1117 h 1157"/>
                <a:gd name="T6" fmla="*/ 34 w 1171"/>
                <a:gd name="T7" fmla="*/ 592 h 1157"/>
                <a:gd name="T8" fmla="*/ 665 w 1171"/>
                <a:gd name="T9" fmla="*/ 40 h 1157"/>
                <a:gd name="T10" fmla="*/ 665 w 1171"/>
                <a:gd name="T11" fmla="*/ 40 h 1157"/>
                <a:gd name="T12" fmla="*/ 914 w 1171"/>
                <a:gd name="T13" fmla="*/ 140 h 1157"/>
                <a:gd name="T14" fmla="*/ 1078 w 1171"/>
                <a:gd name="T15" fmla="*/ 335 h 1157"/>
                <a:gd name="T16" fmla="*/ 1062 w 1171"/>
                <a:gd name="T17" fmla="*/ 463 h 1157"/>
                <a:gd name="T18" fmla="*/ 331 w 1171"/>
                <a:gd name="T19" fmla="*/ 1018 h 1157"/>
                <a:gd name="T20" fmla="*/ 331 w 1171"/>
                <a:gd name="T21" fmla="*/ 1018 h 1157"/>
                <a:gd name="T22" fmla="*/ 43 w 1171"/>
                <a:gd name="T23" fmla="*/ 685 h 1157"/>
                <a:gd name="T24" fmla="*/ 39 w 1171"/>
                <a:gd name="T25" fmla="*/ 639 h 1157"/>
                <a:gd name="T26" fmla="*/ 205 w 1171"/>
                <a:gd name="T27" fmla="*/ 543 h 1157"/>
                <a:gd name="T28" fmla="*/ 205 w 1171"/>
                <a:gd name="T29" fmla="*/ 543 h 1157"/>
                <a:gd name="T30" fmla="*/ 682 w 1171"/>
                <a:gd name="T31" fmla="*/ 185 h 1157"/>
                <a:gd name="T32" fmla="*/ 982 w 1171"/>
                <a:gd name="T33" fmla="*/ 563 h 1157"/>
                <a:gd name="T34" fmla="*/ 982 w 1171"/>
                <a:gd name="T35" fmla="*/ 563 h 1157"/>
                <a:gd name="T36" fmla="*/ 519 w 1171"/>
                <a:gd name="T37" fmla="*/ 948 h 1157"/>
                <a:gd name="T38" fmla="*/ 356 w 1171"/>
                <a:gd name="T39" fmla="*/ 738 h 1157"/>
                <a:gd name="T40" fmla="*/ 388 w 1171"/>
                <a:gd name="T41" fmla="*/ 773 h 1157"/>
                <a:gd name="T42" fmla="*/ 453 w 1171"/>
                <a:gd name="T43" fmla="*/ 543 h 1157"/>
                <a:gd name="T44" fmla="*/ 405 w 1171"/>
                <a:gd name="T45" fmla="*/ 490 h 1157"/>
                <a:gd name="T46" fmla="*/ 821 w 1171"/>
                <a:gd name="T47" fmla="*/ 367 h 1157"/>
                <a:gd name="T48" fmla="*/ 722 w 1171"/>
                <a:gd name="T49" fmla="*/ 578 h 1157"/>
                <a:gd name="T50" fmla="*/ 869 w 1171"/>
                <a:gd name="T51" fmla="*/ 481 h 1157"/>
                <a:gd name="T52" fmla="*/ 715 w 1171"/>
                <a:gd name="T53" fmla="*/ 608 h 1157"/>
                <a:gd name="T54" fmla="*/ 458 w 1171"/>
                <a:gd name="T55" fmla="*/ 684 h 1157"/>
                <a:gd name="T56" fmla="*/ 577 w 1171"/>
                <a:gd name="T57" fmla="*/ 460 h 1157"/>
                <a:gd name="T58" fmla="*/ 685 w 1171"/>
                <a:gd name="T59" fmla="*/ 596 h 1157"/>
                <a:gd name="T60" fmla="*/ 642 w 1171"/>
                <a:gd name="T61" fmla="*/ 199 h 1157"/>
                <a:gd name="T62" fmla="*/ 594 w 1171"/>
                <a:gd name="T63" fmla="*/ 216 h 1157"/>
                <a:gd name="T64" fmla="*/ 344 w 1171"/>
                <a:gd name="T65" fmla="*/ 398 h 1157"/>
                <a:gd name="T66" fmla="*/ 502 w 1171"/>
                <a:gd name="T67" fmla="*/ 376 h 1157"/>
                <a:gd name="T68" fmla="*/ 328 w 1171"/>
                <a:gd name="T69" fmla="*/ 395 h 1157"/>
                <a:gd name="T70" fmla="*/ 313 w 1171"/>
                <a:gd name="T71" fmla="*/ 775 h 1157"/>
                <a:gd name="T72" fmla="*/ 333 w 1171"/>
                <a:gd name="T73" fmla="*/ 985 h 1157"/>
                <a:gd name="T74" fmla="*/ 556 w 1171"/>
                <a:gd name="T75" fmla="*/ 932 h 1157"/>
                <a:gd name="T76" fmla="*/ 628 w 1171"/>
                <a:gd name="T77" fmla="*/ 700 h 1157"/>
                <a:gd name="T78" fmla="*/ 850 w 1171"/>
                <a:gd name="T79" fmla="*/ 733 h 1157"/>
                <a:gd name="T80" fmla="*/ 625 w 1171"/>
                <a:gd name="T81" fmla="*/ 900 h 1157"/>
                <a:gd name="T82" fmla="*/ 1037 w 1171"/>
                <a:gd name="T83" fmla="*/ 423 h 1157"/>
                <a:gd name="T84" fmla="*/ 773 w 1171"/>
                <a:gd name="T85" fmla="*/ 264 h 1157"/>
                <a:gd name="T86" fmla="*/ 1037 w 1171"/>
                <a:gd name="T87" fmla="*/ 423 h 1157"/>
                <a:gd name="T88" fmla="*/ 647 w 1171"/>
                <a:gd name="T89" fmla="*/ 162 h 1157"/>
                <a:gd name="T90" fmla="*/ 195 w 1171"/>
                <a:gd name="T91" fmla="*/ 384 h 1157"/>
                <a:gd name="T92" fmla="*/ 376 w 1171"/>
                <a:gd name="T93" fmla="*/ 311 h 1157"/>
                <a:gd name="T94" fmla="*/ 217 w 1171"/>
                <a:gd name="T95" fmla="*/ 468 h 1157"/>
                <a:gd name="T96" fmla="*/ 453 w 1171"/>
                <a:gd name="T97" fmla="*/ 1108 h 1157"/>
                <a:gd name="T98" fmla="*/ 455 w 1171"/>
                <a:gd name="T99" fmla="*/ 1110 h 1157"/>
                <a:gd name="T100" fmla="*/ 597 w 1171"/>
                <a:gd name="T101" fmla="*/ 960 h 1157"/>
                <a:gd name="T102" fmla="*/ 873 w 1171"/>
                <a:gd name="T103" fmla="*/ 758 h 1157"/>
                <a:gd name="T104" fmla="*/ 740 w 1171"/>
                <a:gd name="T105" fmla="*/ 21 h 1157"/>
                <a:gd name="T106" fmla="*/ 585 w 1171"/>
                <a:gd name="T107" fmla="*/ 0 h 1157"/>
                <a:gd name="T108" fmla="*/ 586 w 1171"/>
                <a:gd name="T109" fmla="*/ 1157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71" h="1157">
                  <a:moveTo>
                    <a:pt x="1025" y="908"/>
                  </a:moveTo>
                  <a:lnTo>
                    <a:pt x="1025" y="908"/>
                  </a:lnTo>
                  <a:cubicBezTo>
                    <a:pt x="1049" y="827"/>
                    <a:pt x="1040" y="721"/>
                    <a:pt x="1000" y="610"/>
                  </a:cubicBezTo>
                  <a:cubicBezTo>
                    <a:pt x="1062" y="586"/>
                    <a:pt x="1109" y="561"/>
                    <a:pt x="1137" y="535"/>
                  </a:cubicBezTo>
                  <a:cubicBezTo>
                    <a:pt x="1138" y="550"/>
                    <a:pt x="1138" y="565"/>
                    <a:pt x="1138" y="579"/>
                  </a:cubicBezTo>
                  <a:cubicBezTo>
                    <a:pt x="1138" y="702"/>
                    <a:pt x="1096" y="817"/>
                    <a:pt x="1025" y="908"/>
                  </a:cubicBezTo>
                  <a:lnTo>
                    <a:pt x="1025" y="908"/>
                  </a:lnTo>
                  <a:close/>
                  <a:moveTo>
                    <a:pt x="499" y="1117"/>
                  </a:moveTo>
                  <a:lnTo>
                    <a:pt x="499" y="1117"/>
                  </a:lnTo>
                  <a:cubicBezTo>
                    <a:pt x="525" y="1092"/>
                    <a:pt x="555" y="1047"/>
                    <a:pt x="582" y="988"/>
                  </a:cubicBezTo>
                  <a:cubicBezTo>
                    <a:pt x="662" y="1034"/>
                    <a:pt x="744" y="1059"/>
                    <a:pt x="815" y="1059"/>
                  </a:cubicBezTo>
                  <a:cubicBezTo>
                    <a:pt x="825" y="1059"/>
                    <a:pt x="836" y="1058"/>
                    <a:pt x="846" y="1058"/>
                  </a:cubicBezTo>
                  <a:cubicBezTo>
                    <a:pt x="769" y="1099"/>
                    <a:pt x="679" y="1123"/>
                    <a:pt x="585" y="1123"/>
                  </a:cubicBezTo>
                  <a:cubicBezTo>
                    <a:pt x="556" y="1124"/>
                    <a:pt x="527" y="1123"/>
                    <a:pt x="499" y="1117"/>
                  </a:cubicBezTo>
                  <a:lnTo>
                    <a:pt x="499" y="1117"/>
                  </a:lnTo>
                  <a:close/>
                  <a:moveTo>
                    <a:pt x="171" y="219"/>
                  </a:moveTo>
                  <a:lnTo>
                    <a:pt x="171" y="219"/>
                  </a:lnTo>
                  <a:cubicBezTo>
                    <a:pt x="146" y="295"/>
                    <a:pt x="154" y="396"/>
                    <a:pt x="190" y="502"/>
                  </a:cubicBezTo>
                  <a:cubicBezTo>
                    <a:pt x="186" y="508"/>
                    <a:pt x="183" y="512"/>
                    <a:pt x="181" y="517"/>
                  </a:cubicBezTo>
                  <a:cubicBezTo>
                    <a:pt x="114" y="541"/>
                    <a:pt x="64" y="567"/>
                    <a:pt x="34" y="592"/>
                  </a:cubicBezTo>
                  <a:cubicBezTo>
                    <a:pt x="34" y="588"/>
                    <a:pt x="34" y="583"/>
                    <a:pt x="34" y="579"/>
                  </a:cubicBezTo>
                  <a:cubicBezTo>
                    <a:pt x="32" y="440"/>
                    <a:pt x="84" y="315"/>
                    <a:pt x="171" y="219"/>
                  </a:cubicBezTo>
                  <a:lnTo>
                    <a:pt x="171" y="219"/>
                  </a:lnTo>
                  <a:close/>
                  <a:moveTo>
                    <a:pt x="665" y="40"/>
                  </a:moveTo>
                  <a:lnTo>
                    <a:pt x="665" y="40"/>
                  </a:lnTo>
                  <a:cubicBezTo>
                    <a:pt x="645" y="61"/>
                    <a:pt x="622" y="93"/>
                    <a:pt x="601" y="134"/>
                  </a:cubicBezTo>
                  <a:cubicBezTo>
                    <a:pt x="529" y="94"/>
                    <a:pt x="457" y="71"/>
                    <a:pt x="393" y="69"/>
                  </a:cubicBezTo>
                  <a:cubicBezTo>
                    <a:pt x="453" y="46"/>
                    <a:pt x="519" y="34"/>
                    <a:pt x="586" y="34"/>
                  </a:cubicBezTo>
                  <a:cubicBezTo>
                    <a:pt x="613" y="33"/>
                    <a:pt x="638" y="36"/>
                    <a:pt x="665" y="40"/>
                  </a:cubicBezTo>
                  <a:lnTo>
                    <a:pt x="665" y="40"/>
                  </a:lnTo>
                  <a:close/>
                  <a:moveTo>
                    <a:pt x="828" y="130"/>
                  </a:moveTo>
                  <a:lnTo>
                    <a:pt x="828" y="130"/>
                  </a:lnTo>
                  <a:cubicBezTo>
                    <a:pt x="811" y="130"/>
                    <a:pt x="793" y="131"/>
                    <a:pt x="775" y="132"/>
                  </a:cubicBezTo>
                  <a:cubicBezTo>
                    <a:pt x="772" y="105"/>
                    <a:pt x="769" y="81"/>
                    <a:pt x="763" y="62"/>
                  </a:cubicBezTo>
                  <a:cubicBezTo>
                    <a:pt x="817" y="81"/>
                    <a:pt x="868" y="107"/>
                    <a:pt x="914" y="140"/>
                  </a:cubicBezTo>
                  <a:cubicBezTo>
                    <a:pt x="886" y="134"/>
                    <a:pt x="858" y="130"/>
                    <a:pt x="828" y="130"/>
                  </a:cubicBezTo>
                  <a:lnTo>
                    <a:pt x="828" y="130"/>
                  </a:lnTo>
                  <a:close/>
                  <a:moveTo>
                    <a:pt x="1070" y="431"/>
                  </a:moveTo>
                  <a:lnTo>
                    <a:pt x="1070" y="431"/>
                  </a:lnTo>
                  <a:cubicBezTo>
                    <a:pt x="1078" y="398"/>
                    <a:pt x="1081" y="364"/>
                    <a:pt x="1078" y="335"/>
                  </a:cubicBezTo>
                  <a:cubicBezTo>
                    <a:pt x="1097" y="371"/>
                    <a:pt x="1111" y="409"/>
                    <a:pt x="1121" y="451"/>
                  </a:cubicBezTo>
                  <a:cubicBezTo>
                    <a:pt x="1109" y="441"/>
                    <a:pt x="1092" y="436"/>
                    <a:pt x="1070" y="431"/>
                  </a:cubicBezTo>
                  <a:lnTo>
                    <a:pt x="1070" y="431"/>
                  </a:lnTo>
                  <a:close/>
                  <a:moveTo>
                    <a:pt x="1062" y="463"/>
                  </a:moveTo>
                  <a:lnTo>
                    <a:pt x="1062" y="463"/>
                  </a:lnTo>
                  <a:cubicBezTo>
                    <a:pt x="1106" y="473"/>
                    <a:pt x="1125" y="486"/>
                    <a:pt x="1125" y="493"/>
                  </a:cubicBezTo>
                  <a:cubicBezTo>
                    <a:pt x="1126" y="498"/>
                    <a:pt x="1108" y="527"/>
                    <a:pt x="1019" y="566"/>
                  </a:cubicBezTo>
                  <a:cubicBezTo>
                    <a:pt x="1036" y="531"/>
                    <a:pt x="1051" y="497"/>
                    <a:pt x="1062" y="463"/>
                  </a:cubicBezTo>
                  <a:lnTo>
                    <a:pt x="1062" y="463"/>
                  </a:lnTo>
                  <a:close/>
                  <a:moveTo>
                    <a:pt x="331" y="1018"/>
                  </a:moveTo>
                  <a:lnTo>
                    <a:pt x="331" y="1018"/>
                  </a:lnTo>
                  <a:cubicBezTo>
                    <a:pt x="350" y="1018"/>
                    <a:pt x="372" y="1017"/>
                    <a:pt x="393" y="1014"/>
                  </a:cubicBezTo>
                  <a:cubicBezTo>
                    <a:pt x="396" y="1047"/>
                    <a:pt x="400" y="1075"/>
                    <a:pt x="406" y="1096"/>
                  </a:cubicBezTo>
                  <a:cubicBezTo>
                    <a:pt x="345" y="1076"/>
                    <a:pt x="289" y="1046"/>
                    <a:pt x="240" y="1007"/>
                  </a:cubicBezTo>
                  <a:cubicBezTo>
                    <a:pt x="270" y="1014"/>
                    <a:pt x="299" y="1018"/>
                    <a:pt x="331" y="1018"/>
                  </a:cubicBezTo>
                  <a:lnTo>
                    <a:pt x="331" y="1018"/>
                  </a:lnTo>
                  <a:close/>
                  <a:moveTo>
                    <a:pt x="91" y="702"/>
                  </a:moveTo>
                  <a:lnTo>
                    <a:pt x="91" y="702"/>
                  </a:lnTo>
                  <a:cubicBezTo>
                    <a:pt x="81" y="736"/>
                    <a:pt x="77" y="767"/>
                    <a:pt x="79" y="798"/>
                  </a:cubicBezTo>
                  <a:cubicBezTo>
                    <a:pt x="63" y="762"/>
                    <a:pt x="51" y="724"/>
                    <a:pt x="43" y="685"/>
                  </a:cubicBezTo>
                  <a:cubicBezTo>
                    <a:pt x="56" y="689"/>
                    <a:pt x="72" y="696"/>
                    <a:pt x="91" y="702"/>
                  </a:cubicBezTo>
                  <a:lnTo>
                    <a:pt x="91" y="702"/>
                  </a:lnTo>
                  <a:close/>
                  <a:moveTo>
                    <a:pt x="101" y="669"/>
                  </a:moveTo>
                  <a:lnTo>
                    <a:pt x="101" y="669"/>
                  </a:lnTo>
                  <a:cubicBezTo>
                    <a:pt x="59" y="659"/>
                    <a:pt x="40" y="645"/>
                    <a:pt x="39" y="639"/>
                  </a:cubicBezTo>
                  <a:cubicBezTo>
                    <a:pt x="38" y="634"/>
                    <a:pt x="56" y="604"/>
                    <a:pt x="149" y="565"/>
                  </a:cubicBezTo>
                  <a:cubicBezTo>
                    <a:pt x="130" y="599"/>
                    <a:pt x="112" y="635"/>
                    <a:pt x="101" y="669"/>
                  </a:cubicBezTo>
                  <a:lnTo>
                    <a:pt x="101" y="669"/>
                  </a:lnTo>
                  <a:close/>
                  <a:moveTo>
                    <a:pt x="205" y="543"/>
                  </a:moveTo>
                  <a:lnTo>
                    <a:pt x="205" y="543"/>
                  </a:lnTo>
                  <a:cubicBezTo>
                    <a:pt x="225" y="591"/>
                    <a:pt x="250" y="640"/>
                    <a:pt x="280" y="691"/>
                  </a:cubicBezTo>
                  <a:cubicBezTo>
                    <a:pt x="218" y="689"/>
                    <a:pt x="170" y="684"/>
                    <a:pt x="133" y="677"/>
                  </a:cubicBezTo>
                  <a:cubicBezTo>
                    <a:pt x="136" y="671"/>
                    <a:pt x="138" y="663"/>
                    <a:pt x="141" y="656"/>
                  </a:cubicBezTo>
                  <a:cubicBezTo>
                    <a:pt x="156" y="619"/>
                    <a:pt x="175" y="583"/>
                    <a:pt x="199" y="547"/>
                  </a:cubicBezTo>
                  <a:cubicBezTo>
                    <a:pt x="202" y="545"/>
                    <a:pt x="203" y="545"/>
                    <a:pt x="205" y="543"/>
                  </a:cubicBezTo>
                  <a:lnTo>
                    <a:pt x="205" y="543"/>
                  </a:lnTo>
                  <a:close/>
                  <a:moveTo>
                    <a:pt x="742" y="205"/>
                  </a:moveTo>
                  <a:lnTo>
                    <a:pt x="742" y="205"/>
                  </a:lnTo>
                  <a:cubicBezTo>
                    <a:pt x="742" y="215"/>
                    <a:pt x="740" y="224"/>
                    <a:pt x="740" y="233"/>
                  </a:cubicBezTo>
                  <a:cubicBezTo>
                    <a:pt x="720" y="216"/>
                    <a:pt x="702" y="200"/>
                    <a:pt x="682" y="185"/>
                  </a:cubicBezTo>
                  <a:cubicBezTo>
                    <a:pt x="702" y="180"/>
                    <a:pt x="722" y="175"/>
                    <a:pt x="742" y="171"/>
                  </a:cubicBezTo>
                  <a:cubicBezTo>
                    <a:pt x="742" y="181"/>
                    <a:pt x="742" y="193"/>
                    <a:pt x="742" y="205"/>
                  </a:cubicBezTo>
                  <a:lnTo>
                    <a:pt x="742" y="205"/>
                  </a:lnTo>
                  <a:close/>
                  <a:moveTo>
                    <a:pt x="982" y="563"/>
                  </a:moveTo>
                  <a:lnTo>
                    <a:pt x="982" y="563"/>
                  </a:lnTo>
                  <a:cubicBezTo>
                    <a:pt x="966" y="527"/>
                    <a:pt x="947" y="490"/>
                    <a:pt x="925" y="455"/>
                  </a:cubicBezTo>
                  <a:cubicBezTo>
                    <a:pt x="927" y="452"/>
                    <a:pt x="929" y="448"/>
                    <a:pt x="930" y="445"/>
                  </a:cubicBezTo>
                  <a:cubicBezTo>
                    <a:pt x="970" y="448"/>
                    <a:pt x="1001" y="452"/>
                    <a:pt x="1028" y="457"/>
                  </a:cubicBezTo>
                  <a:cubicBezTo>
                    <a:pt x="1024" y="469"/>
                    <a:pt x="1020" y="481"/>
                    <a:pt x="1015" y="493"/>
                  </a:cubicBezTo>
                  <a:cubicBezTo>
                    <a:pt x="1005" y="516"/>
                    <a:pt x="995" y="539"/>
                    <a:pt x="982" y="563"/>
                  </a:cubicBezTo>
                  <a:lnTo>
                    <a:pt x="982" y="563"/>
                  </a:lnTo>
                  <a:close/>
                  <a:moveTo>
                    <a:pt x="426" y="946"/>
                  </a:moveTo>
                  <a:lnTo>
                    <a:pt x="426" y="946"/>
                  </a:lnTo>
                  <a:cubicBezTo>
                    <a:pt x="426" y="924"/>
                    <a:pt x="427" y="899"/>
                    <a:pt x="430" y="874"/>
                  </a:cubicBezTo>
                  <a:cubicBezTo>
                    <a:pt x="459" y="901"/>
                    <a:pt x="488" y="927"/>
                    <a:pt x="519" y="948"/>
                  </a:cubicBezTo>
                  <a:cubicBezTo>
                    <a:pt x="487" y="960"/>
                    <a:pt x="457" y="968"/>
                    <a:pt x="426" y="974"/>
                  </a:cubicBezTo>
                  <a:cubicBezTo>
                    <a:pt x="426" y="965"/>
                    <a:pt x="426" y="956"/>
                    <a:pt x="426" y="946"/>
                  </a:cubicBezTo>
                  <a:lnTo>
                    <a:pt x="426" y="946"/>
                  </a:lnTo>
                  <a:close/>
                  <a:moveTo>
                    <a:pt x="356" y="738"/>
                  </a:moveTo>
                  <a:lnTo>
                    <a:pt x="356" y="738"/>
                  </a:lnTo>
                  <a:cubicBezTo>
                    <a:pt x="352" y="733"/>
                    <a:pt x="349" y="729"/>
                    <a:pt x="345" y="724"/>
                  </a:cubicBezTo>
                  <a:cubicBezTo>
                    <a:pt x="368" y="724"/>
                    <a:pt x="392" y="722"/>
                    <a:pt x="417" y="721"/>
                  </a:cubicBezTo>
                  <a:cubicBezTo>
                    <a:pt x="413" y="748"/>
                    <a:pt x="409" y="773"/>
                    <a:pt x="406" y="797"/>
                  </a:cubicBezTo>
                  <a:cubicBezTo>
                    <a:pt x="400" y="790"/>
                    <a:pt x="394" y="783"/>
                    <a:pt x="388" y="775"/>
                  </a:cubicBezTo>
                  <a:cubicBezTo>
                    <a:pt x="388" y="774"/>
                    <a:pt x="388" y="774"/>
                    <a:pt x="388" y="773"/>
                  </a:cubicBezTo>
                  <a:cubicBezTo>
                    <a:pt x="388" y="756"/>
                    <a:pt x="373" y="741"/>
                    <a:pt x="356" y="738"/>
                  </a:cubicBezTo>
                  <a:lnTo>
                    <a:pt x="356" y="738"/>
                  </a:lnTo>
                  <a:close/>
                  <a:moveTo>
                    <a:pt x="405" y="490"/>
                  </a:moveTo>
                  <a:lnTo>
                    <a:pt x="405" y="490"/>
                  </a:lnTo>
                  <a:cubicBezTo>
                    <a:pt x="413" y="514"/>
                    <a:pt x="430" y="534"/>
                    <a:pt x="453" y="543"/>
                  </a:cubicBezTo>
                  <a:cubicBezTo>
                    <a:pt x="441" y="592"/>
                    <a:pt x="430" y="640"/>
                    <a:pt x="422" y="688"/>
                  </a:cubicBezTo>
                  <a:cubicBezTo>
                    <a:pt x="388" y="688"/>
                    <a:pt x="353" y="689"/>
                    <a:pt x="320" y="689"/>
                  </a:cubicBezTo>
                  <a:cubicBezTo>
                    <a:pt x="285" y="638"/>
                    <a:pt x="258" y="586"/>
                    <a:pt x="236" y="531"/>
                  </a:cubicBezTo>
                  <a:cubicBezTo>
                    <a:pt x="287" y="517"/>
                    <a:pt x="343" y="502"/>
                    <a:pt x="405" y="490"/>
                  </a:cubicBezTo>
                  <a:lnTo>
                    <a:pt x="405" y="490"/>
                  </a:lnTo>
                  <a:close/>
                  <a:moveTo>
                    <a:pt x="803" y="409"/>
                  </a:moveTo>
                  <a:lnTo>
                    <a:pt x="803" y="409"/>
                  </a:lnTo>
                  <a:cubicBezTo>
                    <a:pt x="787" y="409"/>
                    <a:pt x="771" y="411"/>
                    <a:pt x="755" y="411"/>
                  </a:cubicBezTo>
                  <a:cubicBezTo>
                    <a:pt x="760" y="375"/>
                    <a:pt x="765" y="341"/>
                    <a:pt x="768" y="307"/>
                  </a:cubicBezTo>
                  <a:cubicBezTo>
                    <a:pt x="787" y="326"/>
                    <a:pt x="804" y="346"/>
                    <a:pt x="821" y="367"/>
                  </a:cubicBezTo>
                  <a:cubicBezTo>
                    <a:pt x="811" y="379"/>
                    <a:pt x="804" y="394"/>
                    <a:pt x="803" y="409"/>
                  </a:cubicBezTo>
                  <a:lnTo>
                    <a:pt x="803" y="409"/>
                  </a:lnTo>
                  <a:close/>
                  <a:moveTo>
                    <a:pt x="715" y="608"/>
                  </a:moveTo>
                  <a:lnTo>
                    <a:pt x="715" y="608"/>
                  </a:lnTo>
                  <a:cubicBezTo>
                    <a:pt x="718" y="598"/>
                    <a:pt x="720" y="588"/>
                    <a:pt x="722" y="578"/>
                  </a:cubicBezTo>
                  <a:cubicBezTo>
                    <a:pt x="744" y="577"/>
                    <a:pt x="761" y="558"/>
                    <a:pt x="761" y="535"/>
                  </a:cubicBezTo>
                  <a:cubicBezTo>
                    <a:pt x="761" y="520"/>
                    <a:pt x="752" y="505"/>
                    <a:pt x="739" y="498"/>
                  </a:cubicBezTo>
                  <a:cubicBezTo>
                    <a:pt x="743" y="481"/>
                    <a:pt x="746" y="463"/>
                    <a:pt x="748" y="445"/>
                  </a:cubicBezTo>
                  <a:cubicBezTo>
                    <a:pt x="768" y="444"/>
                    <a:pt x="788" y="444"/>
                    <a:pt x="808" y="443"/>
                  </a:cubicBezTo>
                  <a:cubicBezTo>
                    <a:pt x="818" y="465"/>
                    <a:pt x="841" y="481"/>
                    <a:pt x="869" y="481"/>
                  </a:cubicBezTo>
                  <a:cubicBezTo>
                    <a:pt x="879" y="481"/>
                    <a:pt x="889" y="478"/>
                    <a:pt x="897" y="474"/>
                  </a:cubicBezTo>
                  <a:cubicBezTo>
                    <a:pt x="919" y="512"/>
                    <a:pt x="939" y="550"/>
                    <a:pt x="955" y="588"/>
                  </a:cubicBezTo>
                  <a:cubicBezTo>
                    <a:pt x="883" y="614"/>
                    <a:pt x="796" y="635"/>
                    <a:pt x="702" y="652"/>
                  </a:cubicBezTo>
                  <a:cubicBezTo>
                    <a:pt x="707" y="639"/>
                    <a:pt x="711" y="623"/>
                    <a:pt x="715" y="608"/>
                  </a:cubicBezTo>
                  <a:lnTo>
                    <a:pt x="715" y="608"/>
                  </a:lnTo>
                  <a:close/>
                  <a:moveTo>
                    <a:pt x="626" y="665"/>
                  </a:moveTo>
                  <a:lnTo>
                    <a:pt x="626" y="665"/>
                  </a:lnTo>
                  <a:cubicBezTo>
                    <a:pt x="618" y="643"/>
                    <a:pt x="596" y="627"/>
                    <a:pt x="571" y="627"/>
                  </a:cubicBezTo>
                  <a:cubicBezTo>
                    <a:pt x="540" y="627"/>
                    <a:pt x="516" y="649"/>
                    <a:pt x="512" y="679"/>
                  </a:cubicBezTo>
                  <a:cubicBezTo>
                    <a:pt x="494" y="680"/>
                    <a:pt x="476" y="683"/>
                    <a:pt x="458" y="684"/>
                  </a:cubicBezTo>
                  <a:cubicBezTo>
                    <a:pt x="466" y="640"/>
                    <a:pt x="475" y="596"/>
                    <a:pt x="487" y="550"/>
                  </a:cubicBezTo>
                  <a:lnTo>
                    <a:pt x="487" y="549"/>
                  </a:lnTo>
                  <a:cubicBezTo>
                    <a:pt x="488" y="549"/>
                    <a:pt x="488" y="549"/>
                    <a:pt x="490" y="549"/>
                  </a:cubicBezTo>
                  <a:cubicBezTo>
                    <a:pt x="537" y="549"/>
                    <a:pt x="577" y="509"/>
                    <a:pt x="577" y="461"/>
                  </a:cubicBezTo>
                  <a:lnTo>
                    <a:pt x="577" y="460"/>
                  </a:lnTo>
                  <a:cubicBezTo>
                    <a:pt x="624" y="453"/>
                    <a:pt x="671" y="449"/>
                    <a:pt x="718" y="445"/>
                  </a:cubicBezTo>
                  <a:cubicBezTo>
                    <a:pt x="715" y="461"/>
                    <a:pt x="712" y="477"/>
                    <a:pt x="708" y="493"/>
                  </a:cubicBezTo>
                  <a:cubicBezTo>
                    <a:pt x="691" y="498"/>
                    <a:pt x="679" y="514"/>
                    <a:pt x="679" y="533"/>
                  </a:cubicBezTo>
                  <a:cubicBezTo>
                    <a:pt x="679" y="545"/>
                    <a:pt x="685" y="557"/>
                    <a:pt x="693" y="563"/>
                  </a:cubicBezTo>
                  <a:cubicBezTo>
                    <a:pt x="690" y="574"/>
                    <a:pt x="687" y="586"/>
                    <a:pt x="685" y="596"/>
                  </a:cubicBezTo>
                  <a:cubicBezTo>
                    <a:pt x="679" y="616"/>
                    <a:pt x="674" y="636"/>
                    <a:pt x="669" y="656"/>
                  </a:cubicBezTo>
                  <a:cubicBezTo>
                    <a:pt x="654" y="661"/>
                    <a:pt x="639" y="664"/>
                    <a:pt x="626" y="665"/>
                  </a:cubicBezTo>
                  <a:lnTo>
                    <a:pt x="626" y="665"/>
                  </a:lnTo>
                  <a:close/>
                  <a:moveTo>
                    <a:pt x="642" y="199"/>
                  </a:moveTo>
                  <a:lnTo>
                    <a:pt x="642" y="199"/>
                  </a:lnTo>
                  <a:cubicBezTo>
                    <a:pt x="674" y="221"/>
                    <a:pt x="706" y="248"/>
                    <a:pt x="738" y="277"/>
                  </a:cubicBezTo>
                  <a:cubicBezTo>
                    <a:pt x="734" y="319"/>
                    <a:pt x="728" y="364"/>
                    <a:pt x="720" y="413"/>
                  </a:cubicBezTo>
                  <a:cubicBezTo>
                    <a:pt x="673" y="416"/>
                    <a:pt x="621" y="421"/>
                    <a:pt x="568" y="428"/>
                  </a:cubicBezTo>
                  <a:cubicBezTo>
                    <a:pt x="560" y="411"/>
                    <a:pt x="548" y="396"/>
                    <a:pt x="531" y="386"/>
                  </a:cubicBezTo>
                  <a:cubicBezTo>
                    <a:pt x="551" y="325"/>
                    <a:pt x="572" y="266"/>
                    <a:pt x="594" y="216"/>
                  </a:cubicBezTo>
                  <a:cubicBezTo>
                    <a:pt x="612" y="209"/>
                    <a:pt x="628" y="204"/>
                    <a:pt x="642" y="199"/>
                  </a:cubicBezTo>
                  <a:lnTo>
                    <a:pt x="642" y="199"/>
                  </a:lnTo>
                  <a:close/>
                  <a:moveTo>
                    <a:pt x="328" y="395"/>
                  </a:moveTo>
                  <a:lnTo>
                    <a:pt x="328" y="395"/>
                  </a:lnTo>
                  <a:cubicBezTo>
                    <a:pt x="333" y="396"/>
                    <a:pt x="339" y="398"/>
                    <a:pt x="344" y="398"/>
                  </a:cubicBezTo>
                  <a:cubicBezTo>
                    <a:pt x="368" y="398"/>
                    <a:pt x="386" y="379"/>
                    <a:pt x="386" y="355"/>
                  </a:cubicBezTo>
                  <a:cubicBezTo>
                    <a:pt x="386" y="351"/>
                    <a:pt x="386" y="348"/>
                    <a:pt x="385" y="345"/>
                  </a:cubicBezTo>
                  <a:cubicBezTo>
                    <a:pt x="388" y="342"/>
                    <a:pt x="390" y="339"/>
                    <a:pt x="394" y="338"/>
                  </a:cubicBezTo>
                  <a:cubicBezTo>
                    <a:pt x="445" y="298"/>
                    <a:pt x="496" y="265"/>
                    <a:pt x="551" y="238"/>
                  </a:cubicBezTo>
                  <a:cubicBezTo>
                    <a:pt x="533" y="280"/>
                    <a:pt x="518" y="326"/>
                    <a:pt x="502" y="376"/>
                  </a:cubicBezTo>
                  <a:cubicBezTo>
                    <a:pt x="498" y="376"/>
                    <a:pt x="494" y="375"/>
                    <a:pt x="490" y="375"/>
                  </a:cubicBezTo>
                  <a:cubicBezTo>
                    <a:pt x="443" y="375"/>
                    <a:pt x="405" y="411"/>
                    <a:pt x="402" y="457"/>
                  </a:cubicBezTo>
                  <a:cubicBezTo>
                    <a:pt x="343" y="469"/>
                    <a:pt x="287" y="484"/>
                    <a:pt x="235" y="500"/>
                  </a:cubicBezTo>
                  <a:cubicBezTo>
                    <a:pt x="262" y="463"/>
                    <a:pt x="292" y="428"/>
                    <a:pt x="328" y="395"/>
                  </a:cubicBezTo>
                  <a:lnTo>
                    <a:pt x="328" y="395"/>
                  </a:lnTo>
                  <a:close/>
                  <a:moveTo>
                    <a:pt x="125" y="709"/>
                  </a:moveTo>
                  <a:lnTo>
                    <a:pt x="125" y="709"/>
                  </a:lnTo>
                  <a:cubicBezTo>
                    <a:pt x="173" y="718"/>
                    <a:pt x="234" y="724"/>
                    <a:pt x="304" y="724"/>
                  </a:cubicBezTo>
                  <a:cubicBezTo>
                    <a:pt x="311" y="733"/>
                    <a:pt x="316" y="741"/>
                    <a:pt x="323" y="750"/>
                  </a:cubicBezTo>
                  <a:cubicBezTo>
                    <a:pt x="317" y="757"/>
                    <a:pt x="313" y="765"/>
                    <a:pt x="313" y="775"/>
                  </a:cubicBezTo>
                  <a:cubicBezTo>
                    <a:pt x="313" y="795"/>
                    <a:pt x="329" y="813"/>
                    <a:pt x="350" y="813"/>
                  </a:cubicBezTo>
                  <a:cubicBezTo>
                    <a:pt x="357" y="813"/>
                    <a:pt x="364" y="811"/>
                    <a:pt x="369" y="807"/>
                  </a:cubicBezTo>
                  <a:cubicBezTo>
                    <a:pt x="380" y="819"/>
                    <a:pt x="390" y="831"/>
                    <a:pt x="401" y="842"/>
                  </a:cubicBezTo>
                  <a:cubicBezTo>
                    <a:pt x="396" y="892"/>
                    <a:pt x="393" y="938"/>
                    <a:pt x="394" y="981"/>
                  </a:cubicBezTo>
                  <a:cubicBezTo>
                    <a:pt x="373" y="984"/>
                    <a:pt x="353" y="985"/>
                    <a:pt x="333" y="985"/>
                  </a:cubicBezTo>
                  <a:cubicBezTo>
                    <a:pt x="276" y="985"/>
                    <a:pt x="198" y="973"/>
                    <a:pt x="152" y="913"/>
                  </a:cubicBezTo>
                  <a:cubicBezTo>
                    <a:pt x="109" y="862"/>
                    <a:pt x="101" y="791"/>
                    <a:pt x="125" y="709"/>
                  </a:cubicBezTo>
                  <a:lnTo>
                    <a:pt x="125" y="709"/>
                  </a:lnTo>
                  <a:close/>
                  <a:moveTo>
                    <a:pt x="556" y="932"/>
                  </a:moveTo>
                  <a:lnTo>
                    <a:pt x="556" y="932"/>
                  </a:lnTo>
                  <a:cubicBezTo>
                    <a:pt x="515" y="903"/>
                    <a:pt x="474" y="868"/>
                    <a:pt x="434" y="830"/>
                  </a:cubicBezTo>
                  <a:cubicBezTo>
                    <a:pt x="438" y="794"/>
                    <a:pt x="443" y="758"/>
                    <a:pt x="450" y="720"/>
                  </a:cubicBezTo>
                  <a:cubicBezTo>
                    <a:pt x="471" y="718"/>
                    <a:pt x="494" y="716"/>
                    <a:pt x="516" y="714"/>
                  </a:cubicBezTo>
                  <a:cubicBezTo>
                    <a:pt x="525" y="734"/>
                    <a:pt x="545" y="748"/>
                    <a:pt x="569" y="748"/>
                  </a:cubicBezTo>
                  <a:cubicBezTo>
                    <a:pt x="598" y="748"/>
                    <a:pt x="622" y="728"/>
                    <a:pt x="628" y="700"/>
                  </a:cubicBezTo>
                  <a:cubicBezTo>
                    <a:pt x="637" y="699"/>
                    <a:pt x="647" y="697"/>
                    <a:pt x="657" y="696"/>
                  </a:cubicBezTo>
                  <a:cubicBezTo>
                    <a:pt x="633" y="779"/>
                    <a:pt x="605" y="858"/>
                    <a:pt x="577" y="924"/>
                  </a:cubicBezTo>
                  <a:cubicBezTo>
                    <a:pt x="569" y="927"/>
                    <a:pt x="563" y="929"/>
                    <a:pt x="556" y="932"/>
                  </a:cubicBezTo>
                  <a:lnTo>
                    <a:pt x="556" y="932"/>
                  </a:lnTo>
                  <a:close/>
                  <a:moveTo>
                    <a:pt x="850" y="733"/>
                  </a:moveTo>
                  <a:lnTo>
                    <a:pt x="850" y="733"/>
                  </a:lnTo>
                  <a:cubicBezTo>
                    <a:pt x="840" y="726"/>
                    <a:pt x="826" y="722"/>
                    <a:pt x="812" y="722"/>
                  </a:cubicBezTo>
                  <a:cubicBezTo>
                    <a:pt x="771" y="722"/>
                    <a:pt x="739" y="756"/>
                    <a:pt x="739" y="795"/>
                  </a:cubicBezTo>
                  <a:cubicBezTo>
                    <a:pt x="739" y="806"/>
                    <a:pt x="742" y="815"/>
                    <a:pt x="746" y="824"/>
                  </a:cubicBezTo>
                  <a:cubicBezTo>
                    <a:pt x="707" y="854"/>
                    <a:pt x="666" y="879"/>
                    <a:pt x="625" y="900"/>
                  </a:cubicBezTo>
                  <a:cubicBezTo>
                    <a:pt x="650" y="838"/>
                    <a:pt x="674" y="766"/>
                    <a:pt x="697" y="688"/>
                  </a:cubicBezTo>
                  <a:cubicBezTo>
                    <a:pt x="787" y="672"/>
                    <a:pt x="870" y="652"/>
                    <a:pt x="939" y="631"/>
                  </a:cubicBezTo>
                  <a:cubicBezTo>
                    <a:pt x="911" y="665"/>
                    <a:pt x="882" y="701"/>
                    <a:pt x="850" y="733"/>
                  </a:cubicBezTo>
                  <a:lnTo>
                    <a:pt x="850" y="733"/>
                  </a:lnTo>
                  <a:close/>
                  <a:moveTo>
                    <a:pt x="1037" y="423"/>
                  </a:moveTo>
                  <a:lnTo>
                    <a:pt x="1037" y="423"/>
                  </a:lnTo>
                  <a:cubicBezTo>
                    <a:pt x="1008" y="417"/>
                    <a:pt x="975" y="413"/>
                    <a:pt x="938" y="411"/>
                  </a:cubicBezTo>
                  <a:cubicBezTo>
                    <a:pt x="936" y="375"/>
                    <a:pt x="907" y="347"/>
                    <a:pt x="872" y="347"/>
                  </a:cubicBezTo>
                  <a:cubicBezTo>
                    <a:pt x="865" y="347"/>
                    <a:pt x="858" y="348"/>
                    <a:pt x="853" y="350"/>
                  </a:cubicBezTo>
                  <a:cubicBezTo>
                    <a:pt x="826" y="319"/>
                    <a:pt x="800" y="290"/>
                    <a:pt x="773" y="264"/>
                  </a:cubicBezTo>
                  <a:cubicBezTo>
                    <a:pt x="776" y="228"/>
                    <a:pt x="776" y="196"/>
                    <a:pt x="776" y="167"/>
                  </a:cubicBezTo>
                  <a:cubicBezTo>
                    <a:pt x="793" y="164"/>
                    <a:pt x="811" y="164"/>
                    <a:pt x="828" y="164"/>
                  </a:cubicBezTo>
                  <a:cubicBezTo>
                    <a:pt x="885" y="164"/>
                    <a:pt x="963" y="176"/>
                    <a:pt x="1009" y="236"/>
                  </a:cubicBezTo>
                  <a:cubicBezTo>
                    <a:pt x="1045" y="282"/>
                    <a:pt x="1054" y="347"/>
                    <a:pt x="1037" y="423"/>
                  </a:cubicBezTo>
                  <a:lnTo>
                    <a:pt x="1037" y="423"/>
                  </a:lnTo>
                  <a:close/>
                  <a:moveTo>
                    <a:pt x="706" y="46"/>
                  </a:moveTo>
                  <a:lnTo>
                    <a:pt x="706" y="46"/>
                  </a:lnTo>
                  <a:cubicBezTo>
                    <a:pt x="711" y="48"/>
                    <a:pt x="716" y="49"/>
                    <a:pt x="722" y="50"/>
                  </a:cubicBezTo>
                  <a:cubicBezTo>
                    <a:pt x="728" y="62"/>
                    <a:pt x="738" y="87"/>
                    <a:pt x="740" y="138"/>
                  </a:cubicBezTo>
                  <a:cubicBezTo>
                    <a:pt x="710" y="143"/>
                    <a:pt x="679" y="151"/>
                    <a:pt x="647" y="162"/>
                  </a:cubicBezTo>
                  <a:cubicBezTo>
                    <a:pt x="641" y="158"/>
                    <a:pt x="636" y="154"/>
                    <a:pt x="629" y="150"/>
                  </a:cubicBezTo>
                  <a:cubicBezTo>
                    <a:pt x="665" y="83"/>
                    <a:pt x="691" y="55"/>
                    <a:pt x="706" y="46"/>
                  </a:cubicBezTo>
                  <a:lnTo>
                    <a:pt x="706" y="46"/>
                  </a:lnTo>
                  <a:close/>
                  <a:moveTo>
                    <a:pt x="195" y="384"/>
                  </a:moveTo>
                  <a:lnTo>
                    <a:pt x="195" y="384"/>
                  </a:lnTo>
                  <a:cubicBezTo>
                    <a:pt x="179" y="273"/>
                    <a:pt x="203" y="184"/>
                    <a:pt x="263" y="138"/>
                  </a:cubicBezTo>
                  <a:cubicBezTo>
                    <a:pt x="295" y="112"/>
                    <a:pt x="333" y="101"/>
                    <a:pt x="382" y="101"/>
                  </a:cubicBezTo>
                  <a:cubicBezTo>
                    <a:pt x="445" y="101"/>
                    <a:pt x="516" y="123"/>
                    <a:pt x="586" y="162"/>
                  </a:cubicBezTo>
                  <a:cubicBezTo>
                    <a:pt x="582" y="171"/>
                    <a:pt x="577" y="180"/>
                    <a:pt x="573" y="191"/>
                  </a:cubicBezTo>
                  <a:cubicBezTo>
                    <a:pt x="507" y="220"/>
                    <a:pt x="439" y="261"/>
                    <a:pt x="376" y="311"/>
                  </a:cubicBezTo>
                  <a:cubicBezTo>
                    <a:pt x="373" y="314"/>
                    <a:pt x="370" y="315"/>
                    <a:pt x="368" y="318"/>
                  </a:cubicBezTo>
                  <a:cubicBezTo>
                    <a:pt x="361" y="314"/>
                    <a:pt x="354" y="311"/>
                    <a:pt x="346" y="311"/>
                  </a:cubicBezTo>
                  <a:cubicBezTo>
                    <a:pt x="323" y="311"/>
                    <a:pt x="304" y="330"/>
                    <a:pt x="304" y="354"/>
                  </a:cubicBezTo>
                  <a:cubicBezTo>
                    <a:pt x="304" y="359"/>
                    <a:pt x="305" y="366"/>
                    <a:pt x="307" y="370"/>
                  </a:cubicBezTo>
                  <a:cubicBezTo>
                    <a:pt x="274" y="402"/>
                    <a:pt x="243" y="435"/>
                    <a:pt x="217" y="468"/>
                  </a:cubicBezTo>
                  <a:cubicBezTo>
                    <a:pt x="205" y="441"/>
                    <a:pt x="199" y="412"/>
                    <a:pt x="195" y="384"/>
                  </a:cubicBezTo>
                  <a:lnTo>
                    <a:pt x="195" y="384"/>
                  </a:lnTo>
                  <a:close/>
                  <a:moveTo>
                    <a:pt x="455" y="1110"/>
                  </a:moveTo>
                  <a:lnTo>
                    <a:pt x="455" y="1110"/>
                  </a:lnTo>
                  <a:cubicBezTo>
                    <a:pt x="454" y="1110"/>
                    <a:pt x="453" y="1110"/>
                    <a:pt x="453" y="1108"/>
                  </a:cubicBezTo>
                  <a:cubicBezTo>
                    <a:pt x="446" y="1103"/>
                    <a:pt x="433" y="1076"/>
                    <a:pt x="429" y="1007"/>
                  </a:cubicBezTo>
                  <a:cubicBezTo>
                    <a:pt x="468" y="999"/>
                    <a:pt x="511" y="988"/>
                    <a:pt x="555" y="970"/>
                  </a:cubicBezTo>
                  <a:lnTo>
                    <a:pt x="556" y="972"/>
                  </a:lnTo>
                  <a:cubicBezTo>
                    <a:pt x="556" y="973"/>
                    <a:pt x="555" y="973"/>
                    <a:pt x="555" y="974"/>
                  </a:cubicBezTo>
                  <a:cubicBezTo>
                    <a:pt x="502" y="1079"/>
                    <a:pt x="466" y="1107"/>
                    <a:pt x="455" y="1110"/>
                  </a:cubicBezTo>
                  <a:lnTo>
                    <a:pt x="455" y="1110"/>
                  </a:lnTo>
                  <a:close/>
                  <a:moveTo>
                    <a:pt x="934" y="992"/>
                  </a:moveTo>
                  <a:lnTo>
                    <a:pt x="934" y="992"/>
                  </a:lnTo>
                  <a:cubicBezTo>
                    <a:pt x="902" y="1017"/>
                    <a:pt x="864" y="1029"/>
                    <a:pt x="815" y="1029"/>
                  </a:cubicBezTo>
                  <a:cubicBezTo>
                    <a:pt x="748" y="1029"/>
                    <a:pt x="671" y="1003"/>
                    <a:pt x="597" y="960"/>
                  </a:cubicBezTo>
                  <a:cubicBezTo>
                    <a:pt x="598" y="956"/>
                    <a:pt x="600" y="953"/>
                    <a:pt x="602" y="949"/>
                  </a:cubicBezTo>
                  <a:cubicBezTo>
                    <a:pt x="655" y="924"/>
                    <a:pt x="710" y="892"/>
                    <a:pt x="763" y="852"/>
                  </a:cubicBezTo>
                  <a:cubicBezTo>
                    <a:pt x="776" y="863"/>
                    <a:pt x="792" y="870"/>
                    <a:pt x="811" y="870"/>
                  </a:cubicBezTo>
                  <a:cubicBezTo>
                    <a:pt x="852" y="870"/>
                    <a:pt x="883" y="836"/>
                    <a:pt x="883" y="797"/>
                  </a:cubicBezTo>
                  <a:cubicBezTo>
                    <a:pt x="883" y="782"/>
                    <a:pt x="879" y="769"/>
                    <a:pt x="873" y="758"/>
                  </a:cubicBezTo>
                  <a:cubicBezTo>
                    <a:pt x="911" y="720"/>
                    <a:pt x="946" y="680"/>
                    <a:pt x="974" y="638"/>
                  </a:cubicBezTo>
                  <a:cubicBezTo>
                    <a:pt x="986" y="673"/>
                    <a:pt x="995" y="710"/>
                    <a:pt x="1000" y="745"/>
                  </a:cubicBezTo>
                  <a:cubicBezTo>
                    <a:pt x="1017" y="856"/>
                    <a:pt x="993" y="945"/>
                    <a:pt x="934" y="992"/>
                  </a:cubicBezTo>
                  <a:lnTo>
                    <a:pt x="934" y="992"/>
                  </a:lnTo>
                  <a:close/>
                  <a:moveTo>
                    <a:pt x="740" y="21"/>
                  </a:moveTo>
                  <a:lnTo>
                    <a:pt x="740" y="21"/>
                  </a:lnTo>
                  <a:cubicBezTo>
                    <a:pt x="735" y="16"/>
                    <a:pt x="730" y="12"/>
                    <a:pt x="723" y="10"/>
                  </a:cubicBezTo>
                  <a:cubicBezTo>
                    <a:pt x="720" y="10"/>
                    <a:pt x="718" y="9"/>
                    <a:pt x="715" y="9"/>
                  </a:cubicBezTo>
                  <a:cubicBezTo>
                    <a:pt x="711" y="9"/>
                    <a:pt x="707" y="10"/>
                    <a:pt x="702" y="12"/>
                  </a:cubicBezTo>
                  <a:cubicBezTo>
                    <a:pt x="665" y="4"/>
                    <a:pt x="625" y="0"/>
                    <a:pt x="585" y="0"/>
                  </a:cubicBezTo>
                  <a:cubicBezTo>
                    <a:pt x="263" y="0"/>
                    <a:pt x="0" y="260"/>
                    <a:pt x="0" y="579"/>
                  </a:cubicBezTo>
                  <a:cubicBezTo>
                    <a:pt x="0" y="850"/>
                    <a:pt x="189" y="1076"/>
                    <a:pt x="442" y="1140"/>
                  </a:cubicBezTo>
                  <a:cubicBezTo>
                    <a:pt x="443" y="1140"/>
                    <a:pt x="445" y="1141"/>
                    <a:pt x="446" y="1141"/>
                  </a:cubicBezTo>
                  <a:cubicBezTo>
                    <a:pt x="447" y="1141"/>
                    <a:pt x="450" y="1141"/>
                    <a:pt x="451" y="1141"/>
                  </a:cubicBezTo>
                  <a:cubicBezTo>
                    <a:pt x="494" y="1152"/>
                    <a:pt x="539" y="1157"/>
                    <a:pt x="586" y="1157"/>
                  </a:cubicBezTo>
                  <a:cubicBezTo>
                    <a:pt x="910" y="1157"/>
                    <a:pt x="1171" y="897"/>
                    <a:pt x="1171" y="579"/>
                  </a:cubicBezTo>
                  <a:cubicBezTo>
                    <a:pt x="1171" y="313"/>
                    <a:pt x="988" y="87"/>
                    <a:pt x="740" y="2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0" name="Tornado 1">
            <a:extLst>
              <a:ext uri="{FF2B5EF4-FFF2-40B4-BE49-F238E27FC236}">
                <a16:creationId xmlns:a16="http://schemas.microsoft.com/office/drawing/2014/main" id="{7823DFD2-5E8F-1646-864A-CE99016D5C66}"/>
              </a:ext>
            </a:extLst>
          </p:cNvPr>
          <p:cNvGrpSpPr>
            <a:grpSpLocks noChangeAspect="1"/>
          </p:cNvGrpSpPr>
          <p:nvPr/>
        </p:nvGrpSpPr>
        <p:grpSpPr bwMode="auto">
          <a:xfrm rot="20486289">
            <a:off x="6440870" y="2715310"/>
            <a:ext cx="643804" cy="742644"/>
            <a:chOff x="3364" y="983"/>
            <a:chExt cx="241" cy="278"/>
          </a:xfrm>
          <a:solidFill>
            <a:schemeClr val="bg1"/>
          </a:solidFill>
        </p:grpSpPr>
        <p:sp>
          <p:nvSpPr>
            <p:cNvPr id="62" name="Freeform 37">
              <a:extLst>
                <a:ext uri="{FF2B5EF4-FFF2-40B4-BE49-F238E27FC236}">
                  <a16:creationId xmlns:a16="http://schemas.microsoft.com/office/drawing/2014/main" id="{AC60D36D-C40B-C24C-8552-3583AF1A3A80}"/>
                </a:ext>
              </a:extLst>
            </p:cNvPr>
            <p:cNvSpPr>
              <a:spLocks noEditPoints="1"/>
            </p:cNvSpPr>
            <p:nvPr/>
          </p:nvSpPr>
          <p:spPr bwMode="auto">
            <a:xfrm>
              <a:off x="3364" y="983"/>
              <a:ext cx="241" cy="278"/>
            </a:xfrm>
            <a:custGeom>
              <a:avLst/>
              <a:gdLst>
                <a:gd name="T0" fmla="*/ 1065 w 1130"/>
                <a:gd name="T1" fmla="*/ 530 h 1300"/>
                <a:gd name="T2" fmla="*/ 298 w 1130"/>
                <a:gd name="T3" fmla="*/ 627 h 1300"/>
                <a:gd name="T4" fmla="*/ 812 w 1130"/>
                <a:gd name="T5" fmla="*/ 651 h 1300"/>
                <a:gd name="T6" fmla="*/ 1040 w 1130"/>
                <a:gd name="T7" fmla="*/ 466 h 1300"/>
                <a:gd name="T8" fmla="*/ 1065 w 1130"/>
                <a:gd name="T9" fmla="*/ 530 h 1300"/>
                <a:gd name="T10" fmla="*/ 477 w 1130"/>
                <a:gd name="T11" fmla="*/ 822 h 1300"/>
                <a:gd name="T12" fmla="*/ 244 w 1130"/>
                <a:gd name="T13" fmla="*/ 622 h 1300"/>
                <a:gd name="T14" fmla="*/ 802 w 1130"/>
                <a:gd name="T15" fmla="*/ 736 h 1300"/>
                <a:gd name="T16" fmla="*/ 477 w 1130"/>
                <a:gd name="T17" fmla="*/ 822 h 1300"/>
                <a:gd name="T18" fmla="*/ 798 w 1130"/>
                <a:gd name="T19" fmla="*/ 878 h 1300"/>
                <a:gd name="T20" fmla="*/ 537 w 1130"/>
                <a:gd name="T21" fmla="*/ 1014 h 1300"/>
                <a:gd name="T22" fmla="*/ 701 w 1130"/>
                <a:gd name="T23" fmla="*/ 966 h 1300"/>
                <a:gd name="T24" fmla="*/ 798 w 1130"/>
                <a:gd name="T25" fmla="*/ 878 h 1300"/>
                <a:gd name="T26" fmla="*/ 272 w 1130"/>
                <a:gd name="T27" fmla="*/ 896 h 1300"/>
                <a:gd name="T28" fmla="*/ 480 w 1130"/>
                <a:gd name="T29" fmla="*/ 910 h 1300"/>
                <a:gd name="T30" fmla="*/ 770 w 1130"/>
                <a:gd name="T31" fmla="*/ 860 h 1300"/>
                <a:gd name="T32" fmla="*/ 345 w 1130"/>
                <a:gd name="T33" fmla="*/ 976 h 1300"/>
                <a:gd name="T34" fmla="*/ 272 w 1130"/>
                <a:gd name="T35" fmla="*/ 896 h 1300"/>
                <a:gd name="T36" fmla="*/ 145 w 1130"/>
                <a:gd name="T37" fmla="*/ 728 h 1300"/>
                <a:gd name="T38" fmla="*/ 784 w 1130"/>
                <a:gd name="T39" fmla="*/ 790 h 1300"/>
                <a:gd name="T40" fmla="*/ 145 w 1130"/>
                <a:gd name="T41" fmla="*/ 728 h 1300"/>
                <a:gd name="T42" fmla="*/ 565 w 1130"/>
                <a:gd name="T43" fmla="*/ 522 h 1300"/>
                <a:gd name="T44" fmla="*/ 32 w 1130"/>
                <a:gd name="T45" fmla="*/ 278 h 1300"/>
                <a:gd name="T46" fmla="*/ 1061 w 1130"/>
                <a:gd name="T47" fmla="*/ 190 h 1300"/>
                <a:gd name="T48" fmla="*/ 565 w 1130"/>
                <a:gd name="T49" fmla="*/ 522 h 1300"/>
                <a:gd name="T50" fmla="*/ 618 w 1130"/>
                <a:gd name="T51" fmla="*/ 1140 h 1300"/>
                <a:gd name="T52" fmla="*/ 680 w 1130"/>
                <a:gd name="T53" fmla="*/ 1136 h 1300"/>
                <a:gd name="T54" fmla="*/ 590 w 1130"/>
                <a:gd name="T55" fmla="*/ 1139 h 1300"/>
                <a:gd name="T56" fmla="*/ 618 w 1130"/>
                <a:gd name="T57" fmla="*/ 1140 h 1300"/>
                <a:gd name="T58" fmla="*/ 1130 w 1130"/>
                <a:gd name="T59" fmla="*/ 276 h 1300"/>
                <a:gd name="T60" fmla="*/ 565 w 1130"/>
                <a:gd name="T61" fmla="*/ 0 h 1300"/>
                <a:gd name="T62" fmla="*/ 209 w 1130"/>
                <a:gd name="T63" fmla="*/ 492 h 1300"/>
                <a:gd name="T64" fmla="*/ 565 w 1130"/>
                <a:gd name="T65" fmla="*/ 552 h 1300"/>
                <a:gd name="T66" fmla="*/ 1004 w 1130"/>
                <a:gd name="T67" fmla="*/ 504 h 1300"/>
                <a:gd name="T68" fmla="*/ 262 w 1130"/>
                <a:gd name="T69" fmla="*/ 578 h 1300"/>
                <a:gd name="T70" fmla="*/ 113 w 1130"/>
                <a:gd name="T71" fmla="*/ 727 h 1300"/>
                <a:gd name="T72" fmla="*/ 238 w 1130"/>
                <a:gd name="T73" fmla="*/ 896 h 1300"/>
                <a:gd name="T74" fmla="*/ 388 w 1130"/>
                <a:gd name="T75" fmla="*/ 1027 h 1300"/>
                <a:gd name="T76" fmla="*/ 557 w 1130"/>
                <a:gd name="T77" fmla="*/ 1135 h 1300"/>
                <a:gd name="T78" fmla="*/ 734 w 1130"/>
                <a:gd name="T79" fmla="*/ 1300 h 1300"/>
                <a:gd name="T80" fmla="*/ 704 w 1130"/>
                <a:gd name="T81" fmla="*/ 1186 h 1300"/>
                <a:gd name="T82" fmla="*/ 852 w 1130"/>
                <a:gd name="T83" fmla="*/ 1007 h 1300"/>
                <a:gd name="T84" fmla="*/ 617 w 1130"/>
                <a:gd name="T85" fmla="*/ 1107 h 1300"/>
                <a:gd name="T86" fmla="*/ 533 w 1130"/>
                <a:gd name="T87" fmla="*/ 1046 h 1300"/>
                <a:gd name="T88" fmla="*/ 536 w 1130"/>
                <a:gd name="T89" fmla="*/ 1046 h 1300"/>
                <a:gd name="T90" fmla="*/ 810 w 1130"/>
                <a:gd name="T91" fmla="*/ 954 h 1300"/>
                <a:gd name="T92" fmla="*/ 793 w 1130"/>
                <a:gd name="T93" fmla="*/ 822 h 1300"/>
                <a:gd name="T94" fmla="*/ 1094 w 1130"/>
                <a:gd name="T95" fmla="*/ 530 h 1300"/>
                <a:gd name="T96" fmla="*/ 1130 w 1130"/>
                <a:gd name="T97" fmla="*/ 276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30" h="1300">
                  <a:moveTo>
                    <a:pt x="1065" y="530"/>
                  </a:moveTo>
                  <a:lnTo>
                    <a:pt x="1065" y="530"/>
                  </a:lnTo>
                  <a:cubicBezTo>
                    <a:pt x="1065" y="631"/>
                    <a:pt x="876" y="718"/>
                    <a:pt x="650" y="718"/>
                  </a:cubicBezTo>
                  <a:cubicBezTo>
                    <a:pt x="504" y="718"/>
                    <a:pt x="372" y="682"/>
                    <a:pt x="298" y="627"/>
                  </a:cubicBezTo>
                  <a:cubicBezTo>
                    <a:pt x="388" y="663"/>
                    <a:pt x="486" y="682"/>
                    <a:pt x="588" y="682"/>
                  </a:cubicBezTo>
                  <a:cubicBezTo>
                    <a:pt x="662" y="682"/>
                    <a:pt x="738" y="671"/>
                    <a:pt x="812" y="651"/>
                  </a:cubicBezTo>
                  <a:cubicBezTo>
                    <a:pt x="934" y="618"/>
                    <a:pt x="1010" y="571"/>
                    <a:pt x="1034" y="515"/>
                  </a:cubicBezTo>
                  <a:cubicBezTo>
                    <a:pt x="1041" y="499"/>
                    <a:pt x="1042" y="482"/>
                    <a:pt x="1040" y="466"/>
                  </a:cubicBezTo>
                  <a:cubicBezTo>
                    <a:pt x="1056" y="487"/>
                    <a:pt x="1065" y="508"/>
                    <a:pt x="1065" y="530"/>
                  </a:cubicBezTo>
                  <a:lnTo>
                    <a:pt x="1065" y="530"/>
                  </a:lnTo>
                  <a:close/>
                  <a:moveTo>
                    <a:pt x="477" y="822"/>
                  </a:moveTo>
                  <a:lnTo>
                    <a:pt x="477" y="822"/>
                  </a:lnTo>
                  <a:cubicBezTo>
                    <a:pt x="290" y="822"/>
                    <a:pt x="169" y="742"/>
                    <a:pt x="162" y="682"/>
                  </a:cubicBezTo>
                  <a:cubicBezTo>
                    <a:pt x="178" y="659"/>
                    <a:pt x="206" y="639"/>
                    <a:pt x="244" y="622"/>
                  </a:cubicBezTo>
                  <a:cubicBezTo>
                    <a:pt x="313" y="698"/>
                    <a:pt x="468" y="750"/>
                    <a:pt x="650" y="750"/>
                  </a:cubicBezTo>
                  <a:cubicBezTo>
                    <a:pt x="704" y="750"/>
                    <a:pt x="756" y="746"/>
                    <a:pt x="802" y="736"/>
                  </a:cubicBezTo>
                  <a:cubicBezTo>
                    <a:pt x="782" y="766"/>
                    <a:pt x="660" y="822"/>
                    <a:pt x="477" y="822"/>
                  </a:cubicBezTo>
                  <a:lnTo>
                    <a:pt x="477" y="822"/>
                  </a:lnTo>
                  <a:close/>
                  <a:moveTo>
                    <a:pt x="798" y="878"/>
                  </a:moveTo>
                  <a:lnTo>
                    <a:pt x="798" y="878"/>
                  </a:lnTo>
                  <a:cubicBezTo>
                    <a:pt x="801" y="884"/>
                    <a:pt x="802" y="890"/>
                    <a:pt x="802" y="896"/>
                  </a:cubicBezTo>
                  <a:cubicBezTo>
                    <a:pt x="802" y="960"/>
                    <a:pt x="681" y="1014"/>
                    <a:pt x="537" y="1014"/>
                  </a:cubicBezTo>
                  <a:cubicBezTo>
                    <a:pt x="524" y="1014"/>
                    <a:pt x="512" y="1014"/>
                    <a:pt x="500" y="1012"/>
                  </a:cubicBezTo>
                  <a:cubicBezTo>
                    <a:pt x="584" y="1004"/>
                    <a:pt x="662" y="983"/>
                    <a:pt x="701" y="966"/>
                  </a:cubicBezTo>
                  <a:cubicBezTo>
                    <a:pt x="740" y="951"/>
                    <a:pt x="784" y="915"/>
                    <a:pt x="798" y="878"/>
                  </a:cubicBezTo>
                  <a:lnTo>
                    <a:pt x="798" y="878"/>
                  </a:lnTo>
                  <a:close/>
                  <a:moveTo>
                    <a:pt x="272" y="896"/>
                  </a:moveTo>
                  <a:lnTo>
                    <a:pt x="272" y="896"/>
                  </a:lnTo>
                  <a:cubicBezTo>
                    <a:pt x="272" y="891"/>
                    <a:pt x="273" y="884"/>
                    <a:pt x="274" y="879"/>
                  </a:cubicBezTo>
                  <a:cubicBezTo>
                    <a:pt x="333" y="899"/>
                    <a:pt x="404" y="910"/>
                    <a:pt x="480" y="910"/>
                  </a:cubicBezTo>
                  <a:cubicBezTo>
                    <a:pt x="597" y="910"/>
                    <a:pt x="701" y="883"/>
                    <a:pt x="768" y="842"/>
                  </a:cubicBezTo>
                  <a:cubicBezTo>
                    <a:pt x="770" y="844"/>
                    <a:pt x="773" y="851"/>
                    <a:pt x="770" y="860"/>
                  </a:cubicBezTo>
                  <a:cubicBezTo>
                    <a:pt x="764" y="887"/>
                    <a:pt x="726" y="920"/>
                    <a:pt x="688" y="936"/>
                  </a:cubicBezTo>
                  <a:cubicBezTo>
                    <a:pt x="628" y="962"/>
                    <a:pt x="462" y="1000"/>
                    <a:pt x="345" y="976"/>
                  </a:cubicBezTo>
                  <a:cubicBezTo>
                    <a:pt x="300" y="956"/>
                    <a:pt x="272" y="927"/>
                    <a:pt x="272" y="896"/>
                  </a:cubicBezTo>
                  <a:lnTo>
                    <a:pt x="272" y="896"/>
                  </a:lnTo>
                  <a:close/>
                  <a:moveTo>
                    <a:pt x="145" y="728"/>
                  </a:moveTo>
                  <a:lnTo>
                    <a:pt x="145" y="728"/>
                  </a:lnTo>
                  <a:cubicBezTo>
                    <a:pt x="193" y="804"/>
                    <a:pt x="342" y="854"/>
                    <a:pt x="476" y="854"/>
                  </a:cubicBezTo>
                  <a:cubicBezTo>
                    <a:pt x="606" y="854"/>
                    <a:pt x="721" y="824"/>
                    <a:pt x="784" y="790"/>
                  </a:cubicBezTo>
                  <a:cubicBezTo>
                    <a:pt x="730" y="842"/>
                    <a:pt x="613" y="878"/>
                    <a:pt x="480" y="878"/>
                  </a:cubicBezTo>
                  <a:cubicBezTo>
                    <a:pt x="300" y="878"/>
                    <a:pt x="146" y="810"/>
                    <a:pt x="145" y="728"/>
                  </a:cubicBezTo>
                  <a:lnTo>
                    <a:pt x="145" y="728"/>
                  </a:lnTo>
                  <a:close/>
                  <a:moveTo>
                    <a:pt x="565" y="522"/>
                  </a:moveTo>
                  <a:lnTo>
                    <a:pt x="565" y="522"/>
                  </a:lnTo>
                  <a:cubicBezTo>
                    <a:pt x="276" y="522"/>
                    <a:pt x="32" y="410"/>
                    <a:pt x="32" y="278"/>
                  </a:cubicBezTo>
                  <a:cubicBezTo>
                    <a:pt x="32" y="146"/>
                    <a:pt x="276" y="34"/>
                    <a:pt x="565" y="34"/>
                  </a:cubicBezTo>
                  <a:cubicBezTo>
                    <a:pt x="786" y="34"/>
                    <a:pt x="981" y="99"/>
                    <a:pt x="1061" y="190"/>
                  </a:cubicBezTo>
                  <a:cubicBezTo>
                    <a:pt x="1085" y="218"/>
                    <a:pt x="1098" y="247"/>
                    <a:pt x="1098" y="279"/>
                  </a:cubicBezTo>
                  <a:cubicBezTo>
                    <a:pt x="1098" y="410"/>
                    <a:pt x="854" y="522"/>
                    <a:pt x="565" y="522"/>
                  </a:cubicBezTo>
                  <a:lnTo>
                    <a:pt x="565" y="522"/>
                  </a:lnTo>
                  <a:close/>
                  <a:moveTo>
                    <a:pt x="618" y="1140"/>
                  </a:moveTo>
                  <a:lnTo>
                    <a:pt x="618" y="1140"/>
                  </a:lnTo>
                  <a:cubicBezTo>
                    <a:pt x="640" y="1140"/>
                    <a:pt x="660" y="1139"/>
                    <a:pt x="680" y="1136"/>
                  </a:cubicBezTo>
                  <a:cubicBezTo>
                    <a:pt x="670" y="1168"/>
                    <a:pt x="672" y="1203"/>
                    <a:pt x="678" y="1234"/>
                  </a:cubicBezTo>
                  <a:cubicBezTo>
                    <a:pt x="637" y="1207"/>
                    <a:pt x="594" y="1170"/>
                    <a:pt x="590" y="1139"/>
                  </a:cubicBezTo>
                  <a:cubicBezTo>
                    <a:pt x="598" y="1139"/>
                    <a:pt x="609" y="1140"/>
                    <a:pt x="618" y="1140"/>
                  </a:cubicBezTo>
                  <a:lnTo>
                    <a:pt x="618" y="1140"/>
                  </a:lnTo>
                  <a:close/>
                  <a:moveTo>
                    <a:pt x="1130" y="276"/>
                  </a:moveTo>
                  <a:lnTo>
                    <a:pt x="1130" y="276"/>
                  </a:lnTo>
                  <a:cubicBezTo>
                    <a:pt x="1130" y="246"/>
                    <a:pt x="1121" y="216"/>
                    <a:pt x="1102" y="188"/>
                  </a:cubicBezTo>
                  <a:cubicBezTo>
                    <a:pt x="1029" y="78"/>
                    <a:pt x="818" y="0"/>
                    <a:pt x="565" y="0"/>
                  </a:cubicBezTo>
                  <a:cubicBezTo>
                    <a:pt x="248" y="0"/>
                    <a:pt x="0" y="122"/>
                    <a:pt x="0" y="276"/>
                  </a:cubicBezTo>
                  <a:cubicBezTo>
                    <a:pt x="0" y="364"/>
                    <a:pt x="81" y="443"/>
                    <a:pt x="209" y="492"/>
                  </a:cubicBezTo>
                  <a:lnTo>
                    <a:pt x="240" y="503"/>
                  </a:lnTo>
                  <a:cubicBezTo>
                    <a:pt x="332" y="534"/>
                    <a:pt x="444" y="552"/>
                    <a:pt x="565" y="552"/>
                  </a:cubicBezTo>
                  <a:cubicBezTo>
                    <a:pt x="742" y="552"/>
                    <a:pt x="898" y="514"/>
                    <a:pt x="1001" y="454"/>
                  </a:cubicBezTo>
                  <a:cubicBezTo>
                    <a:pt x="1010" y="470"/>
                    <a:pt x="1010" y="487"/>
                    <a:pt x="1004" y="504"/>
                  </a:cubicBezTo>
                  <a:cubicBezTo>
                    <a:pt x="993" y="531"/>
                    <a:pt x="952" y="582"/>
                    <a:pt x="802" y="622"/>
                  </a:cubicBezTo>
                  <a:cubicBezTo>
                    <a:pt x="608" y="675"/>
                    <a:pt x="424" y="664"/>
                    <a:pt x="262" y="578"/>
                  </a:cubicBezTo>
                  <a:lnTo>
                    <a:pt x="222" y="596"/>
                  </a:lnTo>
                  <a:cubicBezTo>
                    <a:pt x="154" y="630"/>
                    <a:pt x="113" y="675"/>
                    <a:pt x="113" y="727"/>
                  </a:cubicBezTo>
                  <a:cubicBezTo>
                    <a:pt x="113" y="784"/>
                    <a:pt x="164" y="835"/>
                    <a:pt x="244" y="868"/>
                  </a:cubicBezTo>
                  <a:cubicBezTo>
                    <a:pt x="240" y="878"/>
                    <a:pt x="238" y="887"/>
                    <a:pt x="238" y="896"/>
                  </a:cubicBezTo>
                  <a:cubicBezTo>
                    <a:pt x="238" y="940"/>
                    <a:pt x="276" y="980"/>
                    <a:pt x="334" y="1007"/>
                  </a:cubicBezTo>
                  <a:cubicBezTo>
                    <a:pt x="349" y="1014"/>
                    <a:pt x="369" y="1022"/>
                    <a:pt x="388" y="1027"/>
                  </a:cubicBezTo>
                  <a:lnTo>
                    <a:pt x="386" y="1027"/>
                  </a:lnTo>
                  <a:cubicBezTo>
                    <a:pt x="392" y="1080"/>
                    <a:pt x="461" y="1123"/>
                    <a:pt x="557" y="1135"/>
                  </a:cubicBezTo>
                  <a:cubicBezTo>
                    <a:pt x="557" y="1207"/>
                    <a:pt x="682" y="1274"/>
                    <a:pt x="697" y="1280"/>
                  </a:cubicBezTo>
                  <a:lnTo>
                    <a:pt x="734" y="1300"/>
                  </a:lnTo>
                  <a:lnTo>
                    <a:pt x="718" y="1260"/>
                  </a:lnTo>
                  <a:cubicBezTo>
                    <a:pt x="718" y="1260"/>
                    <a:pt x="705" y="1226"/>
                    <a:pt x="704" y="1186"/>
                  </a:cubicBezTo>
                  <a:cubicBezTo>
                    <a:pt x="702" y="1162"/>
                    <a:pt x="706" y="1143"/>
                    <a:pt x="716" y="1127"/>
                  </a:cubicBezTo>
                  <a:cubicBezTo>
                    <a:pt x="796" y="1108"/>
                    <a:pt x="860" y="1064"/>
                    <a:pt x="852" y="1007"/>
                  </a:cubicBezTo>
                  <a:lnTo>
                    <a:pt x="817" y="1020"/>
                  </a:lnTo>
                  <a:cubicBezTo>
                    <a:pt x="817" y="1062"/>
                    <a:pt x="734" y="1107"/>
                    <a:pt x="617" y="1107"/>
                  </a:cubicBezTo>
                  <a:cubicBezTo>
                    <a:pt x="513" y="1107"/>
                    <a:pt x="437" y="1071"/>
                    <a:pt x="421" y="1035"/>
                  </a:cubicBezTo>
                  <a:cubicBezTo>
                    <a:pt x="456" y="1042"/>
                    <a:pt x="493" y="1046"/>
                    <a:pt x="533" y="1046"/>
                  </a:cubicBezTo>
                  <a:cubicBezTo>
                    <a:pt x="534" y="1046"/>
                    <a:pt x="534" y="1046"/>
                    <a:pt x="534" y="1046"/>
                  </a:cubicBezTo>
                  <a:lnTo>
                    <a:pt x="536" y="1046"/>
                  </a:lnTo>
                  <a:cubicBezTo>
                    <a:pt x="644" y="1046"/>
                    <a:pt x="736" y="1018"/>
                    <a:pt x="788" y="976"/>
                  </a:cubicBezTo>
                  <a:lnTo>
                    <a:pt x="810" y="954"/>
                  </a:lnTo>
                  <a:cubicBezTo>
                    <a:pt x="825" y="936"/>
                    <a:pt x="832" y="916"/>
                    <a:pt x="832" y="896"/>
                  </a:cubicBezTo>
                  <a:cubicBezTo>
                    <a:pt x="832" y="868"/>
                    <a:pt x="817" y="843"/>
                    <a:pt x="793" y="822"/>
                  </a:cubicBezTo>
                  <a:cubicBezTo>
                    <a:pt x="825" y="795"/>
                    <a:pt x="844" y="763"/>
                    <a:pt x="845" y="728"/>
                  </a:cubicBezTo>
                  <a:cubicBezTo>
                    <a:pt x="994" y="692"/>
                    <a:pt x="1094" y="619"/>
                    <a:pt x="1094" y="530"/>
                  </a:cubicBezTo>
                  <a:cubicBezTo>
                    <a:pt x="1094" y="491"/>
                    <a:pt x="1076" y="456"/>
                    <a:pt x="1042" y="424"/>
                  </a:cubicBezTo>
                  <a:cubicBezTo>
                    <a:pt x="1100" y="383"/>
                    <a:pt x="1130" y="332"/>
                    <a:pt x="1130" y="276"/>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38">
              <a:extLst>
                <a:ext uri="{FF2B5EF4-FFF2-40B4-BE49-F238E27FC236}">
                  <a16:creationId xmlns:a16="http://schemas.microsoft.com/office/drawing/2014/main" id="{D6545FB9-B359-8940-A398-CA53C3128930}"/>
                </a:ext>
              </a:extLst>
            </p:cNvPr>
            <p:cNvSpPr>
              <a:spLocks/>
            </p:cNvSpPr>
            <p:nvPr/>
          </p:nvSpPr>
          <p:spPr bwMode="auto">
            <a:xfrm>
              <a:off x="3388" y="995"/>
              <a:ext cx="195" cy="96"/>
            </a:xfrm>
            <a:custGeom>
              <a:avLst/>
              <a:gdLst>
                <a:gd name="T0" fmla="*/ 456 w 912"/>
                <a:gd name="T1" fmla="*/ 0 h 445"/>
                <a:gd name="T2" fmla="*/ 456 w 912"/>
                <a:gd name="T3" fmla="*/ 0 h 445"/>
                <a:gd name="T4" fmla="*/ 0 w 912"/>
                <a:gd name="T5" fmla="*/ 197 h 445"/>
                <a:gd name="T6" fmla="*/ 365 w 912"/>
                <a:gd name="T7" fmla="*/ 391 h 445"/>
                <a:gd name="T8" fmla="*/ 368 w 912"/>
                <a:gd name="T9" fmla="*/ 359 h 445"/>
                <a:gd name="T10" fmla="*/ 32 w 912"/>
                <a:gd name="T11" fmla="*/ 197 h 445"/>
                <a:gd name="T12" fmla="*/ 456 w 912"/>
                <a:gd name="T13" fmla="*/ 32 h 445"/>
                <a:gd name="T14" fmla="*/ 880 w 912"/>
                <a:gd name="T15" fmla="*/ 197 h 445"/>
                <a:gd name="T16" fmla="*/ 510 w 912"/>
                <a:gd name="T17" fmla="*/ 361 h 445"/>
                <a:gd name="T18" fmla="*/ 556 w 912"/>
                <a:gd name="T19" fmla="*/ 316 h 445"/>
                <a:gd name="T20" fmla="*/ 533 w 912"/>
                <a:gd name="T21" fmla="*/ 293 h 445"/>
                <a:gd name="T22" fmla="*/ 457 w 912"/>
                <a:gd name="T23" fmla="*/ 369 h 445"/>
                <a:gd name="T24" fmla="*/ 533 w 912"/>
                <a:gd name="T25" fmla="*/ 445 h 445"/>
                <a:gd name="T26" fmla="*/ 556 w 912"/>
                <a:gd name="T27" fmla="*/ 423 h 445"/>
                <a:gd name="T28" fmla="*/ 525 w 912"/>
                <a:gd name="T29" fmla="*/ 392 h 445"/>
                <a:gd name="T30" fmla="*/ 912 w 912"/>
                <a:gd name="T31" fmla="*/ 196 h 445"/>
                <a:gd name="T32" fmla="*/ 456 w 912"/>
                <a:gd name="T3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12" h="445">
                  <a:moveTo>
                    <a:pt x="456" y="0"/>
                  </a:moveTo>
                  <a:lnTo>
                    <a:pt x="456" y="0"/>
                  </a:lnTo>
                  <a:cubicBezTo>
                    <a:pt x="200" y="0"/>
                    <a:pt x="0" y="87"/>
                    <a:pt x="0" y="197"/>
                  </a:cubicBezTo>
                  <a:cubicBezTo>
                    <a:pt x="0" y="293"/>
                    <a:pt x="150" y="372"/>
                    <a:pt x="365" y="391"/>
                  </a:cubicBezTo>
                  <a:lnTo>
                    <a:pt x="368" y="359"/>
                  </a:lnTo>
                  <a:cubicBezTo>
                    <a:pt x="176" y="343"/>
                    <a:pt x="32" y="273"/>
                    <a:pt x="32" y="197"/>
                  </a:cubicBezTo>
                  <a:cubicBezTo>
                    <a:pt x="32" y="117"/>
                    <a:pt x="202" y="32"/>
                    <a:pt x="456" y="32"/>
                  </a:cubicBezTo>
                  <a:cubicBezTo>
                    <a:pt x="709" y="32"/>
                    <a:pt x="880" y="117"/>
                    <a:pt x="880" y="197"/>
                  </a:cubicBezTo>
                  <a:cubicBezTo>
                    <a:pt x="880" y="275"/>
                    <a:pt x="742" y="356"/>
                    <a:pt x="510" y="361"/>
                  </a:cubicBezTo>
                  <a:lnTo>
                    <a:pt x="556" y="316"/>
                  </a:lnTo>
                  <a:lnTo>
                    <a:pt x="533" y="293"/>
                  </a:lnTo>
                  <a:lnTo>
                    <a:pt x="457" y="369"/>
                  </a:lnTo>
                  <a:lnTo>
                    <a:pt x="533" y="445"/>
                  </a:lnTo>
                  <a:lnTo>
                    <a:pt x="556" y="423"/>
                  </a:lnTo>
                  <a:lnTo>
                    <a:pt x="525" y="392"/>
                  </a:lnTo>
                  <a:cubicBezTo>
                    <a:pt x="752" y="383"/>
                    <a:pt x="912" y="304"/>
                    <a:pt x="912" y="196"/>
                  </a:cubicBezTo>
                  <a:cubicBezTo>
                    <a:pt x="912" y="87"/>
                    <a:pt x="712" y="0"/>
                    <a:pt x="456"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4" name="Financial Circulation 1">
            <a:extLst>
              <a:ext uri="{FF2B5EF4-FFF2-40B4-BE49-F238E27FC236}">
                <a16:creationId xmlns:a16="http://schemas.microsoft.com/office/drawing/2014/main" id="{C5A0313F-CDAD-3440-9D95-09CB5D1D37A3}"/>
              </a:ext>
            </a:extLst>
          </p:cNvPr>
          <p:cNvGrpSpPr>
            <a:grpSpLocks noChangeAspect="1"/>
          </p:cNvGrpSpPr>
          <p:nvPr/>
        </p:nvGrpSpPr>
        <p:grpSpPr bwMode="auto">
          <a:xfrm>
            <a:off x="829208" y="5152661"/>
            <a:ext cx="715050" cy="766090"/>
            <a:chOff x="3128" y="1398"/>
            <a:chExt cx="1429" cy="1531"/>
          </a:xfrm>
          <a:solidFill>
            <a:schemeClr val="bg1"/>
          </a:solidFill>
        </p:grpSpPr>
        <p:sp>
          <p:nvSpPr>
            <p:cNvPr id="65" name="Freeform 14">
              <a:extLst>
                <a:ext uri="{FF2B5EF4-FFF2-40B4-BE49-F238E27FC236}">
                  <a16:creationId xmlns:a16="http://schemas.microsoft.com/office/drawing/2014/main" id="{A898B24A-44C5-C144-B412-B9AEE4C3758B}"/>
                </a:ext>
              </a:extLst>
            </p:cNvPr>
            <p:cNvSpPr>
              <a:spLocks/>
            </p:cNvSpPr>
            <p:nvPr/>
          </p:nvSpPr>
          <p:spPr bwMode="auto">
            <a:xfrm>
              <a:off x="3464" y="1783"/>
              <a:ext cx="759" cy="759"/>
            </a:xfrm>
            <a:custGeom>
              <a:avLst/>
              <a:gdLst>
                <a:gd name="T0" fmla="*/ 1140 w 1260"/>
                <a:gd name="T1" fmla="*/ 999 h 1260"/>
                <a:gd name="T2" fmla="*/ 1140 w 1260"/>
                <a:gd name="T3" fmla="*/ 999 h 1260"/>
                <a:gd name="T4" fmla="*/ 1260 w 1260"/>
                <a:gd name="T5" fmla="*/ 630 h 1260"/>
                <a:gd name="T6" fmla="*/ 630 w 1260"/>
                <a:gd name="T7" fmla="*/ 0 h 1260"/>
                <a:gd name="T8" fmla="*/ 0 w 1260"/>
                <a:gd name="T9" fmla="*/ 630 h 1260"/>
                <a:gd name="T10" fmla="*/ 630 w 1260"/>
                <a:gd name="T11" fmla="*/ 1260 h 1260"/>
                <a:gd name="T12" fmla="*/ 953 w 1260"/>
                <a:gd name="T13" fmla="*/ 1171 h 1260"/>
                <a:gd name="T14" fmla="*/ 926 w 1260"/>
                <a:gd name="T15" fmla="*/ 1125 h 1260"/>
                <a:gd name="T16" fmla="*/ 630 w 1260"/>
                <a:gd name="T17" fmla="*/ 1207 h 1260"/>
                <a:gd name="T18" fmla="*/ 53 w 1260"/>
                <a:gd name="T19" fmla="*/ 630 h 1260"/>
                <a:gd name="T20" fmla="*/ 630 w 1260"/>
                <a:gd name="T21" fmla="*/ 53 h 1260"/>
                <a:gd name="T22" fmla="*/ 1207 w 1260"/>
                <a:gd name="T23" fmla="*/ 630 h 1260"/>
                <a:gd name="T24" fmla="*/ 1097 w 1260"/>
                <a:gd name="T25" fmla="*/ 968 h 1260"/>
                <a:gd name="T26" fmla="*/ 1140 w 1260"/>
                <a:gd name="T27" fmla="*/ 999 h 1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0" h="1260">
                  <a:moveTo>
                    <a:pt x="1140" y="999"/>
                  </a:moveTo>
                  <a:lnTo>
                    <a:pt x="1140" y="999"/>
                  </a:lnTo>
                  <a:cubicBezTo>
                    <a:pt x="1219" y="891"/>
                    <a:pt x="1260" y="764"/>
                    <a:pt x="1260" y="630"/>
                  </a:cubicBezTo>
                  <a:cubicBezTo>
                    <a:pt x="1260" y="282"/>
                    <a:pt x="977" y="0"/>
                    <a:pt x="630" y="0"/>
                  </a:cubicBezTo>
                  <a:cubicBezTo>
                    <a:pt x="282" y="0"/>
                    <a:pt x="0" y="282"/>
                    <a:pt x="0" y="630"/>
                  </a:cubicBezTo>
                  <a:cubicBezTo>
                    <a:pt x="0" y="977"/>
                    <a:pt x="282" y="1260"/>
                    <a:pt x="630" y="1260"/>
                  </a:cubicBezTo>
                  <a:cubicBezTo>
                    <a:pt x="744" y="1260"/>
                    <a:pt x="856" y="1229"/>
                    <a:pt x="953" y="1171"/>
                  </a:cubicBezTo>
                  <a:lnTo>
                    <a:pt x="926" y="1125"/>
                  </a:lnTo>
                  <a:cubicBezTo>
                    <a:pt x="837" y="1179"/>
                    <a:pt x="734" y="1207"/>
                    <a:pt x="630" y="1207"/>
                  </a:cubicBezTo>
                  <a:cubicBezTo>
                    <a:pt x="312" y="1207"/>
                    <a:pt x="53" y="948"/>
                    <a:pt x="53" y="630"/>
                  </a:cubicBezTo>
                  <a:cubicBezTo>
                    <a:pt x="53" y="312"/>
                    <a:pt x="312" y="53"/>
                    <a:pt x="630" y="53"/>
                  </a:cubicBezTo>
                  <a:cubicBezTo>
                    <a:pt x="948" y="53"/>
                    <a:pt x="1207" y="312"/>
                    <a:pt x="1207" y="630"/>
                  </a:cubicBezTo>
                  <a:cubicBezTo>
                    <a:pt x="1207" y="752"/>
                    <a:pt x="1169" y="869"/>
                    <a:pt x="1097" y="968"/>
                  </a:cubicBezTo>
                  <a:lnTo>
                    <a:pt x="1140" y="999"/>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6">
              <a:extLst>
                <a:ext uri="{FF2B5EF4-FFF2-40B4-BE49-F238E27FC236}">
                  <a16:creationId xmlns:a16="http://schemas.microsoft.com/office/drawing/2014/main" id="{F42E042E-23D2-7F42-BEA1-D2DA0FF2E000}"/>
                </a:ext>
              </a:extLst>
            </p:cNvPr>
            <p:cNvSpPr>
              <a:spLocks/>
            </p:cNvSpPr>
            <p:nvPr/>
          </p:nvSpPr>
          <p:spPr bwMode="auto">
            <a:xfrm>
              <a:off x="3128" y="1398"/>
              <a:ext cx="715" cy="1476"/>
            </a:xfrm>
            <a:custGeom>
              <a:avLst/>
              <a:gdLst>
                <a:gd name="T0" fmla="*/ 349 w 1187"/>
                <a:gd name="T1" fmla="*/ 2032 h 2450"/>
                <a:gd name="T2" fmla="*/ 349 w 1187"/>
                <a:gd name="T3" fmla="*/ 2032 h 2450"/>
                <a:gd name="T4" fmla="*/ 53 w 1187"/>
                <a:gd name="T5" fmla="*/ 1269 h 2450"/>
                <a:gd name="T6" fmla="*/ 1077 w 1187"/>
                <a:gd name="T7" fmla="*/ 138 h 2450"/>
                <a:gd name="T8" fmla="*/ 1033 w 1187"/>
                <a:gd name="T9" fmla="*/ 179 h 2450"/>
                <a:gd name="T10" fmla="*/ 1069 w 1187"/>
                <a:gd name="T11" fmla="*/ 218 h 2450"/>
                <a:gd name="T12" fmla="*/ 1187 w 1187"/>
                <a:gd name="T13" fmla="*/ 109 h 2450"/>
                <a:gd name="T14" fmla="*/ 1069 w 1187"/>
                <a:gd name="T15" fmla="*/ 0 h 2450"/>
                <a:gd name="T16" fmla="*/ 1033 w 1187"/>
                <a:gd name="T17" fmla="*/ 39 h 2450"/>
                <a:gd name="T18" fmla="*/ 1082 w 1187"/>
                <a:gd name="T19" fmla="*/ 84 h 2450"/>
                <a:gd name="T20" fmla="*/ 0 w 1187"/>
                <a:gd name="T21" fmla="*/ 1269 h 2450"/>
                <a:gd name="T22" fmla="*/ 309 w 1187"/>
                <a:gd name="T23" fmla="*/ 2068 h 2450"/>
                <a:gd name="T24" fmla="*/ 1068 w 1187"/>
                <a:gd name="T25" fmla="*/ 2450 h 2450"/>
                <a:gd name="T26" fmla="*/ 1074 w 1187"/>
                <a:gd name="T27" fmla="*/ 2397 h 2450"/>
                <a:gd name="T28" fmla="*/ 349 w 1187"/>
                <a:gd name="T29" fmla="*/ 2032 h 2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7" h="2450">
                  <a:moveTo>
                    <a:pt x="349" y="2032"/>
                  </a:moveTo>
                  <a:lnTo>
                    <a:pt x="349" y="2032"/>
                  </a:lnTo>
                  <a:cubicBezTo>
                    <a:pt x="158" y="1823"/>
                    <a:pt x="53" y="1552"/>
                    <a:pt x="53" y="1269"/>
                  </a:cubicBezTo>
                  <a:cubicBezTo>
                    <a:pt x="53" y="658"/>
                    <a:pt x="498" y="174"/>
                    <a:pt x="1077" y="138"/>
                  </a:cubicBezTo>
                  <a:lnTo>
                    <a:pt x="1033" y="179"/>
                  </a:lnTo>
                  <a:lnTo>
                    <a:pt x="1069" y="218"/>
                  </a:lnTo>
                  <a:lnTo>
                    <a:pt x="1187" y="109"/>
                  </a:lnTo>
                  <a:lnTo>
                    <a:pt x="1069" y="0"/>
                  </a:lnTo>
                  <a:lnTo>
                    <a:pt x="1033" y="39"/>
                  </a:lnTo>
                  <a:lnTo>
                    <a:pt x="1082" y="84"/>
                  </a:lnTo>
                  <a:cubicBezTo>
                    <a:pt x="470" y="119"/>
                    <a:pt x="0" y="627"/>
                    <a:pt x="0" y="1269"/>
                  </a:cubicBezTo>
                  <a:cubicBezTo>
                    <a:pt x="0" y="1566"/>
                    <a:pt x="110" y="1849"/>
                    <a:pt x="309" y="2068"/>
                  </a:cubicBezTo>
                  <a:cubicBezTo>
                    <a:pt x="507" y="2286"/>
                    <a:pt x="777" y="2421"/>
                    <a:pt x="1068" y="2450"/>
                  </a:cubicBezTo>
                  <a:lnTo>
                    <a:pt x="1074" y="2397"/>
                  </a:lnTo>
                  <a:cubicBezTo>
                    <a:pt x="795" y="2370"/>
                    <a:pt x="538" y="2240"/>
                    <a:pt x="349" y="203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17">
              <a:extLst>
                <a:ext uri="{FF2B5EF4-FFF2-40B4-BE49-F238E27FC236}">
                  <a16:creationId xmlns:a16="http://schemas.microsoft.com/office/drawing/2014/main" id="{30FA7A17-34E5-7241-B053-D897988370CF}"/>
                </a:ext>
              </a:extLst>
            </p:cNvPr>
            <p:cNvSpPr>
              <a:spLocks/>
            </p:cNvSpPr>
            <p:nvPr/>
          </p:nvSpPr>
          <p:spPr bwMode="auto">
            <a:xfrm>
              <a:off x="3842" y="1453"/>
              <a:ext cx="715" cy="1476"/>
            </a:xfrm>
            <a:custGeom>
              <a:avLst/>
              <a:gdLst>
                <a:gd name="T0" fmla="*/ 117 w 1187"/>
                <a:gd name="T1" fmla="*/ 0 h 2450"/>
                <a:gd name="T2" fmla="*/ 117 w 1187"/>
                <a:gd name="T3" fmla="*/ 0 h 2450"/>
                <a:gd name="T4" fmla="*/ 112 w 1187"/>
                <a:gd name="T5" fmla="*/ 53 h 2450"/>
                <a:gd name="T6" fmla="*/ 838 w 1187"/>
                <a:gd name="T7" fmla="*/ 417 h 2450"/>
                <a:gd name="T8" fmla="*/ 1134 w 1187"/>
                <a:gd name="T9" fmla="*/ 1181 h 2450"/>
                <a:gd name="T10" fmla="*/ 110 w 1187"/>
                <a:gd name="T11" fmla="*/ 2312 h 2450"/>
                <a:gd name="T12" fmla="*/ 154 w 1187"/>
                <a:gd name="T13" fmla="*/ 2271 h 2450"/>
                <a:gd name="T14" fmla="*/ 118 w 1187"/>
                <a:gd name="T15" fmla="*/ 2232 h 2450"/>
                <a:gd name="T16" fmla="*/ 0 w 1187"/>
                <a:gd name="T17" fmla="*/ 2341 h 2450"/>
                <a:gd name="T18" fmla="*/ 118 w 1187"/>
                <a:gd name="T19" fmla="*/ 2450 h 2450"/>
                <a:gd name="T20" fmla="*/ 154 w 1187"/>
                <a:gd name="T21" fmla="*/ 2411 h 2450"/>
                <a:gd name="T22" fmla="*/ 105 w 1187"/>
                <a:gd name="T23" fmla="*/ 2366 h 2450"/>
                <a:gd name="T24" fmla="*/ 1187 w 1187"/>
                <a:gd name="T25" fmla="*/ 1181 h 2450"/>
                <a:gd name="T26" fmla="*/ 877 w 1187"/>
                <a:gd name="T27" fmla="*/ 381 h 2450"/>
                <a:gd name="T28" fmla="*/ 117 w 1187"/>
                <a:gd name="T29" fmla="*/ 0 h 2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87" h="2450">
                  <a:moveTo>
                    <a:pt x="117" y="0"/>
                  </a:moveTo>
                  <a:lnTo>
                    <a:pt x="117" y="0"/>
                  </a:lnTo>
                  <a:lnTo>
                    <a:pt x="112" y="53"/>
                  </a:lnTo>
                  <a:cubicBezTo>
                    <a:pt x="390" y="80"/>
                    <a:pt x="648" y="209"/>
                    <a:pt x="838" y="417"/>
                  </a:cubicBezTo>
                  <a:cubicBezTo>
                    <a:pt x="1029" y="626"/>
                    <a:pt x="1134" y="898"/>
                    <a:pt x="1134" y="1181"/>
                  </a:cubicBezTo>
                  <a:cubicBezTo>
                    <a:pt x="1134" y="1792"/>
                    <a:pt x="689" y="2276"/>
                    <a:pt x="110" y="2312"/>
                  </a:cubicBezTo>
                  <a:lnTo>
                    <a:pt x="154" y="2271"/>
                  </a:lnTo>
                  <a:lnTo>
                    <a:pt x="118" y="2232"/>
                  </a:lnTo>
                  <a:lnTo>
                    <a:pt x="0" y="2341"/>
                  </a:lnTo>
                  <a:lnTo>
                    <a:pt x="118" y="2450"/>
                  </a:lnTo>
                  <a:lnTo>
                    <a:pt x="154" y="2411"/>
                  </a:lnTo>
                  <a:lnTo>
                    <a:pt x="105" y="2366"/>
                  </a:lnTo>
                  <a:cubicBezTo>
                    <a:pt x="717" y="2332"/>
                    <a:pt x="1187" y="1824"/>
                    <a:pt x="1187" y="1181"/>
                  </a:cubicBezTo>
                  <a:cubicBezTo>
                    <a:pt x="1187" y="884"/>
                    <a:pt x="1077" y="600"/>
                    <a:pt x="877" y="381"/>
                  </a:cubicBezTo>
                  <a:cubicBezTo>
                    <a:pt x="679" y="164"/>
                    <a:pt x="409" y="28"/>
                    <a:pt x="117" y="0"/>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70" name="Financial Decline">
            <a:extLst>
              <a:ext uri="{FF2B5EF4-FFF2-40B4-BE49-F238E27FC236}">
                <a16:creationId xmlns:a16="http://schemas.microsoft.com/office/drawing/2014/main" id="{DA6458BE-D6D5-5940-9079-39F82389F5C4}"/>
              </a:ext>
            </a:extLst>
          </p:cNvPr>
          <p:cNvGrpSpPr>
            <a:grpSpLocks noChangeAspect="1"/>
          </p:cNvGrpSpPr>
          <p:nvPr/>
        </p:nvGrpSpPr>
        <p:grpSpPr bwMode="auto">
          <a:xfrm>
            <a:off x="738940" y="3887426"/>
            <a:ext cx="973174" cy="786025"/>
            <a:chOff x="2039" y="1243"/>
            <a:chExt cx="1846" cy="1491"/>
          </a:xfrm>
          <a:solidFill>
            <a:schemeClr val="bg1"/>
          </a:solidFill>
        </p:grpSpPr>
        <p:sp>
          <p:nvSpPr>
            <p:cNvPr id="72" name="Freeform 156">
              <a:extLst>
                <a:ext uri="{FF2B5EF4-FFF2-40B4-BE49-F238E27FC236}">
                  <a16:creationId xmlns:a16="http://schemas.microsoft.com/office/drawing/2014/main" id="{0A803CF0-231B-FA40-8A5E-9B96416B29DA}"/>
                </a:ext>
              </a:extLst>
            </p:cNvPr>
            <p:cNvSpPr>
              <a:spLocks noEditPoints="1"/>
            </p:cNvSpPr>
            <p:nvPr/>
          </p:nvSpPr>
          <p:spPr bwMode="auto">
            <a:xfrm>
              <a:off x="2039" y="2188"/>
              <a:ext cx="579" cy="241"/>
            </a:xfrm>
            <a:custGeom>
              <a:avLst/>
              <a:gdLst>
                <a:gd name="T0" fmla="*/ 909 w 962"/>
                <a:gd name="T1" fmla="*/ 152 h 400"/>
                <a:gd name="T2" fmla="*/ 909 w 962"/>
                <a:gd name="T3" fmla="*/ 152 h 400"/>
                <a:gd name="T4" fmla="*/ 481 w 962"/>
                <a:gd name="T5" fmla="*/ 347 h 400"/>
                <a:gd name="T6" fmla="*/ 54 w 962"/>
                <a:gd name="T7" fmla="*/ 152 h 400"/>
                <a:gd name="T8" fmla="*/ 54 w 962"/>
                <a:gd name="T9" fmla="*/ 120 h 400"/>
                <a:gd name="T10" fmla="*/ 119 w 962"/>
                <a:gd name="T11" fmla="*/ 159 h 400"/>
                <a:gd name="T12" fmla="*/ 481 w 962"/>
                <a:gd name="T13" fmla="*/ 233 h 400"/>
                <a:gd name="T14" fmla="*/ 481 w 962"/>
                <a:gd name="T15" fmla="*/ 233 h 400"/>
                <a:gd name="T16" fmla="*/ 843 w 962"/>
                <a:gd name="T17" fmla="*/ 159 h 400"/>
                <a:gd name="T18" fmla="*/ 843 w 962"/>
                <a:gd name="T19" fmla="*/ 159 h 400"/>
                <a:gd name="T20" fmla="*/ 909 w 962"/>
                <a:gd name="T21" fmla="*/ 120 h 400"/>
                <a:gd name="T22" fmla="*/ 909 w 962"/>
                <a:gd name="T23" fmla="*/ 152 h 400"/>
                <a:gd name="T24" fmla="*/ 909 w 962"/>
                <a:gd name="T25" fmla="*/ 152 h 400"/>
                <a:gd name="T26" fmla="*/ 819 w 962"/>
                <a:gd name="T27" fmla="*/ 111 h 400"/>
                <a:gd name="T28" fmla="*/ 819 w 962"/>
                <a:gd name="T29" fmla="*/ 111 h 400"/>
                <a:gd name="T30" fmla="*/ 819 w 962"/>
                <a:gd name="T31" fmla="*/ 111 h 400"/>
                <a:gd name="T32" fmla="*/ 481 w 962"/>
                <a:gd name="T33" fmla="*/ 180 h 400"/>
                <a:gd name="T34" fmla="*/ 481 w 962"/>
                <a:gd name="T35" fmla="*/ 180 h 400"/>
                <a:gd name="T36" fmla="*/ 143 w 962"/>
                <a:gd name="T37" fmla="*/ 111 h 400"/>
                <a:gd name="T38" fmla="*/ 46 w 962"/>
                <a:gd name="T39" fmla="*/ 45 h 400"/>
                <a:gd name="T40" fmla="*/ 0 w 962"/>
                <a:gd name="T41" fmla="*/ 0 h 400"/>
                <a:gd name="T42" fmla="*/ 0 w 962"/>
                <a:gd name="T43" fmla="*/ 152 h 400"/>
                <a:gd name="T44" fmla="*/ 481 w 962"/>
                <a:gd name="T45" fmla="*/ 400 h 400"/>
                <a:gd name="T46" fmla="*/ 962 w 962"/>
                <a:gd name="T47" fmla="*/ 152 h 400"/>
                <a:gd name="T48" fmla="*/ 962 w 962"/>
                <a:gd name="T49" fmla="*/ 0 h 400"/>
                <a:gd name="T50" fmla="*/ 917 w 962"/>
                <a:gd name="T51" fmla="*/ 45 h 400"/>
                <a:gd name="T52" fmla="*/ 819 w 962"/>
                <a:gd name="T53" fmla="*/ 1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62" h="400">
                  <a:moveTo>
                    <a:pt x="909" y="152"/>
                  </a:moveTo>
                  <a:lnTo>
                    <a:pt x="909" y="152"/>
                  </a:lnTo>
                  <a:cubicBezTo>
                    <a:pt x="909" y="246"/>
                    <a:pt x="737" y="347"/>
                    <a:pt x="481" y="347"/>
                  </a:cubicBezTo>
                  <a:cubicBezTo>
                    <a:pt x="225" y="347"/>
                    <a:pt x="54" y="246"/>
                    <a:pt x="54" y="152"/>
                  </a:cubicBezTo>
                  <a:lnTo>
                    <a:pt x="54" y="120"/>
                  </a:lnTo>
                  <a:cubicBezTo>
                    <a:pt x="73" y="134"/>
                    <a:pt x="95" y="147"/>
                    <a:pt x="119" y="159"/>
                  </a:cubicBezTo>
                  <a:cubicBezTo>
                    <a:pt x="218" y="207"/>
                    <a:pt x="346" y="233"/>
                    <a:pt x="481" y="233"/>
                  </a:cubicBezTo>
                  <a:cubicBezTo>
                    <a:pt x="481" y="233"/>
                    <a:pt x="481" y="233"/>
                    <a:pt x="481" y="233"/>
                  </a:cubicBezTo>
                  <a:cubicBezTo>
                    <a:pt x="616" y="233"/>
                    <a:pt x="745" y="207"/>
                    <a:pt x="843" y="159"/>
                  </a:cubicBezTo>
                  <a:lnTo>
                    <a:pt x="843" y="159"/>
                  </a:lnTo>
                  <a:cubicBezTo>
                    <a:pt x="867" y="147"/>
                    <a:pt x="889" y="134"/>
                    <a:pt x="909" y="120"/>
                  </a:cubicBezTo>
                  <a:lnTo>
                    <a:pt x="909" y="152"/>
                  </a:lnTo>
                  <a:lnTo>
                    <a:pt x="909" y="152"/>
                  </a:lnTo>
                  <a:close/>
                  <a:moveTo>
                    <a:pt x="819" y="111"/>
                  </a:moveTo>
                  <a:lnTo>
                    <a:pt x="819" y="111"/>
                  </a:lnTo>
                  <a:lnTo>
                    <a:pt x="819" y="111"/>
                  </a:lnTo>
                  <a:cubicBezTo>
                    <a:pt x="728" y="156"/>
                    <a:pt x="608" y="180"/>
                    <a:pt x="481" y="180"/>
                  </a:cubicBezTo>
                  <a:cubicBezTo>
                    <a:pt x="481" y="180"/>
                    <a:pt x="481" y="180"/>
                    <a:pt x="481" y="180"/>
                  </a:cubicBezTo>
                  <a:cubicBezTo>
                    <a:pt x="354" y="180"/>
                    <a:pt x="234" y="156"/>
                    <a:pt x="143" y="111"/>
                  </a:cubicBezTo>
                  <a:cubicBezTo>
                    <a:pt x="104" y="92"/>
                    <a:pt x="71" y="70"/>
                    <a:pt x="46" y="45"/>
                  </a:cubicBezTo>
                  <a:lnTo>
                    <a:pt x="0" y="0"/>
                  </a:lnTo>
                  <a:lnTo>
                    <a:pt x="0" y="152"/>
                  </a:lnTo>
                  <a:cubicBezTo>
                    <a:pt x="0" y="291"/>
                    <a:pt x="211" y="400"/>
                    <a:pt x="481" y="400"/>
                  </a:cubicBezTo>
                  <a:cubicBezTo>
                    <a:pt x="751" y="400"/>
                    <a:pt x="962" y="291"/>
                    <a:pt x="962" y="152"/>
                  </a:cubicBezTo>
                  <a:lnTo>
                    <a:pt x="962" y="0"/>
                  </a:lnTo>
                  <a:lnTo>
                    <a:pt x="917" y="45"/>
                  </a:lnTo>
                  <a:cubicBezTo>
                    <a:pt x="891" y="70"/>
                    <a:pt x="859" y="92"/>
                    <a:pt x="819" y="1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57">
              <a:extLst>
                <a:ext uri="{FF2B5EF4-FFF2-40B4-BE49-F238E27FC236}">
                  <a16:creationId xmlns:a16="http://schemas.microsoft.com/office/drawing/2014/main" id="{25E406E1-158E-5B4F-B1C1-C85FDB9B117C}"/>
                </a:ext>
              </a:extLst>
            </p:cNvPr>
            <p:cNvSpPr>
              <a:spLocks noEditPoints="1"/>
            </p:cNvSpPr>
            <p:nvPr/>
          </p:nvSpPr>
          <p:spPr bwMode="auto">
            <a:xfrm>
              <a:off x="2039" y="2491"/>
              <a:ext cx="579" cy="243"/>
            </a:xfrm>
            <a:custGeom>
              <a:avLst/>
              <a:gdLst>
                <a:gd name="T0" fmla="*/ 909 w 962"/>
                <a:gd name="T1" fmla="*/ 154 h 403"/>
                <a:gd name="T2" fmla="*/ 909 w 962"/>
                <a:gd name="T3" fmla="*/ 154 h 403"/>
                <a:gd name="T4" fmla="*/ 481 w 962"/>
                <a:gd name="T5" fmla="*/ 349 h 403"/>
                <a:gd name="T6" fmla="*/ 54 w 962"/>
                <a:gd name="T7" fmla="*/ 154 h 403"/>
                <a:gd name="T8" fmla="*/ 54 w 962"/>
                <a:gd name="T9" fmla="*/ 121 h 403"/>
                <a:gd name="T10" fmla="*/ 119 w 962"/>
                <a:gd name="T11" fmla="*/ 160 h 403"/>
                <a:gd name="T12" fmla="*/ 481 w 962"/>
                <a:gd name="T13" fmla="*/ 234 h 403"/>
                <a:gd name="T14" fmla="*/ 843 w 962"/>
                <a:gd name="T15" fmla="*/ 160 h 403"/>
                <a:gd name="T16" fmla="*/ 909 w 962"/>
                <a:gd name="T17" fmla="*/ 121 h 403"/>
                <a:gd name="T18" fmla="*/ 909 w 962"/>
                <a:gd name="T19" fmla="*/ 154 h 403"/>
                <a:gd name="T20" fmla="*/ 909 w 962"/>
                <a:gd name="T21" fmla="*/ 154 h 403"/>
                <a:gd name="T22" fmla="*/ 819 w 962"/>
                <a:gd name="T23" fmla="*/ 112 h 403"/>
                <a:gd name="T24" fmla="*/ 819 w 962"/>
                <a:gd name="T25" fmla="*/ 112 h 403"/>
                <a:gd name="T26" fmla="*/ 481 w 962"/>
                <a:gd name="T27" fmla="*/ 181 h 403"/>
                <a:gd name="T28" fmla="*/ 143 w 962"/>
                <a:gd name="T29" fmla="*/ 112 h 403"/>
                <a:gd name="T30" fmla="*/ 46 w 962"/>
                <a:gd name="T31" fmla="*/ 45 h 403"/>
                <a:gd name="T32" fmla="*/ 0 w 962"/>
                <a:gd name="T33" fmla="*/ 0 h 403"/>
                <a:gd name="T34" fmla="*/ 0 w 962"/>
                <a:gd name="T35" fmla="*/ 154 h 403"/>
                <a:gd name="T36" fmla="*/ 481 w 962"/>
                <a:gd name="T37" fmla="*/ 403 h 403"/>
                <a:gd name="T38" fmla="*/ 962 w 962"/>
                <a:gd name="T39" fmla="*/ 154 h 403"/>
                <a:gd name="T40" fmla="*/ 962 w 962"/>
                <a:gd name="T41" fmla="*/ 0 h 403"/>
                <a:gd name="T42" fmla="*/ 917 w 962"/>
                <a:gd name="T43" fmla="*/ 45 h 403"/>
                <a:gd name="T44" fmla="*/ 819 w 962"/>
                <a:gd name="T45" fmla="*/ 112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2" h="403">
                  <a:moveTo>
                    <a:pt x="909" y="154"/>
                  </a:moveTo>
                  <a:lnTo>
                    <a:pt x="909" y="154"/>
                  </a:lnTo>
                  <a:cubicBezTo>
                    <a:pt x="909" y="248"/>
                    <a:pt x="737" y="349"/>
                    <a:pt x="481" y="349"/>
                  </a:cubicBezTo>
                  <a:cubicBezTo>
                    <a:pt x="225" y="349"/>
                    <a:pt x="54" y="248"/>
                    <a:pt x="54" y="154"/>
                  </a:cubicBezTo>
                  <a:lnTo>
                    <a:pt x="54" y="121"/>
                  </a:lnTo>
                  <a:cubicBezTo>
                    <a:pt x="73" y="135"/>
                    <a:pt x="95" y="148"/>
                    <a:pt x="119" y="160"/>
                  </a:cubicBezTo>
                  <a:cubicBezTo>
                    <a:pt x="218" y="208"/>
                    <a:pt x="346" y="234"/>
                    <a:pt x="481" y="234"/>
                  </a:cubicBezTo>
                  <a:cubicBezTo>
                    <a:pt x="616" y="234"/>
                    <a:pt x="745" y="208"/>
                    <a:pt x="843" y="160"/>
                  </a:cubicBezTo>
                  <a:cubicBezTo>
                    <a:pt x="867" y="148"/>
                    <a:pt x="889" y="135"/>
                    <a:pt x="909" y="121"/>
                  </a:cubicBezTo>
                  <a:lnTo>
                    <a:pt x="909" y="154"/>
                  </a:lnTo>
                  <a:lnTo>
                    <a:pt x="909" y="154"/>
                  </a:lnTo>
                  <a:close/>
                  <a:moveTo>
                    <a:pt x="819" y="112"/>
                  </a:moveTo>
                  <a:lnTo>
                    <a:pt x="819" y="112"/>
                  </a:lnTo>
                  <a:cubicBezTo>
                    <a:pt x="728" y="156"/>
                    <a:pt x="608" y="181"/>
                    <a:pt x="481" y="181"/>
                  </a:cubicBezTo>
                  <a:cubicBezTo>
                    <a:pt x="354" y="181"/>
                    <a:pt x="234" y="156"/>
                    <a:pt x="143" y="112"/>
                  </a:cubicBezTo>
                  <a:cubicBezTo>
                    <a:pt x="104" y="93"/>
                    <a:pt x="71" y="70"/>
                    <a:pt x="46" y="45"/>
                  </a:cubicBezTo>
                  <a:lnTo>
                    <a:pt x="0" y="0"/>
                  </a:lnTo>
                  <a:lnTo>
                    <a:pt x="0" y="154"/>
                  </a:lnTo>
                  <a:cubicBezTo>
                    <a:pt x="0" y="293"/>
                    <a:pt x="211" y="403"/>
                    <a:pt x="481" y="403"/>
                  </a:cubicBezTo>
                  <a:cubicBezTo>
                    <a:pt x="751" y="403"/>
                    <a:pt x="962" y="293"/>
                    <a:pt x="962" y="154"/>
                  </a:cubicBezTo>
                  <a:lnTo>
                    <a:pt x="962" y="0"/>
                  </a:lnTo>
                  <a:lnTo>
                    <a:pt x="917" y="45"/>
                  </a:lnTo>
                  <a:cubicBezTo>
                    <a:pt x="891" y="70"/>
                    <a:pt x="859" y="93"/>
                    <a:pt x="819" y="1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58">
              <a:extLst>
                <a:ext uri="{FF2B5EF4-FFF2-40B4-BE49-F238E27FC236}">
                  <a16:creationId xmlns:a16="http://schemas.microsoft.com/office/drawing/2014/main" id="{E039F7EE-8320-0345-B71C-A1B567E9FC8A}"/>
                </a:ext>
              </a:extLst>
            </p:cNvPr>
            <p:cNvSpPr>
              <a:spLocks noEditPoints="1"/>
            </p:cNvSpPr>
            <p:nvPr/>
          </p:nvSpPr>
          <p:spPr bwMode="auto">
            <a:xfrm>
              <a:off x="2039" y="2340"/>
              <a:ext cx="579" cy="242"/>
            </a:xfrm>
            <a:custGeom>
              <a:avLst/>
              <a:gdLst>
                <a:gd name="T0" fmla="*/ 909 w 962"/>
                <a:gd name="T1" fmla="*/ 154 h 402"/>
                <a:gd name="T2" fmla="*/ 909 w 962"/>
                <a:gd name="T3" fmla="*/ 154 h 402"/>
                <a:gd name="T4" fmla="*/ 481 w 962"/>
                <a:gd name="T5" fmla="*/ 349 h 402"/>
                <a:gd name="T6" fmla="*/ 54 w 962"/>
                <a:gd name="T7" fmla="*/ 154 h 402"/>
                <a:gd name="T8" fmla="*/ 54 w 962"/>
                <a:gd name="T9" fmla="*/ 121 h 402"/>
                <a:gd name="T10" fmla="*/ 119 w 962"/>
                <a:gd name="T11" fmla="*/ 159 h 402"/>
                <a:gd name="T12" fmla="*/ 481 w 962"/>
                <a:gd name="T13" fmla="*/ 234 h 402"/>
                <a:gd name="T14" fmla="*/ 843 w 962"/>
                <a:gd name="T15" fmla="*/ 159 h 402"/>
                <a:gd name="T16" fmla="*/ 909 w 962"/>
                <a:gd name="T17" fmla="*/ 121 h 402"/>
                <a:gd name="T18" fmla="*/ 909 w 962"/>
                <a:gd name="T19" fmla="*/ 154 h 402"/>
                <a:gd name="T20" fmla="*/ 909 w 962"/>
                <a:gd name="T21" fmla="*/ 154 h 402"/>
                <a:gd name="T22" fmla="*/ 819 w 962"/>
                <a:gd name="T23" fmla="*/ 111 h 402"/>
                <a:gd name="T24" fmla="*/ 819 w 962"/>
                <a:gd name="T25" fmla="*/ 111 h 402"/>
                <a:gd name="T26" fmla="*/ 481 w 962"/>
                <a:gd name="T27" fmla="*/ 180 h 402"/>
                <a:gd name="T28" fmla="*/ 143 w 962"/>
                <a:gd name="T29" fmla="*/ 111 h 402"/>
                <a:gd name="T30" fmla="*/ 46 w 962"/>
                <a:gd name="T31" fmla="*/ 45 h 402"/>
                <a:gd name="T32" fmla="*/ 0 w 962"/>
                <a:gd name="T33" fmla="*/ 0 h 402"/>
                <a:gd name="T34" fmla="*/ 0 w 962"/>
                <a:gd name="T35" fmla="*/ 154 h 402"/>
                <a:gd name="T36" fmla="*/ 481 w 962"/>
                <a:gd name="T37" fmla="*/ 402 h 402"/>
                <a:gd name="T38" fmla="*/ 962 w 962"/>
                <a:gd name="T39" fmla="*/ 154 h 402"/>
                <a:gd name="T40" fmla="*/ 962 w 962"/>
                <a:gd name="T41" fmla="*/ 0 h 402"/>
                <a:gd name="T42" fmla="*/ 917 w 962"/>
                <a:gd name="T43" fmla="*/ 45 h 402"/>
                <a:gd name="T44" fmla="*/ 819 w 962"/>
                <a:gd name="T45" fmla="*/ 11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2" h="402">
                  <a:moveTo>
                    <a:pt x="909" y="154"/>
                  </a:moveTo>
                  <a:lnTo>
                    <a:pt x="909" y="154"/>
                  </a:lnTo>
                  <a:cubicBezTo>
                    <a:pt x="909" y="248"/>
                    <a:pt x="737" y="349"/>
                    <a:pt x="481" y="349"/>
                  </a:cubicBezTo>
                  <a:cubicBezTo>
                    <a:pt x="225" y="349"/>
                    <a:pt x="54" y="248"/>
                    <a:pt x="54" y="154"/>
                  </a:cubicBezTo>
                  <a:lnTo>
                    <a:pt x="54" y="121"/>
                  </a:lnTo>
                  <a:cubicBezTo>
                    <a:pt x="73" y="135"/>
                    <a:pt x="95" y="148"/>
                    <a:pt x="119" y="159"/>
                  </a:cubicBezTo>
                  <a:cubicBezTo>
                    <a:pt x="218" y="207"/>
                    <a:pt x="346" y="234"/>
                    <a:pt x="481" y="234"/>
                  </a:cubicBezTo>
                  <a:cubicBezTo>
                    <a:pt x="616" y="234"/>
                    <a:pt x="745" y="207"/>
                    <a:pt x="843" y="159"/>
                  </a:cubicBezTo>
                  <a:cubicBezTo>
                    <a:pt x="867" y="148"/>
                    <a:pt x="889" y="135"/>
                    <a:pt x="909" y="121"/>
                  </a:cubicBezTo>
                  <a:lnTo>
                    <a:pt x="909" y="154"/>
                  </a:lnTo>
                  <a:lnTo>
                    <a:pt x="909" y="154"/>
                  </a:lnTo>
                  <a:close/>
                  <a:moveTo>
                    <a:pt x="819" y="111"/>
                  </a:moveTo>
                  <a:lnTo>
                    <a:pt x="819" y="111"/>
                  </a:lnTo>
                  <a:cubicBezTo>
                    <a:pt x="728" y="156"/>
                    <a:pt x="608" y="180"/>
                    <a:pt x="481" y="180"/>
                  </a:cubicBezTo>
                  <a:cubicBezTo>
                    <a:pt x="354" y="180"/>
                    <a:pt x="234" y="156"/>
                    <a:pt x="143" y="111"/>
                  </a:cubicBezTo>
                  <a:cubicBezTo>
                    <a:pt x="104" y="92"/>
                    <a:pt x="71" y="70"/>
                    <a:pt x="46" y="45"/>
                  </a:cubicBezTo>
                  <a:lnTo>
                    <a:pt x="0" y="0"/>
                  </a:lnTo>
                  <a:lnTo>
                    <a:pt x="0" y="154"/>
                  </a:lnTo>
                  <a:cubicBezTo>
                    <a:pt x="0" y="293"/>
                    <a:pt x="211" y="402"/>
                    <a:pt x="481" y="402"/>
                  </a:cubicBezTo>
                  <a:cubicBezTo>
                    <a:pt x="751" y="402"/>
                    <a:pt x="962" y="293"/>
                    <a:pt x="962" y="154"/>
                  </a:cubicBezTo>
                  <a:lnTo>
                    <a:pt x="962" y="0"/>
                  </a:lnTo>
                  <a:lnTo>
                    <a:pt x="917" y="45"/>
                  </a:lnTo>
                  <a:cubicBezTo>
                    <a:pt x="891" y="70"/>
                    <a:pt x="859" y="92"/>
                    <a:pt x="819" y="1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159">
              <a:extLst>
                <a:ext uri="{FF2B5EF4-FFF2-40B4-BE49-F238E27FC236}">
                  <a16:creationId xmlns:a16="http://schemas.microsoft.com/office/drawing/2014/main" id="{50FA32D8-4D52-C340-B388-A233C300FBCA}"/>
                </a:ext>
              </a:extLst>
            </p:cNvPr>
            <p:cNvSpPr>
              <a:spLocks/>
            </p:cNvSpPr>
            <p:nvPr/>
          </p:nvSpPr>
          <p:spPr bwMode="auto">
            <a:xfrm>
              <a:off x="2668" y="2132"/>
              <a:ext cx="580" cy="299"/>
            </a:xfrm>
            <a:custGeom>
              <a:avLst/>
              <a:gdLst>
                <a:gd name="T0" fmla="*/ 908 w 962"/>
                <a:gd name="T1" fmla="*/ 237 h 496"/>
                <a:gd name="T2" fmla="*/ 908 w 962"/>
                <a:gd name="T3" fmla="*/ 237 h 496"/>
                <a:gd name="T4" fmla="*/ 909 w 962"/>
                <a:gd name="T5" fmla="*/ 248 h 496"/>
                <a:gd name="T6" fmla="*/ 481 w 962"/>
                <a:gd name="T7" fmla="*/ 443 h 496"/>
                <a:gd name="T8" fmla="*/ 54 w 962"/>
                <a:gd name="T9" fmla="*/ 248 h 496"/>
                <a:gd name="T10" fmla="*/ 481 w 962"/>
                <a:gd name="T11" fmla="*/ 53 h 496"/>
                <a:gd name="T12" fmla="*/ 875 w 962"/>
                <a:gd name="T13" fmla="*/ 174 h 496"/>
                <a:gd name="T14" fmla="*/ 913 w 962"/>
                <a:gd name="T15" fmla="*/ 137 h 496"/>
                <a:gd name="T16" fmla="*/ 481 w 962"/>
                <a:gd name="T17" fmla="*/ 0 h 496"/>
                <a:gd name="T18" fmla="*/ 0 w 962"/>
                <a:gd name="T19" fmla="*/ 248 h 496"/>
                <a:gd name="T20" fmla="*/ 481 w 962"/>
                <a:gd name="T21" fmla="*/ 496 h 496"/>
                <a:gd name="T22" fmla="*/ 962 w 962"/>
                <a:gd name="T23" fmla="*/ 248 h 496"/>
                <a:gd name="T24" fmla="*/ 961 w 962"/>
                <a:gd name="T25" fmla="*/ 230 h 496"/>
                <a:gd name="T26" fmla="*/ 908 w 962"/>
                <a:gd name="T27" fmla="*/ 237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2" h="496">
                  <a:moveTo>
                    <a:pt x="908" y="237"/>
                  </a:moveTo>
                  <a:lnTo>
                    <a:pt x="908" y="237"/>
                  </a:lnTo>
                  <a:cubicBezTo>
                    <a:pt x="909" y="241"/>
                    <a:pt x="909" y="244"/>
                    <a:pt x="909" y="248"/>
                  </a:cubicBezTo>
                  <a:cubicBezTo>
                    <a:pt x="909" y="342"/>
                    <a:pt x="737" y="443"/>
                    <a:pt x="481" y="443"/>
                  </a:cubicBezTo>
                  <a:cubicBezTo>
                    <a:pt x="226" y="443"/>
                    <a:pt x="54" y="342"/>
                    <a:pt x="54" y="248"/>
                  </a:cubicBezTo>
                  <a:cubicBezTo>
                    <a:pt x="54" y="154"/>
                    <a:pt x="226" y="53"/>
                    <a:pt x="481" y="53"/>
                  </a:cubicBezTo>
                  <a:cubicBezTo>
                    <a:pt x="651" y="53"/>
                    <a:pt x="805" y="101"/>
                    <a:pt x="875" y="174"/>
                  </a:cubicBezTo>
                  <a:lnTo>
                    <a:pt x="913" y="137"/>
                  </a:lnTo>
                  <a:cubicBezTo>
                    <a:pt x="833" y="52"/>
                    <a:pt x="668" y="0"/>
                    <a:pt x="481" y="0"/>
                  </a:cubicBezTo>
                  <a:cubicBezTo>
                    <a:pt x="212" y="0"/>
                    <a:pt x="0" y="109"/>
                    <a:pt x="0" y="248"/>
                  </a:cubicBezTo>
                  <a:cubicBezTo>
                    <a:pt x="0" y="387"/>
                    <a:pt x="212" y="496"/>
                    <a:pt x="481" y="496"/>
                  </a:cubicBezTo>
                  <a:cubicBezTo>
                    <a:pt x="751" y="496"/>
                    <a:pt x="962" y="387"/>
                    <a:pt x="962" y="248"/>
                  </a:cubicBezTo>
                  <a:cubicBezTo>
                    <a:pt x="962" y="242"/>
                    <a:pt x="962" y="236"/>
                    <a:pt x="961" y="230"/>
                  </a:cubicBezTo>
                  <a:lnTo>
                    <a:pt x="908" y="237"/>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160">
              <a:extLst>
                <a:ext uri="{FF2B5EF4-FFF2-40B4-BE49-F238E27FC236}">
                  <a16:creationId xmlns:a16="http://schemas.microsoft.com/office/drawing/2014/main" id="{8940F924-574F-1A49-BCCC-73CBCCF1F8E0}"/>
                </a:ext>
              </a:extLst>
            </p:cNvPr>
            <p:cNvSpPr>
              <a:spLocks noEditPoints="1"/>
            </p:cNvSpPr>
            <p:nvPr/>
          </p:nvSpPr>
          <p:spPr bwMode="auto">
            <a:xfrm>
              <a:off x="3299" y="2494"/>
              <a:ext cx="578" cy="240"/>
            </a:xfrm>
            <a:custGeom>
              <a:avLst/>
              <a:gdLst>
                <a:gd name="T0" fmla="*/ 908 w 961"/>
                <a:gd name="T1" fmla="*/ 151 h 399"/>
                <a:gd name="T2" fmla="*/ 908 w 961"/>
                <a:gd name="T3" fmla="*/ 151 h 399"/>
                <a:gd name="T4" fmla="*/ 480 w 961"/>
                <a:gd name="T5" fmla="*/ 345 h 399"/>
                <a:gd name="T6" fmla="*/ 53 w 961"/>
                <a:gd name="T7" fmla="*/ 151 h 399"/>
                <a:gd name="T8" fmla="*/ 53 w 961"/>
                <a:gd name="T9" fmla="*/ 120 h 399"/>
                <a:gd name="T10" fmla="*/ 119 w 961"/>
                <a:gd name="T11" fmla="*/ 159 h 399"/>
                <a:gd name="T12" fmla="*/ 480 w 961"/>
                <a:gd name="T13" fmla="*/ 233 h 399"/>
                <a:gd name="T14" fmla="*/ 842 w 961"/>
                <a:gd name="T15" fmla="*/ 159 h 399"/>
                <a:gd name="T16" fmla="*/ 908 w 961"/>
                <a:gd name="T17" fmla="*/ 120 h 399"/>
                <a:gd name="T18" fmla="*/ 908 w 961"/>
                <a:gd name="T19" fmla="*/ 151 h 399"/>
                <a:gd name="T20" fmla="*/ 908 w 961"/>
                <a:gd name="T21" fmla="*/ 151 h 399"/>
                <a:gd name="T22" fmla="*/ 819 w 961"/>
                <a:gd name="T23" fmla="*/ 111 h 399"/>
                <a:gd name="T24" fmla="*/ 819 w 961"/>
                <a:gd name="T25" fmla="*/ 111 h 399"/>
                <a:gd name="T26" fmla="*/ 480 w 961"/>
                <a:gd name="T27" fmla="*/ 179 h 399"/>
                <a:gd name="T28" fmla="*/ 142 w 961"/>
                <a:gd name="T29" fmla="*/ 111 h 399"/>
                <a:gd name="T30" fmla="*/ 45 w 961"/>
                <a:gd name="T31" fmla="*/ 45 h 399"/>
                <a:gd name="T32" fmla="*/ 0 w 961"/>
                <a:gd name="T33" fmla="*/ 0 h 399"/>
                <a:gd name="T34" fmla="*/ 0 w 961"/>
                <a:gd name="T35" fmla="*/ 151 h 399"/>
                <a:gd name="T36" fmla="*/ 480 w 961"/>
                <a:gd name="T37" fmla="*/ 399 h 399"/>
                <a:gd name="T38" fmla="*/ 961 w 961"/>
                <a:gd name="T39" fmla="*/ 151 h 399"/>
                <a:gd name="T40" fmla="*/ 961 w 961"/>
                <a:gd name="T41" fmla="*/ 0 h 399"/>
                <a:gd name="T42" fmla="*/ 916 w 961"/>
                <a:gd name="T43" fmla="*/ 45 h 399"/>
                <a:gd name="T44" fmla="*/ 819 w 961"/>
                <a:gd name="T45" fmla="*/ 11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1" h="399">
                  <a:moveTo>
                    <a:pt x="908" y="151"/>
                  </a:moveTo>
                  <a:lnTo>
                    <a:pt x="908" y="151"/>
                  </a:lnTo>
                  <a:cubicBezTo>
                    <a:pt x="908" y="245"/>
                    <a:pt x="736" y="345"/>
                    <a:pt x="480" y="345"/>
                  </a:cubicBezTo>
                  <a:cubicBezTo>
                    <a:pt x="225" y="345"/>
                    <a:pt x="53" y="245"/>
                    <a:pt x="53" y="151"/>
                  </a:cubicBezTo>
                  <a:lnTo>
                    <a:pt x="53" y="120"/>
                  </a:lnTo>
                  <a:cubicBezTo>
                    <a:pt x="73" y="134"/>
                    <a:pt x="95" y="147"/>
                    <a:pt x="119" y="159"/>
                  </a:cubicBezTo>
                  <a:cubicBezTo>
                    <a:pt x="217" y="206"/>
                    <a:pt x="345" y="233"/>
                    <a:pt x="480" y="233"/>
                  </a:cubicBezTo>
                  <a:cubicBezTo>
                    <a:pt x="615" y="233"/>
                    <a:pt x="744" y="206"/>
                    <a:pt x="842" y="159"/>
                  </a:cubicBezTo>
                  <a:cubicBezTo>
                    <a:pt x="866" y="147"/>
                    <a:pt x="888" y="134"/>
                    <a:pt x="908" y="120"/>
                  </a:cubicBezTo>
                  <a:lnTo>
                    <a:pt x="908" y="151"/>
                  </a:lnTo>
                  <a:lnTo>
                    <a:pt x="908" y="151"/>
                  </a:lnTo>
                  <a:close/>
                  <a:moveTo>
                    <a:pt x="819" y="111"/>
                  </a:moveTo>
                  <a:lnTo>
                    <a:pt x="819" y="111"/>
                  </a:lnTo>
                  <a:cubicBezTo>
                    <a:pt x="728" y="155"/>
                    <a:pt x="608" y="179"/>
                    <a:pt x="480" y="179"/>
                  </a:cubicBezTo>
                  <a:cubicBezTo>
                    <a:pt x="353" y="179"/>
                    <a:pt x="233" y="155"/>
                    <a:pt x="142" y="111"/>
                  </a:cubicBezTo>
                  <a:cubicBezTo>
                    <a:pt x="103" y="92"/>
                    <a:pt x="70" y="69"/>
                    <a:pt x="45" y="45"/>
                  </a:cubicBezTo>
                  <a:lnTo>
                    <a:pt x="0" y="0"/>
                  </a:lnTo>
                  <a:lnTo>
                    <a:pt x="0" y="151"/>
                  </a:lnTo>
                  <a:cubicBezTo>
                    <a:pt x="0" y="290"/>
                    <a:pt x="211" y="399"/>
                    <a:pt x="480" y="399"/>
                  </a:cubicBezTo>
                  <a:cubicBezTo>
                    <a:pt x="750" y="399"/>
                    <a:pt x="961" y="290"/>
                    <a:pt x="961" y="151"/>
                  </a:cubicBezTo>
                  <a:lnTo>
                    <a:pt x="961" y="0"/>
                  </a:lnTo>
                  <a:lnTo>
                    <a:pt x="916" y="45"/>
                  </a:lnTo>
                  <a:cubicBezTo>
                    <a:pt x="891" y="69"/>
                    <a:pt x="858" y="92"/>
                    <a:pt x="819" y="1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161">
              <a:extLst>
                <a:ext uri="{FF2B5EF4-FFF2-40B4-BE49-F238E27FC236}">
                  <a16:creationId xmlns:a16="http://schemas.microsoft.com/office/drawing/2014/main" id="{08BF53FE-46E9-564F-A86C-DDD4CD24ACA4}"/>
                </a:ext>
              </a:extLst>
            </p:cNvPr>
            <p:cNvSpPr>
              <a:spLocks noEditPoints="1"/>
            </p:cNvSpPr>
            <p:nvPr/>
          </p:nvSpPr>
          <p:spPr bwMode="auto">
            <a:xfrm>
              <a:off x="2668" y="2341"/>
              <a:ext cx="580" cy="241"/>
            </a:xfrm>
            <a:custGeom>
              <a:avLst/>
              <a:gdLst>
                <a:gd name="T0" fmla="*/ 909 w 962"/>
                <a:gd name="T1" fmla="*/ 152 h 400"/>
                <a:gd name="T2" fmla="*/ 909 w 962"/>
                <a:gd name="T3" fmla="*/ 152 h 400"/>
                <a:gd name="T4" fmla="*/ 481 w 962"/>
                <a:gd name="T5" fmla="*/ 346 h 400"/>
                <a:gd name="T6" fmla="*/ 54 w 962"/>
                <a:gd name="T7" fmla="*/ 152 h 400"/>
                <a:gd name="T8" fmla="*/ 54 w 962"/>
                <a:gd name="T9" fmla="*/ 120 h 400"/>
                <a:gd name="T10" fmla="*/ 120 w 962"/>
                <a:gd name="T11" fmla="*/ 159 h 400"/>
                <a:gd name="T12" fmla="*/ 481 w 962"/>
                <a:gd name="T13" fmla="*/ 233 h 400"/>
                <a:gd name="T14" fmla="*/ 843 w 962"/>
                <a:gd name="T15" fmla="*/ 159 h 400"/>
                <a:gd name="T16" fmla="*/ 909 w 962"/>
                <a:gd name="T17" fmla="*/ 120 h 400"/>
                <a:gd name="T18" fmla="*/ 909 w 962"/>
                <a:gd name="T19" fmla="*/ 152 h 400"/>
                <a:gd name="T20" fmla="*/ 909 w 962"/>
                <a:gd name="T21" fmla="*/ 152 h 400"/>
                <a:gd name="T22" fmla="*/ 820 w 962"/>
                <a:gd name="T23" fmla="*/ 111 h 400"/>
                <a:gd name="T24" fmla="*/ 820 w 962"/>
                <a:gd name="T25" fmla="*/ 111 h 400"/>
                <a:gd name="T26" fmla="*/ 481 w 962"/>
                <a:gd name="T27" fmla="*/ 180 h 400"/>
                <a:gd name="T28" fmla="*/ 143 w 962"/>
                <a:gd name="T29" fmla="*/ 111 h 400"/>
                <a:gd name="T30" fmla="*/ 46 w 962"/>
                <a:gd name="T31" fmla="*/ 45 h 400"/>
                <a:gd name="T32" fmla="*/ 0 w 962"/>
                <a:gd name="T33" fmla="*/ 0 h 400"/>
                <a:gd name="T34" fmla="*/ 0 w 962"/>
                <a:gd name="T35" fmla="*/ 152 h 400"/>
                <a:gd name="T36" fmla="*/ 481 w 962"/>
                <a:gd name="T37" fmla="*/ 400 h 400"/>
                <a:gd name="T38" fmla="*/ 962 w 962"/>
                <a:gd name="T39" fmla="*/ 152 h 400"/>
                <a:gd name="T40" fmla="*/ 962 w 962"/>
                <a:gd name="T41" fmla="*/ 0 h 400"/>
                <a:gd name="T42" fmla="*/ 917 w 962"/>
                <a:gd name="T43" fmla="*/ 45 h 400"/>
                <a:gd name="T44" fmla="*/ 820 w 962"/>
                <a:gd name="T45" fmla="*/ 1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2" h="400">
                  <a:moveTo>
                    <a:pt x="909" y="152"/>
                  </a:moveTo>
                  <a:lnTo>
                    <a:pt x="909" y="152"/>
                  </a:lnTo>
                  <a:cubicBezTo>
                    <a:pt x="909" y="246"/>
                    <a:pt x="737" y="346"/>
                    <a:pt x="481" y="346"/>
                  </a:cubicBezTo>
                  <a:cubicBezTo>
                    <a:pt x="226" y="346"/>
                    <a:pt x="54" y="246"/>
                    <a:pt x="54" y="152"/>
                  </a:cubicBezTo>
                  <a:lnTo>
                    <a:pt x="54" y="120"/>
                  </a:lnTo>
                  <a:cubicBezTo>
                    <a:pt x="73" y="134"/>
                    <a:pt x="95" y="147"/>
                    <a:pt x="120" y="159"/>
                  </a:cubicBezTo>
                  <a:cubicBezTo>
                    <a:pt x="218" y="207"/>
                    <a:pt x="346" y="233"/>
                    <a:pt x="481" y="233"/>
                  </a:cubicBezTo>
                  <a:cubicBezTo>
                    <a:pt x="616" y="233"/>
                    <a:pt x="745" y="207"/>
                    <a:pt x="843" y="159"/>
                  </a:cubicBezTo>
                  <a:cubicBezTo>
                    <a:pt x="867" y="147"/>
                    <a:pt x="889" y="134"/>
                    <a:pt x="909" y="120"/>
                  </a:cubicBezTo>
                  <a:lnTo>
                    <a:pt x="909" y="152"/>
                  </a:lnTo>
                  <a:lnTo>
                    <a:pt x="909" y="152"/>
                  </a:lnTo>
                  <a:close/>
                  <a:moveTo>
                    <a:pt x="820" y="111"/>
                  </a:moveTo>
                  <a:lnTo>
                    <a:pt x="820" y="111"/>
                  </a:lnTo>
                  <a:cubicBezTo>
                    <a:pt x="729" y="155"/>
                    <a:pt x="608" y="180"/>
                    <a:pt x="481" y="180"/>
                  </a:cubicBezTo>
                  <a:cubicBezTo>
                    <a:pt x="354" y="180"/>
                    <a:pt x="234" y="155"/>
                    <a:pt x="143" y="111"/>
                  </a:cubicBezTo>
                  <a:cubicBezTo>
                    <a:pt x="104" y="92"/>
                    <a:pt x="71" y="70"/>
                    <a:pt x="46" y="45"/>
                  </a:cubicBezTo>
                  <a:lnTo>
                    <a:pt x="0" y="0"/>
                  </a:lnTo>
                  <a:lnTo>
                    <a:pt x="0" y="152"/>
                  </a:lnTo>
                  <a:cubicBezTo>
                    <a:pt x="0" y="291"/>
                    <a:pt x="212" y="400"/>
                    <a:pt x="481" y="400"/>
                  </a:cubicBezTo>
                  <a:cubicBezTo>
                    <a:pt x="751" y="400"/>
                    <a:pt x="962" y="291"/>
                    <a:pt x="962" y="152"/>
                  </a:cubicBezTo>
                  <a:lnTo>
                    <a:pt x="962" y="0"/>
                  </a:lnTo>
                  <a:lnTo>
                    <a:pt x="917" y="45"/>
                  </a:lnTo>
                  <a:cubicBezTo>
                    <a:pt x="892" y="70"/>
                    <a:pt x="859" y="92"/>
                    <a:pt x="820" y="1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162">
              <a:extLst>
                <a:ext uri="{FF2B5EF4-FFF2-40B4-BE49-F238E27FC236}">
                  <a16:creationId xmlns:a16="http://schemas.microsoft.com/office/drawing/2014/main" id="{39EE6A5B-37F7-0B45-8697-6A8DC9875EF2}"/>
                </a:ext>
              </a:extLst>
            </p:cNvPr>
            <p:cNvSpPr>
              <a:spLocks/>
            </p:cNvSpPr>
            <p:nvPr/>
          </p:nvSpPr>
          <p:spPr bwMode="auto">
            <a:xfrm>
              <a:off x="3299" y="2285"/>
              <a:ext cx="578" cy="298"/>
            </a:xfrm>
            <a:custGeom>
              <a:avLst/>
              <a:gdLst>
                <a:gd name="T0" fmla="*/ 907 w 961"/>
                <a:gd name="T1" fmla="*/ 236 h 495"/>
                <a:gd name="T2" fmla="*/ 907 w 961"/>
                <a:gd name="T3" fmla="*/ 236 h 495"/>
                <a:gd name="T4" fmla="*/ 908 w 961"/>
                <a:gd name="T5" fmla="*/ 247 h 495"/>
                <a:gd name="T6" fmla="*/ 480 w 961"/>
                <a:gd name="T7" fmla="*/ 441 h 495"/>
                <a:gd name="T8" fmla="*/ 53 w 961"/>
                <a:gd name="T9" fmla="*/ 247 h 495"/>
                <a:gd name="T10" fmla="*/ 480 w 961"/>
                <a:gd name="T11" fmla="*/ 54 h 495"/>
                <a:gd name="T12" fmla="*/ 876 w 961"/>
                <a:gd name="T13" fmla="*/ 176 h 495"/>
                <a:gd name="T14" fmla="*/ 916 w 961"/>
                <a:gd name="T15" fmla="*/ 140 h 495"/>
                <a:gd name="T16" fmla="*/ 480 w 961"/>
                <a:gd name="T17" fmla="*/ 0 h 495"/>
                <a:gd name="T18" fmla="*/ 0 w 961"/>
                <a:gd name="T19" fmla="*/ 247 h 495"/>
                <a:gd name="T20" fmla="*/ 480 w 961"/>
                <a:gd name="T21" fmla="*/ 495 h 495"/>
                <a:gd name="T22" fmla="*/ 961 w 961"/>
                <a:gd name="T23" fmla="*/ 247 h 495"/>
                <a:gd name="T24" fmla="*/ 960 w 961"/>
                <a:gd name="T25" fmla="*/ 229 h 495"/>
                <a:gd name="T26" fmla="*/ 907 w 961"/>
                <a:gd name="T27" fmla="*/ 236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1" h="495">
                  <a:moveTo>
                    <a:pt x="907" y="236"/>
                  </a:moveTo>
                  <a:lnTo>
                    <a:pt x="907" y="236"/>
                  </a:lnTo>
                  <a:cubicBezTo>
                    <a:pt x="908" y="240"/>
                    <a:pt x="908" y="244"/>
                    <a:pt x="908" y="247"/>
                  </a:cubicBezTo>
                  <a:cubicBezTo>
                    <a:pt x="908" y="341"/>
                    <a:pt x="736" y="441"/>
                    <a:pt x="480" y="441"/>
                  </a:cubicBezTo>
                  <a:cubicBezTo>
                    <a:pt x="225" y="441"/>
                    <a:pt x="53" y="341"/>
                    <a:pt x="53" y="247"/>
                  </a:cubicBezTo>
                  <a:cubicBezTo>
                    <a:pt x="53" y="154"/>
                    <a:pt x="225" y="54"/>
                    <a:pt x="480" y="54"/>
                  </a:cubicBezTo>
                  <a:cubicBezTo>
                    <a:pt x="653" y="54"/>
                    <a:pt x="808" y="102"/>
                    <a:pt x="876" y="176"/>
                  </a:cubicBezTo>
                  <a:lnTo>
                    <a:pt x="916" y="140"/>
                  </a:lnTo>
                  <a:cubicBezTo>
                    <a:pt x="838" y="55"/>
                    <a:pt x="667" y="0"/>
                    <a:pt x="480" y="0"/>
                  </a:cubicBezTo>
                  <a:cubicBezTo>
                    <a:pt x="211" y="0"/>
                    <a:pt x="0" y="109"/>
                    <a:pt x="0" y="247"/>
                  </a:cubicBezTo>
                  <a:cubicBezTo>
                    <a:pt x="0" y="386"/>
                    <a:pt x="211" y="495"/>
                    <a:pt x="480" y="495"/>
                  </a:cubicBezTo>
                  <a:cubicBezTo>
                    <a:pt x="750" y="495"/>
                    <a:pt x="961" y="386"/>
                    <a:pt x="961" y="247"/>
                  </a:cubicBezTo>
                  <a:cubicBezTo>
                    <a:pt x="961" y="241"/>
                    <a:pt x="961" y="235"/>
                    <a:pt x="960" y="229"/>
                  </a:cubicBezTo>
                  <a:lnTo>
                    <a:pt x="907" y="236"/>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163">
              <a:extLst>
                <a:ext uri="{FF2B5EF4-FFF2-40B4-BE49-F238E27FC236}">
                  <a16:creationId xmlns:a16="http://schemas.microsoft.com/office/drawing/2014/main" id="{878CB86D-A7E3-B642-AA77-250CB63DD466}"/>
                </a:ext>
              </a:extLst>
            </p:cNvPr>
            <p:cNvSpPr>
              <a:spLocks noEditPoints="1"/>
            </p:cNvSpPr>
            <p:nvPr/>
          </p:nvSpPr>
          <p:spPr bwMode="auto">
            <a:xfrm>
              <a:off x="2668" y="2493"/>
              <a:ext cx="580" cy="241"/>
            </a:xfrm>
            <a:custGeom>
              <a:avLst/>
              <a:gdLst>
                <a:gd name="T0" fmla="*/ 909 w 962"/>
                <a:gd name="T1" fmla="*/ 152 h 400"/>
                <a:gd name="T2" fmla="*/ 909 w 962"/>
                <a:gd name="T3" fmla="*/ 152 h 400"/>
                <a:gd name="T4" fmla="*/ 481 w 962"/>
                <a:gd name="T5" fmla="*/ 346 h 400"/>
                <a:gd name="T6" fmla="*/ 54 w 962"/>
                <a:gd name="T7" fmla="*/ 152 h 400"/>
                <a:gd name="T8" fmla="*/ 54 w 962"/>
                <a:gd name="T9" fmla="*/ 120 h 400"/>
                <a:gd name="T10" fmla="*/ 120 w 962"/>
                <a:gd name="T11" fmla="*/ 159 h 400"/>
                <a:gd name="T12" fmla="*/ 481 w 962"/>
                <a:gd name="T13" fmla="*/ 233 h 400"/>
                <a:gd name="T14" fmla="*/ 843 w 962"/>
                <a:gd name="T15" fmla="*/ 159 h 400"/>
                <a:gd name="T16" fmla="*/ 909 w 962"/>
                <a:gd name="T17" fmla="*/ 120 h 400"/>
                <a:gd name="T18" fmla="*/ 909 w 962"/>
                <a:gd name="T19" fmla="*/ 152 h 400"/>
                <a:gd name="T20" fmla="*/ 909 w 962"/>
                <a:gd name="T21" fmla="*/ 152 h 400"/>
                <a:gd name="T22" fmla="*/ 820 w 962"/>
                <a:gd name="T23" fmla="*/ 111 h 400"/>
                <a:gd name="T24" fmla="*/ 820 w 962"/>
                <a:gd name="T25" fmla="*/ 111 h 400"/>
                <a:gd name="T26" fmla="*/ 481 w 962"/>
                <a:gd name="T27" fmla="*/ 180 h 400"/>
                <a:gd name="T28" fmla="*/ 143 w 962"/>
                <a:gd name="T29" fmla="*/ 111 h 400"/>
                <a:gd name="T30" fmla="*/ 46 w 962"/>
                <a:gd name="T31" fmla="*/ 45 h 400"/>
                <a:gd name="T32" fmla="*/ 0 w 962"/>
                <a:gd name="T33" fmla="*/ 0 h 400"/>
                <a:gd name="T34" fmla="*/ 0 w 962"/>
                <a:gd name="T35" fmla="*/ 152 h 400"/>
                <a:gd name="T36" fmla="*/ 481 w 962"/>
                <a:gd name="T37" fmla="*/ 400 h 400"/>
                <a:gd name="T38" fmla="*/ 962 w 962"/>
                <a:gd name="T39" fmla="*/ 152 h 400"/>
                <a:gd name="T40" fmla="*/ 962 w 962"/>
                <a:gd name="T41" fmla="*/ 0 h 400"/>
                <a:gd name="T42" fmla="*/ 917 w 962"/>
                <a:gd name="T43" fmla="*/ 45 h 400"/>
                <a:gd name="T44" fmla="*/ 820 w 962"/>
                <a:gd name="T45" fmla="*/ 11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2" h="400">
                  <a:moveTo>
                    <a:pt x="909" y="152"/>
                  </a:moveTo>
                  <a:lnTo>
                    <a:pt x="909" y="152"/>
                  </a:lnTo>
                  <a:cubicBezTo>
                    <a:pt x="909" y="246"/>
                    <a:pt x="737" y="346"/>
                    <a:pt x="481" y="346"/>
                  </a:cubicBezTo>
                  <a:cubicBezTo>
                    <a:pt x="226" y="346"/>
                    <a:pt x="54" y="246"/>
                    <a:pt x="54" y="152"/>
                  </a:cubicBezTo>
                  <a:lnTo>
                    <a:pt x="54" y="120"/>
                  </a:lnTo>
                  <a:cubicBezTo>
                    <a:pt x="73" y="134"/>
                    <a:pt x="95" y="147"/>
                    <a:pt x="120" y="159"/>
                  </a:cubicBezTo>
                  <a:cubicBezTo>
                    <a:pt x="218" y="207"/>
                    <a:pt x="346" y="233"/>
                    <a:pt x="481" y="233"/>
                  </a:cubicBezTo>
                  <a:cubicBezTo>
                    <a:pt x="616" y="233"/>
                    <a:pt x="745" y="207"/>
                    <a:pt x="843" y="159"/>
                  </a:cubicBezTo>
                  <a:cubicBezTo>
                    <a:pt x="867" y="147"/>
                    <a:pt x="889" y="134"/>
                    <a:pt x="909" y="120"/>
                  </a:cubicBezTo>
                  <a:lnTo>
                    <a:pt x="909" y="152"/>
                  </a:lnTo>
                  <a:lnTo>
                    <a:pt x="909" y="152"/>
                  </a:lnTo>
                  <a:close/>
                  <a:moveTo>
                    <a:pt x="820" y="111"/>
                  </a:moveTo>
                  <a:lnTo>
                    <a:pt x="820" y="111"/>
                  </a:lnTo>
                  <a:cubicBezTo>
                    <a:pt x="729" y="155"/>
                    <a:pt x="608" y="180"/>
                    <a:pt x="481" y="180"/>
                  </a:cubicBezTo>
                  <a:cubicBezTo>
                    <a:pt x="354" y="180"/>
                    <a:pt x="234" y="155"/>
                    <a:pt x="143" y="111"/>
                  </a:cubicBezTo>
                  <a:cubicBezTo>
                    <a:pt x="104" y="92"/>
                    <a:pt x="71" y="69"/>
                    <a:pt x="46" y="45"/>
                  </a:cubicBezTo>
                  <a:lnTo>
                    <a:pt x="0" y="0"/>
                  </a:lnTo>
                  <a:lnTo>
                    <a:pt x="0" y="152"/>
                  </a:lnTo>
                  <a:cubicBezTo>
                    <a:pt x="0" y="291"/>
                    <a:pt x="212" y="400"/>
                    <a:pt x="481" y="400"/>
                  </a:cubicBezTo>
                  <a:cubicBezTo>
                    <a:pt x="751" y="400"/>
                    <a:pt x="962" y="291"/>
                    <a:pt x="962" y="152"/>
                  </a:cubicBezTo>
                  <a:lnTo>
                    <a:pt x="962" y="0"/>
                  </a:lnTo>
                  <a:lnTo>
                    <a:pt x="917" y="45"/>
                  </a:lnTo>
                  <a:cubicBezTo>
                    <a:pt x="892" y="69"/>
                    <a:pt x="859" y="92"/>
                    <a:pt x="820" y="111"/>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0" name="Freeform 164">
              <a:extLst>
                <a:ext uri="{FF2B5EF4-FFF2-40B4-BE49-F238E27FC236}">
                  <a16:creationId xmlns:a16="http://schemas.microsoft.com/office/drawing/2014/main" id="{AA4938B3-95D0-B040-A93B-51B789EAA2C9}"/>
                </a:ext>
              </a:extLst>
            </p:cNvPr>
            <p:cNvSpPr>
              <a:spLocks noEditPoints="1"/>
            </p:cNvSpPr>
            <p:nvPr/>
          </p:nvSpPr>
          <p:spPr bwMode="auto">
            <a:xfrm>
              <a:off x="2039" y="2035"/>
              <a:ext cx="579" cy="242"/>
            </a:xfrm>
            <a:custGeom>
              <a:avLst/>
              <a:gdLst>
                <a:gd name="T0" fmla="*/ 909 w 962"/>
                <a:gd name="T1" fmla="*/ 153 h 401"/>
                <a:gd name="T2" fmla="*/ 909 w 962"/>
                <a:gd name="T3" fmla="*/ 153 h 401"/>
                <a:gd name="T4" fmla="*/ 481 w 962"/>
                <a:gd name="T5" fmla="*/ 348 h 401"/>
                <a:gd name="T6" fmla="*/ 54 w 962"/>
                <a:gd name="T7" fmla="*/ 153 h 401"/>
                <a:gd name="T8" fmla="*/ 54 w 962"/>
                <a:gd name="T9" fmla="*/ 121 h 401"/>
                <a:gd name="T10" fmla="*/ 119 w 962"/>
                <a:gd name="T11" fmla="*/ 160 h 401"/>
                <a:gd name="T12" fmla="*/ 481 w 962"/>
                <a:gd name="T13" fmla="*/ 234 h 401"/>
                <a:gd name="T14" fmla="*/ 843 w 962"/>
                <a:gd name="T15" fmla="*/ 160 h 401"/>
                <a:gd name="T16" fmla="*/ 909 w 962"/>
                <a:gd name="T17" fmla="*/ 121 h 401"/>
                <a:gd name="T18" fmla="*/ 909 w 962"/>
                <a:gd name="T19" fmla="*/ 153 h 401"/>
                <a:gd name="T20" fmla="*/ 909 w 962"/>
                <a:gd name="T21" fmla="*/ 153 h 401"/>
                <a:gd name="T22" fmla="*/ 819 w 962"/>
                <a:gd name="T23" fmla="*/ 112 h 401"/>
                <a:gd name="T24" fmla="*/ 819 w 962"/>
                <a:gd name="T25" fmla="*/ 112 h 401"/>
                <a:gd name="T26" fmla="*/ 481 w 962"/>
                <a:gd name="T27" fmla="*/ 181 h 401"/>
                <a:gd name="T28" fmla="*/ 143 w 962"/>
                <a:gd name="T29" fmla="*/ 112 h 401"/>
                <a:gd name="T30" fmla="*/ 46 w 962"/>
                <a:gd name="T31" fmla="*/ 45 h 401"/>
                <a:gd name="T32" fmla="*/ 0 w 962"/>
                <a:gd name="T33" fmla="*/ 0 h 401"/>
                <a:gd name="T34" fmla="*/ 0 w 962"/>
                <a:gd name="T35" fmla="*/ 153 h 401"/>
                <a:gd name="T36" fmla="*/ 481 w 962"/>
                <a:gd name="T37" fmla="*/ 401 h 401"/>
                <a:gd name="T38" fmla="*/ 962 w 962"/>
                <a:gd name="T39" fmla="*/ 153 h 401"/>
                <a:gd name="T40" fmla="*/ 962 w 962"/>
                <a:gd name="T41" fmla="*/ 0 h 401"/>
                <a:gd name="T42" fmla="*/ 917 w 962"/>
                <a:gd name="T43" fmla="*/ 45 h 401"/>
                <a:gd name="T44" fmla="*/ 819 w 962"/>
                <a:gd name="T45" fmla="*/ 112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2" h="401">
                  <a:moveTo>
                    <a:pt x="909" y="153"/>
                  </a:moveTo>
                  <a:lnTo>
                    <a:pt x="909" y="153"/>
                  </a:lnTo>
                  <a:cubicBezTo>
                    <a:pt x="909" y="247"/>
                    <a:pt x="737" y="348"/>
                    <a:pt x="481" y="348"/>
                  </a:cubicBezTo>
                  <a:cubicBezTo>
                    <a:pt x="225" y="348"/>
                    <a:pt x="54" y="247"/>
                    <a:pt x="54" y="153"/>
                  </a:cubicBezTo>
                  <a:lnTo>
                    <a:pt x="54" y="121"/>
                  </a:lnTo>
                  <a:cubicBezTo>
                    <a:pt x="73" y="135"/>
                    <a:pt x="95" y="148"/>
                    <a:pt x="119" y="160"/>
                  </a:cubicBezTo>
                  <a:cubicBezTo>
                    <a:pt x="218" y="208"/>
                    <a:pt x="346" y="234"/>
                    <a:pt x="481" y="234"/>
                  </a:cubicBezTo>
                  <a:cubicBezTo>
                    <a:pt x="616" y="234"/>
                    <a:pt x="745" y="208"/>
                    <a:pt x="843" y="160"/>
                  </a:cubicBezTo>
                  <a:cubicBezTo>
                    <a:pt x="867" y="148"/>
                    <a:pt x="889" y="135"/>
                    <a:pt x="909" y="121"/>
                  </a:cubicBezTo>
                  <a:lnTo>
                    <a:pt x="909" y="153"/>
                  </a:lnTo>
                  <a:lnTo>
                    <a:pt x="909" y="153"/>
                  </a:lnTo>
                  <a:close/>
                  <a:moveTo>
                    <a:pt x="819" y="112"/>
                  </a:moveTo>
                  <a:lnTo>
                    <a:pt x="819" y="112"/>
                  </a:lnTo>
                  <a:cubicBezTo>
                    <a:pt x="728" y="156"/>
                    <a:pt x="608" y="181"/>
                    <a:pt x="481" y="181"/>
                  </a:cubicBezTo>
                  <a:cubicBezTo>
                    <a:pt x="354" y="181"/>
                    <a:pt x="234" y="156"/>
                    <a:pt x="143" y="112"/>
                  </a:cubicBezTo>
                  <a:cubicBezTo>
                    <a:pt x="103" y="93"/>
                    <a:pt x="71" y="70"/>
                    <a:pt x="46" y="45"/>
                  </a:cubicBezTo>
                  <a:lnTo>
                    <a:pt x="0" y="0"/>
                  </a:lnTo>
                  <a:lnTo>
                    <a:pt x="0" y="153"/>
                  </a:lnTo>
                  <a:cubicBezTo>
                    <a:pt x="0" y="292"/>
                    <a:pt x="211" y="401"/>
                    <a:pt x="481" y="401"/>
                  </a:cubicBezTo>
                  <a:cubicBezTo>
                    <a:pt x="751" y="401"/>
                    <a:pt x="962" y="292"/>
                    <a:pt x="962" y="153"/>
                  </a:cubicBezTo>
                  <a:lnTo>
                    <a:pt x="962" y="0"/>
                  </a:lnTo>
                  <a:lnTo>
                    <a:pt x="917" y="45"/>
                  </a:lnTo>
                  <a:cubicBezTo>
                    <a:pt x="891" y="70"/>
                    <a:pt x="859" y="93"/>
                    <a:pt x="819" y="112"/>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65">
              <a:extLst>
                <a:ext uri="{FF2B5EF4-FFF2-40B4-BE49-F238E27FC236}">
                  <a16:creationId xmlns:a16="http://schemas.microsoft.com/office/drawing/2014/main" id="{2AC68A31-3308-7A45-B5F2-3F9141E1C394}"/>
                </a:ext>
              </a:extLst>
            </p:cNvPr>
            <p:cNvSpPr>
              <a:spLocks/>
            </p:cNvSpPr>
            <p:nvPr/>
          </p:nvSpPr>
          <p:spPr bwMode="auto">
            <a:xfrm>
              <a:off x="2039" y="1826"/>
              <a:ext cx="579" cy="299"/>
            </a:xfrm>
            <a:custGeom>
              <a:avLst/>
              <a:gdLst>
                <a:gd name="T0" fmla="*/ 481 w 962"/>
                <a:gd name="T1" fmla="*/ 443 h 497"/>
                <a:gd name="T2" fmla="*/ 481 w 962"/>
                <a:gd name="T3" fmla="*/ 443 h 497"/>
                <a:gd name="T4" fmla="*/ 54 w 962"/>
                <a:gd name="T5" fmla="*/ 248 h 497"/>
                <a:gd name="T6" fmla="*/ 481 w 962"/>
                <a:gd name="T7" fmla="*/ 53 h 497"/>
                <a:gd name="T8" fmla="*/ 886 w 962"/>
                <a:gd name="T9" fmla="*/ 188 h 497"/>
                <a:gd name="T10" fmla="*/ 929 w 962"/>
                <a:gd name="T11" fmla="*/ 155 h 497"/>
                <a:gd name="T12" fmla="*/ 481 w 962"/>
                <a:gd name="T13" fmla="*/ 0 h 497"/>
                <a:gd name="T14" fmla="*/ 0 w 962"/>
                <a:gd name="T15" fmla="*/ 248 h 497"/>
                <a:gd name="T16" fmla="*/ 481 w 962"/>
                <a:gd name="T17" fmla="*/ 497 h 497"/>
                <a:gd name="T18" fmla="*/ 962 w 962"/>
                <a:gd name="T19" fmla="*/ 248 h 497"/>
                <a:gd name="T20" fmla="*/ 909 w 962"/>
                <a:gd name="T21" fmla="*/ 248 h 497"/>
                <a:gd name="T22" fmla="*/ 481 w 962"/>
                <a:gd name="T23" fmla="*/ 443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2" h="497">
                  <a:moveTo>
                    <a:pt x="481" y="443"/>
                  </a:moveTo>
                  <a:lnTo>
                    <a:pt x="481" y="443"/>
                  </a:lnTo>
                  <a:cubicBezTo>
                    <a:pt x="225" y="443"/>
                    <a:pt x="54" y="342"/>
                    <a:pt x="54" y="248"/>
                  </a:cubicBezTo>
                  <a:cubicBezTo>
                    <a:pt x="54" y="154"/>
                    <a:pt x="225" y="53"/>
                    <a:pt x="481" y="53"/>
                  </a:cubicBezTo>
                  <a:cubicBezTo>
                    <a:pt x="663" y="53"/>
                    <a:pt x="825" y="107"/>
                    <a:pt x="886" y="188"/>
                  </a:cubicBezTo>
                  <a:lnTo>
                    <a:pt x="929" y="155"/>
                  </a:lnTo>
                  <a:cubicBezTo>
                    <a:pt x="857" y="61"/>
                    <a:pt x="682" y="0"/>
                    <a:pt x="481" y="0"/>
                  </a:cubicBezTo>
                  <a:cubicBezTo>
                    <a:pt x="211" y="0"/>
                    <a:pt x="0" y="109"/>
                    <a:pt x="0" y="248"/>
                  </a:cubicBezTo>
                  <a:cubicBezTo>
                    <a:pt x="0" y="388"/>
                    <a:pt x="211" y="497"/>
                    <a:pt x="481" y="497"/>
                  </a:cubicBezTo>
                  <a:cubicBezTo>
                    <a:pt x="751" y="497"/>
                    <a:pt x="962" y="388"/>
                    <a:pt x="962" y="248"/>
                  </a:cubicBezTo>
                  <a:lnTo>
                    <a:pt x="909" y="248"/>
                  </a:lnTo>
                  <a:cubicBezTo>
                    <a:pt x="909" y="342"/>
                    <a:pt x="737" y="443"/>
                    <a:pt x="481" y="443"/>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166">
              <a:extLst>
                <a:ext uri="{FF2B5EF4-FFF2-40B4-BE49-F238E27FC236}">
                  <a16:creationId xmlns:a16="http://schemas.microsoft.com/office/drawing/2014/main" id="{1926CD58-D063-3E4C-9C23-3806E895FB39}"/>
                </a:ext>
              </a:extLst>
            </p:cNvPr>
            <p:cNvSpPr>
              <a:spLocks/>
            </p:cNvSpPr>
            <p:nvPr/>
          </p:nvSpPr>
          <p:spPr bwMode="auto">
            <a:xfrm>
              <a:off x="2047" y="1243"/>
              <a:ext cx="1838" cy="886"/>
            </a:xfrm>
            <a:custGeom>
              <a:avLst/>
              <a:gdLst>
                <a:gd name="T0" fmla="*/ 2829 w 3050"/>
                <a:gd name="T1" fmla="*/ 1362 h 1471"/>
                <a:gd name="T2" fmla="*/ 2829 w 3050"/>
                <a:gd name="T3" fmla="*/ 1362 h 1471"/>
                <a:gd name="T4" fmla="*/ 1857 w 3050"/>
                <a:gd name="T5" fmla="*/ 1137 h 1471"/>
                <a:gd name="T6" fmla="*/ 437 w 3050"/>
                <a:gd name="T7" fmla="*/ 395 h 1471"/>
                <a:gd name="T8" fmla="*/ 45 w 3050"/>
                <a:gd name="T9" fmla="*/ 0 h 1471"/>
                <a:gd name="T10" fmla="*/ 0 w 3050"/>
                <a:gd name="T11" fmla="*/ 29 h 1471"/>
                <a:gd name="T12" fmla="*/ 401 w 3050"/>
                <a:gd name="T13" fmla="*/ 434 h 1471"/>
                <a:gd name="T14" fmla="*/ 1840 w 3050"/>
                <a:gd name="T15" fmla="*/ 1188 h 1471"/>
                <a:gd name="T16" fmla="*/ 2825 w 3050"/>
                <a:gd name="T17" fmla="*/ 1416 h 1471"/>
                <a:gd name="T18" fmla="*/ 2820 w 3050"/>
                <a:gd name="T19" fmla="*/ 1471 h 1471"/>
                <a:gd name="T20" fmla="*/ 3050 w 3050"/>
                <a:gd name="T21" fmla="*/ 1407 h 1471"/>
                <a:gd name="T22" fmla="*/ 2833 w 3050"/>
                <a:gd name="T23" fmla="*/ 1309 h 1471"/>
                <a:gd name="T24" fmla="*/ 2829 w 3050"/>
                <a:gd name="T25" fmla="*/ 1362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50" h="1471">
                  <a:moveTo>
                    <a:pt x="2829" y="1362"/>
                  </a:moveTo>
                  <a:lnTo>
                    <a:pt x="2829" y="1362"/>
                  </a:lnTo>
                  <a:cubicBezTo>
                    <a:pt x="2516" y="1332"/>
                    <a:pt x="2243" y="1268"/>
                    <a:pt x="1857" y="1137"/>
                  </a:cubicBezTo>
                  <a:cubicBezTo>
                    <a:pt x="1149" y="898"/>
                    <a:pt x="694" y="602"/>
                    <a:pt x="437" y="395"/>
                  </a:cubicBezTo>
                  <a:cubicBezTo>
                    <a:pt x="158" y="171"/>
                    <a:pt x="46" y="2"/>
                    <a:pt x="45" y="0"/>
                  </a:cubicBezTo>
                  <a:lnTo>
                    <a:pt x="0" y="29"/>
                  </a:lnTo>
                  <a:cubicBezTo>
                    <a:pt x="4" y="36"/>
                    <a:pt x="117" y="206"/>
                    <a:pt x="401" y="434"/>
                  </a:cubicBezTo>
                  <a:cubicBezTo>
                    <a:pt x="661" y="644"/>
                    <a:pt x="1123" y="946"/>
                    <a:pt x="1840" y="1188"/>
                  </a:cubicBezTo>
                  <a:cubicBezTo>
                    <a:pt x="2230" y="1320"/>
                    <a:pt x="2507" y="1384"/>
                    <a:pt x="2825" y="1416"/>
                  </a:cubicBezTo>
                  <a:lnTo>
                    <a:pt x="2820" y="1471"/>
                  </a:lnTo>
                  <a:lnTo>
                    <a:pt x="3050" y="1407"/>
                  </a:lnTo>
                  <a:lnTo>
                    <a:pt x="2833" y="1309"/>
                  </a:lnTo>
                  <a:lnTo>
                    <a:pt x="2829" y="136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83" name="Anchor">
            <a:extLst>
              <a:ext uri="{FF2B5EF4-FFF2-40B4-BE49-F238E27FC236}">
                <a16:creationId xmlns:a16="http://schemas.microsoft.com/office/drawing/2014/main" id="{B580D285-54D3-F841-B79D-3AB41D455FE4}"/>
              </a:ext>
            </a:extLst>
          </p:cNvPr>
          <p:cNvGrpSpPr>
            <a:grpSpLocks noChangeAspect="1"/>
          </p:cNvGrpSpPr>
          <p:nvPr/>
        </p:nvGrpSpPr>
        <p:grpSpPr bwMode="auto">
          <a:xfrm>
            <a:off x="6341147" y="3936742"/>
            <a:ext cx="843422" cy="732671"/>
            <a:chOff x="5178" y="1612"/>
            <a:chExt cx="297" cy="258"/>
          </a:xfrm>
          <a:solidFill>
            <a:schemeClr val="bg1"/>
          </a:solidFill>
        </p:grpSpPr>
        <p:sp>
          <p:nvSpPr>
            <p:cNvPr id="85" name="Freeform 205">
              <a:extLst>
                <a:ext uri="{FF2B5EF4-FFF2-40B4-BE49-F238E27FC236}">
                  <a16:creationId xmlns:a16="http://schemas.microsoft.com/office/drawing/2014/main" id="{3A014C69-412F-674E-A260-6F0B2922442E}"/>
                </a:ext>
              </a:extLst>
            </p:cNvPr>
            <p:cNvSpPr>
              <a:spLocks noEditPoints="1"/>
            </p:cNvSpPr>
            <p:nvPr/>
          </p:nvSpPr>
          <p:spPr bwMode="auto">
            <a:xfrm>
              <a:off x="5383" y="1747"/>
              <a:ext cx="92" cy="106"/>
            </a:xfrm>
            <a:custGeom>
              <a:avLst/>
              <a:gdLst>
                <a:gd name="T0" fmla="*/ 474 w 759"/>
                <a:gd name="T1" fmla="*/ 68 h 876"/>
                <a:gd name="T2" fmla="*/ 474 w 759"/>
                <a:gd name="T3" fmla="*/ 68 h 876"/>
                <a:gd name="T4" fmla="*/ 476 w 759"/>
                <a:gd name="T5" fmla="*/ 67 h 876"/>
                <a:gd name="T6" fmla="*/ 476 w 759"/>
                <a:gd name="T7" fmla="*/ 68 h 876"/>
                <a:gd name="T8" fmla="*/ 474 w 759"/>
                <a:gd name="T9" fmla="*/ 68 h 876"/>
                <a:gd name="T10" fmla="*/ 474 w 759"/>
                <a:gd name="T11" fmla="*/ 68 h 876"/>
                <a:gd name="T12" fmla="*/ 752 w 759"/>
                <a:gd name="T13" fmla="*/ 477 h 876"/>
                <a:gd name="T14" fmla="*/ 752 w 759"/>
                <a:gd name="T15" fmla="*/ 477 h 876"/>
                <a:gd name="T16" fmla="*/ 511 w 759"/>
                <a:gd name="T17" fmla="*/ 19 h 876"/>
                <a:gd name="T18" fmla="*/ 475 w 759"/>
                <a:gd name="T19" fmla="*/ 7 h 876"/>
                <a:gd name="T20" fmla="*/ 19 w 759"/>
                <a:gd name="T21" fmla="*/ 243 h 876"/>
                <a:gd name="T22" fmla="*/ 7 w 759"/>
                <a:gd name="T23" fmla="*/ 279 h 876"/>
                <a:gd name="T24" fmla="*/ 43 w 759"/>
                <a:gd name="T25" fmla="*/ 290 h 876"/>
                <a:gd name="T26" fmla="*/ 466 w 759"/>
                <a:gd name="T27" fmla="*/ 72 h 876"/>
                <a:gd name="T28" fmla="*/ 32 w 759"/>
                <a:gd name="T29" fmla="*/ 828 h 876"/>
                <a:gd name="T30" fmla="*/ 57 w 759"/>
                <a:gd name="T31" fmla="*/ 876 h 876"/>
                <a:gd name="T32" fmla="*/ 517 w 759"/>
                <a:gd name="T33" fmla="*/ 145 h 876"/>
                <a:gd name="T34" fmla="*/ 704 w 759"/>
                <a:gd name="T35" fmla="*/ 502 h 876"/>
                <a:gd name="T36" fmla="*/ 728 w 759"/>
                <a:gd name="T37" fmla="*/ 517 h 876"/>
                <a:gd name="T38" fmla="*/ 740 w 759"/>
                <a:gd name="T39" fmla="*/ 514 h 876"/>
                <a:gd name="T40" fmla="*/ 752 w 759"/>
                <a:gd name="T41" fmla="*/ 477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59" h="876">
                  <a:moveTo>
                    <a:pt x="474" y="68"/>
                  </a:moveTo>
                  <a:lnTo>
                    <a:pt x="474" y="68"/>
                  </a:lnTo>
                  <a:lnTo>
                    <a:pt x="476" y="67"/>
                  </a:lnTo>
                  <a:lnTo>
                    <a:pt x="476" y="68"/>
                  </a:lnTo>
                  <a:lnTo>
                    <a:pt x="474" y="68"/>
                  </a:lnTo>
                  <a:lnTo>
                    <a:pt x="474" y="68"/>
                  </a:lnTo>
                  <a:close/>
                  <a:moveTo>
                    <a:pt x="752" y="477"/>
                  </a:moveTo>
                  <a:lnTo>
                    <a:pt x="752" y="477"/>
                  </a:lnTo>
                  <a:lnTo>
                    <a:pt x="511" y="19"/>
                  </a:lnTo>
                  <a:cubicBezTo>
                    <a:pt x="504" y="6"/>
                    <a:pt x="488" y="0"/>
                    <a:pt x="475" y="7"/>
                  </a:cubicBezTo>
                  <a:lnTo>
                    <a:pt x="19" y="243"/>
                  </a:lnTo>
                  <a:cubicBezTo>
                    <a:pt x="6" y="250"/>
                    <a:pt x="0" y="266"/>
                    <a:pt x="7" y="279"/>
                  </a:cubicBezTo>
                  <a:cubicBezTo>
                    <a:pt x="14" y="292"/>
                    <a:pt x="30" y="297"/>
                    <a:pt x="43" y="290"/>
                  </a:cubicBezTo>
                  <a:lnTo>
                    <a:pt x="466" y="72"/>
                  </a:lnTo>
                  <a:cubicBezTo>
                    <a:pt x="465" y="390"/>
                    <a:pt x="292" y="669"/>
                    <a:pt x="32" y="828"/>
                  </a:cubicBezTo>
                  <a:lnTo>
                    <a:pt x="57" y="876"/>
                  </a:lnTo>
                  <a:cubicBezTo>
                    <a:pt x="314" y="719"/>
                    <a:pt x="491" y="453"/>
                    <a:pt x="517" y="145"/>
                  </a:cubicBezTo>
                  <a:lnTo>
                    <a:pt x="704" y="502"/>
                  </a:lnTo>
                  <a:cubicBezTo>
                    <a:pt x="709" y="512"/>
                    <a:pt x="718" y="517"/>
                    <a:pt x="728" y="517"/>
                  </a:cubicBezTo>
                  <a:cubicBezTo>
                    <a:pt x="732" y="517"/>
                    <a:pt x="736" y="516"/>
                    <a:pt x="740" y="514"/>
                  </a:cubicBezTo>
                  <a:cubicBezTo>
                    <a:pt x="753" y="507"/>
                    <a:pt x="759" y="491"/>
                    <a:pt x="752" y="477"/>
                  </a:cubicBez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206">
              <a:extLst>
                <a:ext uri="{FF2B5EF4-FFF2-40B4-BE49-F238E27FC236}">
                  <a16:creationId xmlns:a16="http://schemas.microsoft.com/office/drawing/2014/main" id="{8E9A61EC-4059-794C-B293-9138A0A64E08}"/>
                </a:ext>
              </a:extLst>
            </p:cNvPr>
            <p:cNvSpPr>
              <a:spLocks noEditPoints="1"/>
            </p:cNvSpPr>
            <p:nvPr/>
          </p:nvSpPr>
          <p:spPr bwMode="auto">
            <a:xfrm>
              <a:off x="5178" y="1612"/>
              <a:ext cx="198" cy="258"/>
            </a:xfrm>
            <a:custGeom>
              <a:avLst/>
              <a:gdLst>
                <a:gd name="T0" fmla="*/ 1233 w 1644"/>
                <a:gd name="T1" fmla="*/ 386 h 2151"/>
                <a:gd name="T2" fmla="*/ 1233 w 1644"/>
                <a:gd name="T3" fmla="*/ 386 h 2151"/>
                <a:gd name="T4" fmla="*/ 1066 w 1644"/>
                <a:gd name="T5" fmla="*/ 220 h 2151"/>
                <a:gd name="T6" fmla="*/ 1233 w 1644"/>
                <a:gd name="T7" fmla="*/ 53 h 2151"/>
                <a:gd name="T8" fmla="*/ 1400 w 1644"/>
                <a:gd name="T9" fmla="*/ 220 h 2151"/>
                <a:gd name="T10" fmla="*/ 1233 w 1644"/>
                <a:gd name="T11" fmla="*/ 386 h 2151"/>
                <a:gd name="T12" fmla="*/ 1233 w 1644"/>
                <a:gd name="T13" fmla="*/ 386 h 2151"/>
                <a:gd name="T14" fmla="*/ 283 w 1644"/>
                <a:gd name="T15" fmla="*/ 1196 h 2151"/>
                <a:gd name="T16" fmla="*/ 283 w 1644"/>
                <a:gd name="T17" fmla="*/ 1196 h 2151"/>
                <a:gd name="T18" fmla="*/ 283 w 1644"/>
                <a:gd name="T19" fmla="*/ 1195 h 2151"/>
                <a:gd name="T20" fmla="*/ 284 w 1644"/>
                <a:gd name="T21" fmla="*/ 1196 h 2151"/>
                <a:gd name="T22" fmla="*/ 283 w 1644"/>
                <a:gd name="T23" fmla="*/ 1196 h 2151"/>
                <a:gd name="T24" fmla="*/ 283 w 1644"/>
                <a:gd name="T25" fmla="*/ 1196 h 2151"/>
                <a:gd name="T26" fmla="*/ 1582 w 1644"/>
                <a:gd name="T27" fmla="*/ 2033 h 2151"/>
                <a:gd name="T28" fmla="*/ 1582 w 1644"/>
                <a:gd name="T29" fmla="*/ 2033 h 2151"/>
                <a:gd name="T30" fmla="*/ 1260 w 1644"/>
                <a:gd name="T31" fmla="*/ 2097 h 2151"/>
                <a:gd name="T32" fmla="*/ 1260 w 1644"/>
                <a:gd name="T33" fmla="*/ 485 h 2151"/>
                <a:gd name="T34" fmla="*/ 1618 w 1644"/>
                <a:gd name="T35" fmla="*/ 485 h 2151"/>
                <a:gd name="T36" fmla="*/ 1644 w 1644"/>
                <a:gd name="T37" fmla="*/ 458 h 2151"/>
                <a:gd name="T38" fmla="*/ 1618 w 1644"/>
                <a:gd name="T39" fmla="*/ 431 h 2151"/>
                <a:gd name="T40" fmla="*/ 1291 w 1644"/>
                <a:gd name="T41" fmla="*/ 431 h 2151"/>
                <a:gd name="T42" fmla="*/ 1452 w 1644"/>
                <a:gd name="T43" fmla="*/ 220 h 2151"/>
                <a:gd name="T44" fmla="*/ 1233 w 1644"/>
                <a:gd name="T45" fmla="*/ 0 h 2151"/>
                <a:gd name="T46" fmla="*/ 1014 w 1644"/>
                <a:gd name="T47" fmla="*/ 220 h 2151"/>
                <a:gd name="T48" fmla="*/ 1175 w 1644"/>
                <a:gd name="T49" fmla="*/ 431 h 2151"/>
                <a:gd name="T50" fmla="*/ 840 w 1644"/>
                <a:gd name="T51" fmla="*/ 431 h 2151"/>
                <a:gd name="T52" fmla="*/ 813 w 1644"/>
                <a:gd name="T53" fmla="*/ 458 h 2151"/>
                <a:gd name="T54" fmla="*/ 840 w 1644"/>
                <a:gd name="T55" fmla="*/ 485 h 2151"/>
                <a:gd name="T56" fmla="*/ 1206 w 1644"/>
                <a:gd name="T57" fmla="*/ 485 h 2151"/>
                <a:gd name="T58" fmla="*/ 1206 w 1644"/>
                <a:gd name="T59" fmla="*/ 2097 h 2151"/>
                <a:gd name="T60" fmla="*/ 299 w 1644"/>
                <a:gd name="T61" fmla="*/ 1203 h 2151"/>
                <a:gd name="T62" fmla="*/ 715 w 1644"/>
                <a:gd name="T63" fmla="*/ 1418 h 2151"/>
                <a:gd name="T64" fmla="*/ 751 w 1644"/>
                <a:gd name="T65" fmla="*/ 1407 h 2151"/>
                <a:gd name="T66" fmla="*/ 740 w 1644"/>
                <a:gd name="T67" fmla="*/ 1371 h 2151"/>
                <a:gd name="T68" fmla="*/ 284 w 1644"/>
                <a:gd name="T69" fmla="*/ 1135 h 2151"/>
                <a:gd name="T70" fmla="*/ 248 w 1644"/>
                <a:gd name="T71" fmla="*/ 1147 h 2151"/>
                <a:gd name="T72" fmla="*/ 7 w 1644"/>
                <a:gd name="T73" fmla="*/ 1605 h 2151"/>
                <a:gd name="T74" fmla="*/ 18 w 1644"/>
                <a:gd name="T75" fmla="*/ 1642 h 2151"/>
                <a:gd name="T76" fmla="*/ 31 w 1644"/>
                <a:gd name="T77" fmla="*/ 1645 h 2151"/>
                <a:gd name="T78" fmla="*/ 54 w 1644"/>
                <a:gd name="T79" fmla="*/ 1630 h 2151"/>
                <a:gd name="T80" fmla="*/ 247 w 1644"/>
                <a:gd name="T81" fmla="*/ 1263 h 2151"/>
                <a:gd name="T82" fmla="*/ 1235 w 1644"/>
                <a:gd name="T83" fmla="*/ 2151 h 2151"/>
                <a:gd name="T84" fmla="*/ 1608 w 1644"/>
                <a:gd name="T85" fmla="*/ 2081 h 2151"/>
                <a:gd name="T86" fmla="*/ 1582 w 1644"/>
                <a:gd name="T87" fmla="*/ 2033 h 2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44" h="2151">
                  <a:moveTo>
                    <a:pt x="1233" y="386"/>
                  </a:moveTo>
                  <a:lnTo>
                    <a:pt x="1233" y="386"/>
                  </a:lnTo>
                  <a:cubicBezTo>
                    <a:pt x="1141" y="386"/>
                    <a:pt x="1066" y="312"/>
                    <a:pt x="1066" y="220"/>
                  </a:cubicBezTo>
                  <a:cubicBezTo>
                    <a:pt x="1066" y="128"/>
                    <a:pt x="1141" y="53"/>
                    <a:pt x="1233" y="53"/>
                  </a:cubicBezTo>
                  <a:cubicBezTo>
                    <a:pt x="1325" y="53"/>
                    <a:pt x="1400" y="128"/>
                    <a:pt x="1400" y="220"/>
                  </a:cubicBezTo>
                  <a:cubicBezTo>
                    <a:pt x="1400" y="312"/>
                    <a:pt x="1325" y="386"/>
                    <a:pt x="1233" y="386"/>
                  </a:cubicBezTo>
                  <a:lnTo>
                    <a:pt x="1233" y="386"/>
                  </a:lnTo>
                  <a:close/>
                  <a:moveTo>
                    <a:pt x="283" y="1196"/>
                  </a:moveTo>
                  <a:lnTo>
                    <a:pt x="283" y="1196"/>
                  </a:lnTo>
                  <a:lnTo>
                    <a:pt x="283" y="1195"/>
                  </a:lnTo>
                  <a:lnTo>
                    <a:pt x="284" y="1196"/>
                  </a:lnTo>
                  <a:lnTo>
                    <a:pt x="283" y="1196"/>
                  </a:lnTo>
                  <a:lnTo>
                    <a:pt x="283" y="1196"/>
                  </a:lnTo>
                  <a:close/>
                  <a:moveTo>
                    <a:pt x="1582" y="2033"/>
                  </a:moveTo>
                  <a:lnTo>
                    <a:pt x="1582" y="2033"/>
                  </a:lnTo>
                  <a:cubicBezTo>
                    <a:pt x="1482" y="2071"/>
                    <a:pt x="1374" y="2094"/>
                    <a:pt x="1260" y="2097"/>
                  </a:cubicBezTo>
                  <a:lnTo>
                    <a:pt x="1260" y="485"/>
                  </a:lnTo>
                  <a:lnTo>
                    <a:pt x="1618" y="485"/>
                  </a:lnTo>
                  <a:cubicBezTo>
                    <a:pt x="1632" y="485"/>
                    <a:pt x="1644" y="473"/>
                    <a:pt x="1644" y="458"/>
                  </a:cubicBezTo>
                  <a:cubicBezTo>
                    <a:pt x="1644" y="443"/>
                    <a:pt x="1632" y="431"/>
                    <a:pt x="1618" y="431"/>
                  </a:cubicBezTo>
                  <a:lnTo>
                    <a:pt x="1291" y="431"/>
                  </a:lnTo>
                  <a:cubicBezTo>
                    <a:pt x="1384" y="406"/>
                    <a:pt x="1452" y="321"/>
                    <a:pt x="1452" y="220"/>
                  </a:cubicBezTo>
                  <a:cubicBezTo>
                    <a:pt x="1452" y="99"/>
                    <a:pt x="1354" y="0"/>
                    <a:pt x="1233" y="0"/>
                  </a:cubicBezTo>
                  <a:cubicBezTo>
                    <a:pt x="1112" y="0"/>
                    <a:pt x="1014" y="99"/>
                    <a:pt x="1014" y="220"/>
                  </a:cubicBezTo>
                  <a:cubicBezTo>
                    <a:pt x="1014" y="321"/>
                    <a:pt x="1082" y="406"/>
                    <a:pt x="1175" y="431"/>
                  </a:cubicBezTo>
                  <a:lnTo>
                    <a:pt x="840" y="431"/>
                  </a:lnTo>
                  <a:cubicBezTo>
                    <a:pt x="825" y="431"/>
                    <a:pt x="813" y="443"/>
                    <a:pt x="813" y="458"/>
                  </a:cubicBezTo>
                  <a:cubicBezTo>
                    <a:pt x="813" y="473"/>
                    <a:pt x="825" y="485"/>
                    <a:pt x="840" y="485"/>
                  </a:cubicBezTo>
                  <a:lnTo>
                    <a:pt x="1206" y="485"/>
                  </a:lnTo>
                  <a:lnTo>
                    <a:pt x="1206" y="2097"/>
                  </a:lnTo>
                  <a:cubicBezTo>
                    <a:pt x="706" y="2082"/>
                    <a:pt x="303" y="1688"/>
                    <a:pt x="299" y="1203"/>
                  </a:cubicBezTo>
                  <a:lnTo>
                    <a:pt x="715" y="1418"/>
                  </a:lnTo>
                  <a:cubicBezTo>
                    <a:pt x="728" y="1425"/>
                    <a:pt x="744" y="1420"/>
                    <a:pt x="751" y="1407"/>
                  </a:cubicBezTo>
                  <a:cubicBezTo>
                    <a:pt x="758" y="1394"/>
                    <a:pt x="753" y="1378"/>
                    <a:pt x="740" y="1371"/>
                  </a:cubicBezTo>
                  <a:lnTo>
                    <a:pt x="284" y="1135"/>
                  </a:lnTo>
                  <a:cubicBezTo>
                    <a:pt x="271" y="1128"/>
                    <a:pt x="255" y="1134"/>
                    <a:pt x="248" y="1147"/>
                  </a:cubicBezTo>
                  <a:lnTo>
                    <a:pt x="7" y="1605"/>
                  </a:lnTo>
                  <a:cubicBezTo>
                    <a:pt x="0" y="1619"/>
                    <a:pt x="5" y="1635"/>
                    <a:pt x="18" y="1642"/>
                  </a:cubicBezTo>
                  <a:cubicBezTo>
                    <a:pt x="22" y="1644"/>
                    <a:pt x="26" y="1645"/>
                    <a:pt x="31" y="1645"/>
                  </a:cubicBezTo>
                  <a:cubicBezTo>
                    <a:pt x="40" y="1645"/>
                    <a:pt x="50" y="1640"/>
                    <a:pt x="54" y="1630"/>
                  </a:cubicBezTo>
                  <a:lnTo>
                    <a:pt x="247" y="1263"/>
                  </a:lnTo>
                  <a:cubicBezTo>
                    <a:pt x="283" y="1758"/>
                    <a:pt x="712" y="2151"/>
                    <a:pt x="1235" y="2151"/>
                  </a:cubicBezTo>
                  <a:cubicBezTo>
                    <a:pt x="1367" y="2151"/>
                    <a:pt x="1493" y="2126"/>
                    <a:pt x="1608" y="2081"/>
                  </a:cubicBezTo>
                  <a:lnTo>
                    <a:pt x="1582" y="2033"/>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15842140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0A949-ACD0-4651-98E4-DCF42781CEF1}"/>
              </a:ext>
            </a:extLst>
          </p:cNvPr>
          <p:cNvSpPr>
            <a:spLocks noGrp="1"/>
          </p:cNvSpPr>
          <p:nvPr>
            <p:ph type="title"/>
          </p:nvPr>
        </p:nvSpPr>
        <p:spPr>
          <a:xfrm>
            <a:off x="334433" y="1056860"/>
            <a:ext cx="4842935" cy="3453572"/>
          </a:xfrm>
        </p:spPr>
        <p:txBody>
          <a:bodyPr/>
          <a:lstStyle/>
          <a:p>
            <a:r>
              <a:rPr lang="en-US"/>
              <a:t>Thank you</a:t>
            </a:r>
          </a:p>
        </p:txBody>
      </p:sp>
      <p:sp>
        <p:nvSpPr>
          <p:cNvPr id="3" name="Rectangle 2">
            <a:extLst>
              <a:ext uri="{FF2B5EF4-FFF2-40B4-BE49-F238E27FC236}">
                <a16:creationId xmlns:a16="http://schemas.microsoft.com/office/drawing/2014/main" id="{728E7FE0-7600-2D4C-9502-601758743078}"/>
              </a:ext>
            </a:extLst>
          </p:cNvPr>
          <p:cNvSpPr/>
          <p:nvPr/>
        </p:nvSpPr>
        <p:spPr>
          <a:xfrm>
            <a:off x="407438" y="1736229"/>
            <a:ext cx="11377123" cy="2954655"/>
          </a:xfrm>
          <a:prstGeom prst="rect">
            <a:avLst/>
          </a:prstGeom>
        </p:spPr>
        <p:txBody>
          <a:bodyPr wrap="square" lIns="0" tIns="0" rIns="0" bIns="0">
            <a:spAutoFit/>
          </a:bodyPr>
          <a:lstStyle/>
          <a:p>
            <a:pPr>
              <a:spcAft>
                <a:spcPts val="1200"/>
              </a:spcAft>
            </a:pPr>
            <a:r>
              <a:rPr lang="en-IE" sz="900">
                <a:solidFill>
                  <a:srgbClr val="1C67AF"/>
                </a:solidFill>
              </a:rPr>
              <a:t>Source: MSCI. The MSCI information may only be used for your internal use, may not be reproduced or </a:t>
            </a:r>
            <a:r>
              <a:rPr lang="en-IE" sz="900" err="1">
                <a:solidFill>
                  <a:srgbClr val="1C67AF"/>
                </a:solidFill>
              </a:rPr>
              <a:t>redisseminated</a:t>
            </a:r>
            <a:r>
              <a:rPr lang="en-IE" sz="900">
                <a:solidFill>
                  <a:srgbClr val="1C67AF"/>
                </a:solidFill>
              </a:rPr>
              <a:t> in any form and may not be used as a basis for or a component of any financial instruments or products or indices. None of the MSCI information is intended to constitute investment advice or a recommendation to make (or refrain from making) any kind of investment decision and may not be relied on as such. Historical data and analysis should not be taken as an indication or guarantee of any future performance analysis, forecast or prediction. The MSCI information is provided on an “as is” basis and the user of this information assumes the entire risk of any use made of this information. MSCI, each of its affiliates and each other person involved in or related to compiling, computing or creating any MSCI information (collectively, the “MSCI Parties”) expressly disclaims all warranties (including, without limitation, any warranties of originality, accuracy, completeness, timeliness, non-infringement, merchantability and fitness for a particular purpose) with respect to this information. Without limiting any of the foregoing, in no event shall any MSCI Party have any liability for any direct, indirect, special, incidental, punitive, consequential (including, without limitation, lost profits) or any other damages. (</a:t>
            </a:r>
            <a:r>
              <a:rPr lang="en-IE" sz="900" u="sng">
                <a:solidFill>
                  <a:srgbClr val="1C67AF"/>
                </a:solidFill>
                <a:hlinkClick r:id="rId3">
                  <a:extLst>
                    <a:ext uri="{A12FA001-AC4F-418D-AE19-62706E023703}">
                      <ahyp:hlinkClr xmlns:ahyp="http://schemas.microsoft.com/office/drawing/2018/hyperlinkcolor" val="tx"/>
                    </a:ext>
                  </a:extLst>
                </a:hlinkClick>
              </a:rPr>
              <a:t>www.msci.com</a:t>
            </a:r>
            <a:r>
              <a:rPr lang="en-IE" sz="900">
                <a:solidFill>
                  <a:srgbClr val="1C67AF"/>
                </a:solidFill>
              </a:rPr>
              <a:t>)</a:t>
            </a:r>
          </a:p>
          <a:p>
            <a:pPr>
              <a:spcAft>
                <a:spcPts val="1200"/>
              </a:spcAft>
            </a:pPr>
            <a:r>
              <a:rPr lang="en-IE" sz="900">
                <a:solidFill>
                  <a:srgbClr val="1C67AF"/>
                </a:solidFill>
              </a:rPr>
              <a:t>The Global Industry Classification Standard (“GICS”) was developed by and is the exclusive property and a service mark of MSCI Inc. (“MSCI”) and Standard &amp; Poor’s, a division of The McGraw-Hill Companies, Inc. (“S&amp;P”) and is licensed for use by [Licensee]. Neither MSCI, S&amp;P nor any third party involved in making or compiling the GICS or any GICS classifications makes any express or implied warranties or representations with respect to such standard or classification (or the results to be obtained by the use thereof), and all such parties hereby expressly disclaim all warranties of originality, accuracy, completeness, merchantability and fitness for a particular purpose with respect to any of such standard or classification. Without limiting any of the foregoing, in no event shall MSCI, S&amp;P, any of their affiliates or any third party involved in making or compiling the GICS or any GICS classifications have any liability for any direct, indirect, special, punitive, consequential or any other damages (including lost profits) even if notified of the possibility of such damages.  </a:t>
            </a:r>
          </a:p>
          <a:p>
            <a:pPr>
              <a:spcAft>
                <a:spcPts val="1200"/>
              </a:spcAft>
            </a:pPr>
            <a:r>
              <a:rPr lang="en-IE" sz="900">
                <a:solidFill>
                  <a:srgbClr val="1C67AF"/>
                </a:solidFill>
              </a:rPr>
              <a:t>Source ICE Data Indices, LLC (“ICE DATA”), is used with permission. ICE DATA, ITS AFFILIATES AND THEIR RESPECTIVE THIRD PARTY SUPPLIERS DISCLAIM ANY AND ALL WARRANTIES AND REPRESENTATIONS, EXPRESS AND/OR IMPLIED, INCLUDING ANY WARRANTIES OF MERCHANTABILITY OR FITNESS FOR A PARTICULAR PURPOSE OR USE, INCLUDING THE INDICES, INDEX DATA AND ANY DATA INCLUDED IN, RELATED TO, OR DERIVED THEREFROM. NEITHER ICE DATA, ITS AFFILIATES NOR THEIR RESPECTIVE THIRD PARTY PROVIDERS SHALL BE SUBJECT TO ANY DAMAGES OR LIABILITY WITH RESPECT TO THE ADEQUACY, ACCURACY, TIMELINESS OR COMPLETENESS OF THE INDICES OR THE INDEX DATA OR ANY COMPONENT THEREOF, AND THE INDICES AND INDEX DATA AND ALL COMPONENTS THEREOF ARE PROVIDED ON AN “AS IS” BASIS AND YOUR USE IS AT YOUR OWN RISK. ICE DATA, ITS AFFILIATES AND THEIR RESPECTIVE THIRD PARTY SUPPLIERS DO NOT SPONSOR, ENDORSE, OR RECOMMEND ZURICH LIFE ASSURANCE PLC, OR ANY OF ITS PRODUCTS OR SERVICES.</a:t>
            </a:r>
          </a:p>
          <a:p>
            <a:pPr>
              <a:spcAft>
                <a:spcPts val="1200"/>
              </a:spcAft>
            </a:pPr>
            <a:r>
              <a:rPr lang="en-IE" altLang="en-US" sz="900">
                <a:solidFill>
                  <a:srgbClr val="1C67AF"/>
                </a:solidFill>
              </a:rPr>
              <a:t>Zurich Life Assurance plc is regulated by the Central Bank of Ireland</a:t>
            </a:r>
            <a:endParaRPr lang="en-IE" sz="900">
              <a:solidFill>
                <a:srgbClr val="1C67AF"/>
              </a:solidFill>
            </a:endParaRPr>
          </a:p>
        </p:txBody>
      </p:sp>
      <p:sp>
        <p:nvSpPr>
          <p:cNvPr id="5" name="Rectangle 4">
            <a:extLst>
              <a:ext uri="{FF2B5EF4-FFF2-40B4-BE49-F238E27FC236}">
                <a16:creationId xmlns:a16="http://schemas.microsoft.com/office/drawing/2014/main" id="{532E232E-9DFB-3541-8ECC-D6CE3C35A1D1}"/>
              </a:ext>
            </a:extLst>
          </p:cNvPr>
          <p:cNvSpPr/>
          <p:nvPr/>
        </p:nvSpPr>
        <p:spPr>
          <a:xfrm>
            <a:off x="334432" y="5920427"/>
            <a:ext cx="5761567" cy="739177"/>
          </a:xfrm>
          <a:prstGeom prst="rect">
            <a:avLst/>
          </a:prstGeom>
          <a:noFill/>
          <a:ln>
            <a:solidFill>
              <a:srgbClr val="1C67AF"/>
            </a:solidFill>
          </a:ln>
        </p:spPr>
        <p:style>
          <a:lnRef idx="2">
            <a:schemeClr val="accent1"/>
          </a:lnRef>
          <a:fillRef idx="1">
            <a:schemeClr val="lt1"/>
          </a:fillRef>
          <a:effectRef idx="0">
            <a:schemeClr val="accent1"/>
          </a:effectRef>
          <a:fontRef idx="minor">
            <a:schemeClr val="dk1"/>
          </a:fontRef>
        </p:style>
        <p:txBody>
          <a:bodyPr wrap="square">
            <a:spAutoFit/>
          </a:bodyPr>
          <a:lstStyle/>
          <a:p>
            <a:r>
              <a:rPr lang="en-GB" altLang="en-US" sz="1051" b="1">
                <a:solidFill>
                  <a:srgbClr val="1C67AF"/>
                </a:solidFill>
                <a:ea typeface="MS PGothic" pitchFamily="34" charset="-128"/>
              </a:rPr>
              <a:t>Warning: Past performance is not a reliable guide to future performance.</a:t>
            </a:r>
          </a:p>
          <a:p>
            <a:r>
              <a:rPr lang="en-GB" altLang="en-US" sz="1051" b="1">
                <a:solidFill>
                  <a:srgbClr val="1C67AF"/>
                </a:solidFill>
                <a:ea typeface="MS PGothic" pitchFamily="34" charset="-128"/>
              </a:rPr>
              <a:t>Warning: Benefits may be affected by changes in currency exchange rates.</a:t>
            </a:r>
          </a:p>
          <a:p>
            <a:r>
              <a:rPr lang="en-GB" altLang="en-US" sz="1051" b="1">
                <a:solidFill>
                  <a:srgbClr val="1C67AF"/>
                </a:solidFill>
                <a:ea typeface="MS PGothic" pitchFamily="34" charset="-128"/>
              </a:rPr>
              <a:t>Warning: The value of your investment may go down as well as up.</a:t>
            </a:r>
          </a:p>
          <a:p>
            <a:r>
              <a:rPr lang="en-GB" altLang="en-US" sz="1051" b="1">
                <a:solidFill>
                  <a:srgbClr val="1C67AF"/>
                </a:solidFill>
                <a:ea typeface="MS PGothic" pitchFamily="34" charset="-128"/>
              </a:rPr>
              <a:t>Warning: If you invest in this product you may lose some or all of the money you invest.</a:t>
            </a:r>
          </a:p>
        </p:txBody>
      </p:sp>
    </p:spTree>
    <p:extLst>
      <p:ext uri="{BB962C8B-B14F-4D97-AF65-F5344CB8AC3E}">
        <p14:creationId xmlns:p14="http://schemas.microsoft.com/office/powerpoint/2010/main" val="222328075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Zurich 2020">
      <a:dk1>
        <a:srgbClr val="23366F"/>
      </a:dk1>
      <a:lt1>
        <a:srgbClr val="FFFFFF"/>
      </a:lt1>
      <a:dk2>
        <a:srgbClr val="23366F"/>
      </a:dk2>
      <a:lt2>
        <a:srgbClr val="1FB1E6"/>
      </a:lt2>
      <a:accent1>
        <a:srgbClr val="2167AE"/>
      </a:accent1>
      <a:accent2>
        <a:srgbClr val="91BFE3"/>
      </a:accent2>
      <a:accent3>
        <a:srgbClr val="5495CF"/>
      </a:accent3>
      <a:accent4>
        <a:srgbClr val="DAD2BD"/>
      </a:accent4>
      <a:accent5>
        <a:srgbClr val="EEF0F1"/>
      </a:accent5>
      <a:accent6>
        <a:srgbClr val="DDE4E3"/>
      </a:accent6>
      <a:hlink>
        <a:srgbClr val="1FB1E6"/>
      </a:hlink>
      <a:folHlink>
        <a:srgbClr val="1FB1E6"/>
      </a:folHlink>
    </a:clrScheme>
    <a:fontScheme name="Zurich Sans 2020">
      <a:majorFont>
        <a:latin typeface="Zurich Sans Medium"/>
        <a:ea typeface=""/>
        <a:cs typeface=""/>
      </a:majorFont>
      <a:minorFont>
        <a:latin typeface="Zurich Sans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6"/>
        </a:solidFill>
        <a:ln>
          <a:noFill/>
        </a:ln>
      </a:spPr>
      <a:bodyPr lIns="108000" tIns="108000" rIns="108000" bIns="108000" rtlCol="0" anchor="ctr"/>
      <a:lstStyle>
        <a:defPPr algn="ctr">
          <a:defRPr sz="1000"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lIns="108000" tIns="108000" rIns="108000" bIns="108000" rtlCol="0">
        <a:spAutoFit/>
      </a:bodyPr>
      <a:lstStyle>
        <a:defPPr algn="l">
          <a:defRPr sz="1400" dirty="0">
            <a:solidFill>
              <a:schemeClr val="accent1"/>
            </a:solidFill>
          </a:defRPr>
        </a:defPPr>
      </a:lstStyle>
    </a:txDef>
  </a:objectDefaults>
  <a:extraClrSchemeLst/>
  <a:custClrLst>
    <a:custClr name="Azure">
      <a:srgbClr val="4870C6"/>
    </a:custClr>
    <a:custClr name="Moss">
      <a:srgbClr val="77A98A"/>
    </a:custClr>
    <a:custClr name="Teal">
      <a:srgbClr val="19BAB6"/>
    </a:custClr>
    <a:custClr name="Mint">
      <a:srgbClr val="A6E9AB"/>
    </a:custClr>
    <a:custClr name="Lime">
      <a:srgbClr val="E1EE92"/>
    </a:custClr>
    <a:custClr name="Lemon">
      <a:srgbClr val="FFF773"/>
    </a:custClr>
    <a:custClr name="Peach">
      <a:srgbClr val="FF7569"/>
    </a:custClr>
    <a:custClr name="Candy">
      <a:srgbClr val="E18EBA"/>
    </a:custClr>
    <a:custClr name="Powder Pink">
      <a:srgbClr val="FFC5EA"/>
    </a:custClr>
    <a:custClr name="Lilac">
      <a:srgbClr val="6D6BCF"/>
    </a:custClr>
  </a:custClrLst>
  <a:extLst>
    <a:ext uri="{05A4C25C-085E-4340-85A3-A5531E510DB2}">
      <thm15:themeFamily xmlns:thm15="http://schemas.microsoft.com/office/thememl/2012/main" name="Presentation6" id="{9321D6EB-B7BB-4F99-B3B7-0E6A0A880E10}" vid="{6F523D87-8F28-456F-89C0-A1EA37E7FAA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79ebfe2-98bc-4f1c-a969-d7d1efbc14bf">
      <Terms xmlns="http://schemas.microsoft.com/office/infopath/2007/PartnerControls"/>
    </lcf76f155ced4ddcb4097134ff3c332f>
    <TaxCatchAll xmlns="8f2be077-fc01-4fda-87bd-bf8509f067d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5F8718C2729034EB7E70705138FDCA3" ma:contentTypeVersion="16" ma:contentTypeDescription="Create a new document." ma:contentTypeScope="" ma:versionID="ce8b15cd0d87c50229fef091c2e55ebf">
  <xsd:schema xmlns:xsd="http://www.w3.org/2001/XMLSchema" xmlns:xs="http://www.w3.org/2001/XMLSchema" xmlns:p="http://schemas.microsoft.com/office/2006/metadata/properties" xmlns:ns2="379ebfe2-98bc-4f1c-a969-d7d1efbc14bf" xmlns:ns3="8f2be077-fc01-4fda-87bd-bf8509f067d3" targetNamespace="http://schemas.microsoft.com/office/2006/metadata/properties" ma:root="true" ma:fieldsID="f45be13d77c2115a25b60721a68a36c0" ns2:_="" ns3:_="">
    <xsd:import namespace="379ebfe2-98bc-4f1c-a969-d7d1efbc14bf"/>
    <xsd:import namespace="8f2be077-fc01-4fda-87bd-bf8509f067d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3:TaxCatchAll" minOccurs="0"/>
                <xsd:element ref="ns2:MediaServiceOCR" minOccurs="0"/>
                <xsd:element ref="ns2:MediaServiceGenerationTime" minOccurs="0"/>
                <xsd:element ref="ns2:MediaServiceEventHashCode" minOccurs="0"/>
                <xsd:element ref="ns2:lcf76f155ced4ddcb4097134ff3c332f"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9ebfe2-98bc-4f1c-a969-d7d1efbc14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578d6fb-034f-4618-ad9b-ef87b0886391"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2be077-fc01-4fda-87bd-bf8509f067d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51cf778c-3af5-4fa6-86c5-7a8f3b60a610}" ma:internalName="TaxCatchAll" ma:showField="CatchAllData" ma:web="8f2be077-fc01-4fda-87bd-bf8509f067d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9DCF82-2108-44C2-BAB1-CB284A9543B9}">
  <ds:schemaRefs>
    <ds:schemaRef ds:uri="http://purl.org/dc/elements/1.1/"/>
    <ds:schemaRef ds:uri="http://schemas.microsoft.com/office/2006/metadata/properties"/>
    <ds:schemaRef ds:uri="http://schemas.microsoft.com/office/2006/documentManagement/types"/>
    <ds:schemaRef ds:uri="http://purl.org/dc/terms/"/>
    <ds:schemaRef ds:uri="http://purl.org/dc/dcmitype/"/>
    <ds:schemaRef ds:uri="http://schemas.microsoft.com/office/infopath/2007/PartnerControls"/>
    <ds:schemaRef ds:uri="8f2be077-fc01-4fda-87bd-bf8509f067d3"/>
    <ds:schemaRef ds:uri="http://schemas.openxmlformats.org/package/2006/metadata/core-properties"/>
    <ds:schemaRef ds:uri="379ebfe2-98bc-4f1c-a969-d7d1efbc14bf"/>
    <ds:schemaRef ds:uri="http://www.w3.org/XML/1998/namespace"/>
  </ds:schemaRefs>
</ds:datastoreItem>
</file>

<file path=customXml/itemProps2.xml><?xml version="1.0" encoding="utf-8"?>
<ds:datastoreItem xmlns:ds="http://schemas.openxmlformats.org/officeDocument/2006/customXml" ds:itemID="{E87C71CD-8498-4C0D-972A-FB75D2B2BA7A}">
  <ds:schemaRefs>
    <ds:schemaRef ds:uri="379ebfe2-98bc-4f1c-a969-d7d1efbc14bf"/>
    <ds:schemaRef ds:uri="8f2be077-fc01-4fda-87bd-bf8509f067d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FA1B426-E216-40F1-9945-448557D0F49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0</TotalTime>
  <Words>3843</Words>
  <Application>Microsoft Office PowerPoint</Application>
  <PresentationFormat>Widescreen</PresentationFormat>
  <Paragraphs>901</Paragraphs>
  <Slides>33</Slides>
  <Notes>22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4" baseType="lpstr">
      <vt:lpstr>Zurich Sans Medium</vt:lpstr>
      <vt:lpstr>Zurich Sans</vt:lpstr>
      <vt:lpstr>Arial Narrow</vt:lpstr>
      <vt:lpstr>Times New Roman</vt:lpstr>
      <vt:lpstr>MS PGothic</vt:lpstr>
      <vt:lpstr>Zurich Sans Light</vt:lpstr>
      <vt:lpstr>Calibri</vt:lpstr>
      <vt:lpstr>Arial</vt:lpstr>
      <vt:lpstr>Frutiger 55 Roman</vt:lpstr>
      <vt:lpstr>1_Office Theme</vt:lpstr>
      <vt:lpstr>think-cell Slide</vt:lpstr>
      <vt:lpstr>Investment Principles</vt:lpstr>
      <vt:lpstr>2026 Equity Market Performance</vt:lpstr>
      <vt:lpstr>Bond Performance vs. Equities in 2026</vt:lpstr>
      <vt:lpstr>Global Sectoral Returns</vt:lpstr>
      <vt:lpstr>10-year Historical Equity Returns by Geography  </vt:lpstr>
      <vt:lpstr>The Trillion Dollar Market Cap Club 2026</vt:lpstr>
      <vt:lpstr>Index Weight of the Magnificent 7 in the S&amp;P 500 Over Time</vt:lpstr>
      <vt:lpstr>Market Concentration of Top 10 Holdings across Markets</vt:lpstr>
      <vt:lpstr>US IPO volume for 2026 estimated to be near 2021 levels </vt:lpstr>
      <vt:lpstr>2026 Expectations Point to Fewer but Larger US IPOs</vt:lpstr>
      <vt:lpstr>PowerPoint Presentation</vt:lpstr>
      <vt:lpstr>Past Performance Suggests Stronger Returns After U.S. Mid-Terms</vt:lpstr>
      <vt:lpstr>PowerPoint Presentation</vt:lpstr>
      <vt:lpstr>The Great Depression and Post-War Era Recessions</vt:lpstr>
      <vt:lpstr>Economic Indicators and the Stock Market</vt:lpstr>
      <vt:lpstr>Stick to a Diversified Portfolio of Investments</vt:lpstr>
      <vt:lpstr>Diversify Across Sectors – Calendar Year Performance of MSCI Sectors</vt:lpstr>
      <vt:lpstr>Historical Correlation of Various Asset Classes vs. S&amp;P 500 January 2014 –  December 2024</vt:lpstr>
      <vt:lpstr>Correlation in Zurich Fund Returns</vt:lpstr>
      <vt:lpstr>Multi-Asset Portfolios can Address a Range of Objectives</vt:lpstr>
      <vt:lpstr>All Investors show Behavioural Biases</vt:lpstr>
      <vt:lpstr>Historical Length of Bull &amp; Bear Markets</vt:lpstr>
      <vt:lpstr>History Tells Us That The Type of Bear Market Matters</vt:lpstr>
      <vt:lpstr>Large Intra-Year Falls Are Part of Investing </vt:lpstr>
      <vt:lpstr>Long- Term Investors are Rewarded</vt:lpstr>
      <vt:lpstr>Performance 1 and 2 years after each bear market</vt:lpstr>
      <vt:lpstr>Covid Downturn         </vt:lpstr>
      <vt:lpstr>Liberation Day Tariffs </vt:lpstr>
      <vt:lpstr>Equities Have Historically Been Less Risky Than Cash for Long-Term, Inflation-Beating Returns.</vt:lpstr>
      <vt:lpstr>In the Long-Run, Stocks have Outperformed Bonds which have Outperformed Cash</vt:lpstr>
      <vt:lpstr>Average returns are Rarely Average</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Eadaoin Murphy</dc:creator>
  <cp:lastModifiedBy>Zoe Ryan</cp:lastModifiedBy>
  <cp:revision>1</cp:revision>
  <dcterms:created xsi:type="dcterms:W3CDTF">2025-01-22T16:59:48Z</dcterms:created>
  <dcterms:modified xsi:type="dcterms:W3CDTF">2026-11-02T14:44:17Z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108d454-5c13-4905-93be-12ec8059c842_Enabled">
    <vt:lpwstr>true</vt:lpwstr>
  </property>
  <property fmtid="{D5CDD505-2E9C-101B-9397-08002B2CF9AE}" pid="3" name="MSIP_Label_9108d454-5c13-4905-93be-12ec8059c842_SetDate">
    <vt:lpwstr>2022-03-01T13:18:26Z</vt:lpwstr>
  </property>
  <property fmtid="{D5CDD505-2E9C-101B-9397-08002B2CF9AE}" pid="4" name="MSIP_Label_9108d454-5c13-4905-93be-12ec8059c842_Method">
    <vt:lpwstr>Privileged</vt:lpwstr>
  </property>
  <property fmtid="{D5CDD505-2E9C-101B-9397-08002B2CF9AE}" pid="5" name="MSIP_Label_9108d454-5c13-4905-93be-12ec8059c842_Name">
    <vt:lpwstr>9108d454-5c13-4905-93be-12ec8059c842</vt:lpwstr>
  </property>
  <property fmtid="{D5CDD505-2E9C-101B-9397-08002B2CF9AE}" pid="6" name="MSIP_Label_9108d454-5c13-4905-93be-12ec8059c842_SiteId">
    <vt:lpwstr>473672ba-cd07-4371-a2ae-788b4c61840e</vt:lpwstr>
  </property>
  <property fmtid="{D5CDD505-2E9C-101B-9397-08002B2CF9AE}" pid="7" name="MSIP_Label_9108d454-5c13-4905-93be-12ec8059c842_ActionId">
    <vt:lpwstr>699f2cc2-dd0d-47ae-bda7-ca23f2bf1736</vt:lpwstr>
  </property>
  <property fmtid="{D5CDD505-2E9C-101B-9397-08002B2CF9AE}" pid="8" name="MSIP_Label_9108d454-5c13-4905-93be-12ec8059c842_ContentBits">
    <vt:lpwstr>2</vt:lpwstr>
  </property>
  <property fmtid="{D5CDD505-2E9C-101B-9397-08002B2CF9AE}" pid="9" name="ClassificationContentMarkingFooterLocations">
    <vt:lpwstr>1_Office Theme:5</vt:lpwstr>
  </property>
  <property fmtid="{D5CDD505-2E9C-101B-9397-08002B2CF9AE}" pid="10" name="ClassificationContentMarkingFooterText">
    <vt:lpwstr>INTERNAL USE ONLY</vt:lpwstr>
  </property>
  <property fmtid="{D5CDD505-2E9C-101B-9397-08002B2CF9AE}" pid="11" name="ContentTypeId">
    <vt:lpwstr>0x01010055F8718C2729034EB7E70705138FDCA3</vt:lpwstr>
  </property>
  <property fmtid="{D5CDD505-2E9C-101B-9397-08002B2CF9AE}" pid="12" name="MediaServiceImageTags">
    <vt:lpwstr/>
  </property>
</Properties>
</file>